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ED8165-84FF-483F-9AFB-7956F0D74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D7E94BB-4009-456E-9996-F12155F71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5E8BA57-4632-4DCD-9F41-A3B7B9A5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EFF3-EB23-4583-98B2-2A634AE3887F}" type="datetimeFigureOut">
              <a:rPr lang="pl-PL" smtClean="0"/>
              <a:t>24.07.2019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28C497-2C67-409A-88EE-FB13DFB2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602483-9945-45CF-9422-3C8369DF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BC66-8B2E-41F5-AB94-5A208B252A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025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F9C461-39ED-415A-9E80-5F23FA23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C34349D-DBC2-4BC1-86C6-8CA42B547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C95EE84-295B-49B0-B74B-E051619D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EFF3-EB23-4583-98B2-2A634AE3887F}" type="datetimeFigureOut">
              <a:rPr lang="pl-PL" smtClean="0"/>
              <a:t>24.07.2019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7CD370-AF62-4CFF-9DF5-16F307AF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68071AB-957D-4418-8007-9ED47CAD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BC66-8B2E-41F5-AB94-5A208B252A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729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639F7FD-595F-4C79-B8B6-DFC176461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A6ECAA9-867E-4F20-9529-9F3681A8E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702EF9-F7B1-4B41-9BE7-04107CFF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EFF3-EB23-4583-98B2-2A634AE3887F}" type="datetimeFigureOut">
              <a:rPr lang="pl-PL" smtClean="0"/>
              <a:t>24.07.2019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B36AA6-E6C9-4B91-9313-8684A580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BC2465-5848-4E94-8C59-FA4628F9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BC66-8B2E-41F5-AB94-5A208B252A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170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50C7D2-691A-447B-9629-473E6CBE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09BFE4-6754-4E2D-9FFC-7C4A78E3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1CE0CA7-8B96-4D56-8772-242EC74A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EFF3-EB23-4583-98B2-2A634AE3887F}" type="datetimeFigureOut">
              <a:rPr lang="pl-PL" smtClean="0"/>
              <a:t>24.07.2019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8BCA659-791B-4070-8815-C2DFDC8D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F17047-C64D-4DFF-8480-928F8F40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BC66-8B2E-41F5-AB94-5A208B252A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595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5C30D7-CEC4-46CA-9D33-27C9FC5D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8C03AAE-320F-4A18-917E-8E6F25032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C37683-0CDC-4E74-9162-B2CD231E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EFF3-EB23-4583-98B2-2A634AE3887F}" type="datetimeFigureOut">
              <a:rPr lang="pl-PL" smtClean="0"/>
              <a:t>24.07.2019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8C429A6-3106-4AB1-B520-3BFAC9C5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489999-7831-4FC3-96BC-89D66D69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BC66-8B2E-41F5-AB94-5A208B252A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72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6413F9-3169-4122-8BDD-E10B8DC5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16257-BCD4-49D3-8218-3B2BC8EE7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8FB1F03-6860-43A0-A6B0-8017AE910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C8CEA32-2D49-480C-B761-920FE937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EFF3-EB23-4583-98B2-2A634AE3887F}" type="datetimeFigureOut">
              <a:rPr lang="pl-PL" smtClean="0"/>
              <a:t>24.07.2019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561BAF8-CB65-4C19-BF9B-C4FE15B7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9390DA8-F33D-4C5B-BCDC-73DE72E3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BC66-8B2E-41F5-AB94-5A208B252A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52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364E8A-A90F-406C-B32B-3DCA6C08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7EC970E-479E-4600-98D0-DC638E17B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B16A6E7-098B-4999-813D-769543104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F98BB26-936F-4D4B-9A5F-CF57AE05C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8141035-AABC-4EB7-AD95-532E5FAE4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40A4CB8-70F2-4FA5-B66B-09390B66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EFF3-EB23-4583-98B2-2A634AE3887F}" type="datetimeFigureOut">
              <a:rPr lang="pl-PL" smtClean="0"/>
              <a:t>24.07.2019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A718EFB-F931-49DB-B61D-68CA46B8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25BAA5B-C3E2-4607-919C-C1297E9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BC66-8B2E-41F5-AB94-5A208B252A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726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FA1FEE-64E8-415D-A793-DFE64012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138673A-1000-4BE0-B1B9-E748DB54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EFF3-EB23-4583-98B2-2A634AE3887F}" type="datetimeFigureOut">
              <a:rPr lang="pl-PL" smtClean="0"/>
              <a:t>24.07.2019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F959417-223D-4DFC-9C1A-D531AC7F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0670169-D375-44B5-8AC7-BB10062C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BC66-8B2E-41F5-AB94-5A208B252A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713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7C04AD1-5EBD-4ACC-B44E-62ADC5EE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EFF3-EB23-4583-98B2-2A634AE3887F}" type="datetimeFigureOut">
              <a:rPr lang="pl-PL" smtClean="0"/>
              <a:t>24.07.2019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7694A0E-DED3-4E45-AD39-D76A0D6A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FAFB030-46E6-451E-8BCD-E4A308ED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BC66-8B2E-41F5-AB94-5A208B252A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640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95239D-2A88-4BEC-AC69-9B5035FC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C5BA89-D970-471D-903A-E721FACED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89C7DA1-9750-4323-87C0-FAD22466A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A3EE6C8-C791-46BF-A2F1-950012BF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EFF3-EB23-4583-98B2-2A634AE3887F}" type="datetimeFigureOut">
              <a:rPr lang="pl-PL" smtClean="0"/>
              <a:t>24.07.2019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E15B020-C831-4AD3-BCD1-0833335E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E424A85-861A-46B1-8472-4C9046C3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BC66-8B2E-41F5-AB94-5A208B252A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961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34A4E9-20FE-4549-9E71-2ADB3508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FCBED1A-176C-45B1-BE12-6217BD5BE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BFFCE83-F743-4933-9B0D-2746D9D9A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9DDADCC-F35F-4CBE-A6FA-6957E7CB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EFF3-EB23-4583-98B2-2A634AE3887F}" type="datetimeFigureOut">
              <a:rPr lang="pl-PL" smtClean="0"/>
              <a:t>24.07.2019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BE29269-3DC8-4284-9B99-4A5ADDD8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F91B688-10C1-403C-9847-201E274C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BC66-8B2E-41F5-AB94-5A208B252A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687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8EA80B7-B553-4125-AF63-F623B421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FEDBE1D-22C8-4415-9C8D-06929C412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B62601-E82D-4180-8BA0-156FD721A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4EFF3-EB23-4583-98B2-2A634AE3887F}" type="datetimeFigureOut">
              <a:rPr lang="pl-PL" smtClean="0"/>
              <a:t>24.07.2019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9D1948B-480F-4D5E-AF92-04A3D155A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659B36-321B-434E-9288-CA097BB4D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2BC66-8B2E-41F5-AB94-5A208B252A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366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5FB752-6206-4210-AAA7-7123BCE36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Sortowanie Szybkie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9DC5BFF-6BFE-4D7B-86FA-4E6F0FCF8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QuickSort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6470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004053"/>
              </p:ext>
            </p:extLst>
          </p:nvPr>
        </p:nvGraphicFramePr>
        <p:xfrm>
          <a:off x="1776000" y="5165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1259496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7871376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>
            <a:extLst>
              <a:ext uri="{FF2B5EF4-FFF2-40B4-BE49-F238E27FC236}">
                <a16:creationId xmlns:a16="http://schemas.microsoft.com/office/drawing/2014/main" id="{58C7A90D-C96B-49BF-961C-41E8D9DA631B}"/>
              </a:ext>
            </a:extLst>
          </p:cNvPr>
          <p:cNvSpPr/>
          <p:nvPr/>
        </p:nvSpPr>
        <p:spPr>
          <a:xfrm>
            <a:off x="5802739" y="3951873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2B0EA9F-8164-40A4-98A1-8012B5970135}"/>
              </a:ext>
            </a:extLst>
          </p:cNvPr>
          <p:cNvGraphicFramePr>
            <a:graphicFrameLocks noGrp="1"/>
          </p:cNvGraphicFramePr>
          <p:nvPr/>
        </p:nvGraphicFramePr>
        <p:xfrm>
          <a:off x="437748" y="3873538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11FCB47-5382-49E5-BA11-685DDE57A7BF}"/>
              </a:ext>
            </a:extLst>
          </p:cNvPr>
          <p:cNvGraphicFramePr>
            <a:graphicFrameLocks noGrp="1"/>
          </p:cNvGraphicFramePr>
          <p:nvPr/>
        </p:nvGraphicFramePr>
        <p:xfrm>
          <a:off x="7434252" y="3881658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61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189597"/>
              </p:ext>
            </p:extLst>
          </p:nvPr>
        </p:nvGraphicFramePr>
        <p:xfrm>
          <a:off x="1776000" y="5165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1259496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7871376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28D95D28-0A23-4BC5-AF71-C4DE5F214D5F}"/>
              </a:ext>
            </a:extLst>
          </p:cNvPr>
          <p:cNvCxnSpPr>
            <a:cxnSpLocks/>
          </p:cNvCxnSpPr>
          <p:nvPr/>
        </p:nvCxnSpPr>
        <p:spPr>
          <a:xfrm>
            <a:off x="6096000" y="155719"/>
            <a:ext cx="0" cy="194887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04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5165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1259496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7871376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28D95D28-0A23-4BC5-AF71-C4DE5F214D5F}"/>
              </a:ext>
            </a:extLst>
          </p:cNvPr>
          <p:cNvCxnSpPr>
            <a:cxnSpLocks/>
          </p:cNvCxnSpPr>
          <p:nvPr/>
        </p:nvCxnSpPr>
        <p:spPr>
          <a:xfrm>
            <a:off x="6096000" y="155719"/>
            <a:ext cx="0" cy="194887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wal 9">
            <a:extLst>
              <a:ext uri="{FF2B5EF4-FFF2-40B4-BE49-F238E27FC236}">
                <a16:creationId xmlns:a16="http://schemas.microsoft.com/office/drawing/2014/main" id="{F964AB5A-B593-474F-B0A8-1EF793E9AD6E}"/>
              </a:ext>
            </a:extLst>
          </p:cNvPr>
          <p:cNvSpPr/>
          <p:nvPr/>
        </p:nvSpPr>
        <p:spPr>
          <a:xfrm>
            <a:off x="1776001" y="262263"/>
            <a:ext cx="4320000" cy="158865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2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5165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1259496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7871376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28D95D28-0A23-4BC5-AF71-C4DE5F214D5F}"/>
              </a:ext>
            </a:extLst>
          </p:cNvPr>
          <p:cNvCxnSpPr>
            <a:cxnSpLocks/>
          </p:cNvCxnSpPr>
          <p:nvPr/>
        </p:nvCxnSpPr>
        <p:spPr>
          <a:xfrm>
            <a:off x="6096000" y="155719"/>
            <a:ext cx="0" cy="194887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wal 9">
            <a:extLst>
              <a:ext uri="{FF2B5EF4-FFF2-40B4-BE49-F238E27FC236}">
                <a16:creationId xmlns:a16="http://schemas.microsoft.com/office/drawing/2014/main" id="{F964AB5A-B593-474F-B0A8-1EF793E9AD6E}"/>
              </a:ext>
            </a:extLst>
          </p:cNvPr>
          <p:cNvSpPr/>
          <p:nvPr/>
        </p:nvSpPr>
        <p:spPr>
          <a:xfrm>
            <a:off x="1776001" y="262263"/>
            <a:ext cx="4320000" cy="158865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AEC23B4-2E88-44F3-A208-7F68D93FBFC0}"/>
              </a:ext>
            </a:extLst>
          </p:cNvPr>
          <p:cNvSpPr/>
          <p:nvPr/>
        </p:nvSpPr>
        <p:spPr>
          <a:xfrm>
            <a:off x="5802738" y="395187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pl-P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4159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59804"/>
              </p:ext>
            </p:extLst>
          </p:nvPr>
        </p:nvGraphicFramePr>
        <p:xfrm>
          <a:off x="1776000" y="5165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1259496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7871376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28D95D28-0A23-4BC5-AF71-C4DE5F214D5F}"/>
              </a:ext>
            </a:extLst>
          </p:cNvPr>
          <p:cNvCxnSpPr>
            <a:cxnSpLocks/>
          </p:cNvCxnSpPr>
          <p:nvPr/>
        </p:nvCxnSpPr>
        <p:spPr>
          <a:xfrm>
            <a:off x="6096000" y="155719"/>
            <a:ext cx="0" cy="194887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wal 9">
            <a:extLst>
              <a:ext uri="{FF2B5EF4-FFF2-40B4-BE49-F238E27FC236}">
                <a16:creationId xmlns:a16="http://schemas.microsoft.com/office/drawing/2014/main" id="{F964AB5A-B593-474F-B0A8-1EF793E9AD6E}"/>
              </a:ext>
            </a:extLst>
          </p:cNvPr>
          <p:cNvSpPr/>
          <p:nvPr/>
        </p:nvSpPr>
        <p:spPr>
          <a:xfrm>
            <a:off x="1776001" y="262263"/>
            <a:ext cx="4320000" cy="158865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AEC23B4-2E88-44F3-A208-7F68D93FBFC0}"/>
              </a:ext>
            </a:extLst>
          </p:cNvPr>
          <p:cNvSpPr/>
          <p:nvPr/>
        </p:nvSpPr>
        <p:spPr>
          <a:xfrm>
            <a:off x="5802738" y="395187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pl-P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0128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13913"/>
              </p:ext>
            </p:extLst>
          </p:nvPr>
        </p:nvGraphicFramePr>
        <p:xfrm>
          <a:off x="1776000" y="5165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1259496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7871376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28D95D28-0A23-4BC5-AF71-C4DE5F214D5F}"/>
              </a:ext>
            </a:extLst>
          </p:cNvPr>
          <p:cNvCxnSpPr>
            <a:cxnSpLocks/>
          </p:cNvCxnSpPr>
          <p:nvPr/>
        </p:nvCxnSpPr>
        <p:spPr>
          <a:xfrm>
            <a:off x="6096000" y="155719"/>
            <a:ext cx="0" cy="194887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wal 9">
            <a:extLst>
              <a:ext uri="{FF2B5EF4-FFF2-40B4-BE49-F238E27FC236}">
                <a16:creationId xmlns:a16="http://schemas.microsoft.com/office/drawing/2014/main" id="{F964AB5A-B593-474F-B0A8-1EF793E9AD6E}"/>
              </a:ext>
            </a:extLst>
          </p:cNvPr>
          <p:cNvSpPr/>
          <p:nvPr/>
        </p:nvSpPr>
        <p:spPr>
          <a:xfrm>
            <a:off x="1776001" y="262263"/>
            <a:ext cx="4320000" cy="158865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AEC23B4-2E88-44F3-A208-7F68D93FBFC0}"/>
              </a:ext>
            </a:extLst>
          </p:cNvPr>
          <p:cNvSpPr/>
          <p:nvPr/>
        </p:nvSpPr>
        <p:spPr>
          <a:xfrm>
            <a:off x="5802738" y="395187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pl-P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7388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5165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1259496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7871376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28D95D28-0A23-4BC5-AF71-C4DE5F214D5F}"/>
              </a:ext>
            </a:extLst>
          </p:cNvPr>
          <p:cNvCxnSpPr>
            <a:cxnSpLocks/>
          </p:cNvCxnSpPr>
          <p:nvPr/>
        </p:nvCxnSpPr>
        <p:spPr>
          <a:xfrm>
            <a:off x="6096000" y="155719"/>
            <a:ext cx="0" cy="194887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wal 9">
            <a:extLst>
              <a:ext uri="{FF2B5EF4-FFF2-40B4-BE49-F238E27FC236}">
                <a16:creationId xmlns:a16="http://schemas.microsoft.com/office/drawing/2014/main" id="{F964AB5A-B593-474F-B0A8-1EF793E9AD6E}"/>
              </a:ext>
            </a:extLst>
          </p:cNvPr>
          <p:cNvSpPr/>
          <p:nvPr/>
        </p:nvSpPr>
        <p:spPr>
          <a:xfrm>
            <a:off x="1776001" y="262263"/>
            <a:ext cx="4320000" cy="158865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AEC23B4-2E88-44F3-A208-7F68D93FBFC0}"/>
              </a:ext>
            </a:extLst>
          </p:cNvPr>
          <p:cNvSpPr/>
          <p:nvPr/>
        </p:nvSpPr>
        <p:spPr>
          <a:xfrm>
            <a:off x="5802738" y="395187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pl-P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1DD98559-9C22-4800-9698-385D1A87C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77245"/>
              </p:ext>
            </p:extLst>
          </p:nvPr>
        </p:nvGraphicFramePr>
        <p:xfrm>
          <a:off x="1513577" y="3873538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67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5165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1259496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7871376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28D95D28-0A23-4BC5-AF71-C4DE5F214D5F}"/>
              </a:ext>
            </a:extLst>
          </p:cNvPr>
          <p:cNvCxnSpPr>
            <a:cxnSpLocks/>
          </p:cNvCxnSpPr>
          <p:nvPr/>
        </p:nvCxnSpPr>
        <p:spPr>
          <a:xfrm>
            <a:off x="6096000" y="155719"/>
            <a:ext cx="0" cy="194887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wal 9">
            <a:extLst>
              <a:ext uri="{FF2B5EF4-FFF2-40B4-BE49-F238E27FC236}">
                <a16:creationId xmlns:a16="http://schemas.microsoft.com/office/drawing/2014/main" id="{F964AB5A-B593-474F-B0A8-1EF793E9AD6E}"/>
              </a:ext>
            </a:extLst>
          </p:cNvPr>
          <p:cNvSpPr/>
          <p:nvPr/>
        </p:nvSpPr>
        <p:spPr>
          <a:xfrm>
            <a:off x="1776001" y="262263"/>
            <a:ext cx="4320000" cy="158865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AEC23B4-2E88-44F3-A208-7F68D93FBFC0}"/>
              </a:ext>
            </a:extLst>
          </p:cNvPr>
          <p:cNvSpPr/>
          <p:nvPr/>
        </p:nvSpPr>
        <p:spPr>
          <a:xfrm>
            <a:off x="5802738" y="395187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pl-P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1DD98559-9C22-4800-9698-385D1A87C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958614"/>
              </p:ext>
            </p:extLst>
          </p:nvPr>
        </p:nvGraphicFramePr>
        <p:xfrm>
          <a:off x="1517747" y="377832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D0CC5ECA-740F-44C4-A6D6-310DD72EF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024332"/>
              </p:ext>
            </p:extLst>
          </p:nvPr>
        </p:nvGraphicFramePr>
        <p:xfrm>
          <a:off x="8514251" y="3795203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15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064775"/>
              </p:ext>
            </p:extLst>
          </p:nvPr>
        </p:nvGraphicFramePr>
        <p:xfrm>
          <a:off x="1776000" y="5165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1259496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7871376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28D95D28-0A23-4BC5-AF71-C4DE5F214D5F}"/>
              </a:ext>
            </a:extLst>
          </p:cNvPr>
          <p:cNvCxnSpPr>
            <a:cxnSpLocks/>
          </p:cNvCxnSpPr>
          <p:nvPr/>
        </p:nvCxnSpPr>
        <p:spPr>
          <a:xfrm>
            <a:off x="6096000" y="155719"/>
            <a:ext cx="0" cy="194887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wal 9">
            <a:extLst>
              <a:ext uri="{FF2B5EF4-FFF2-40B4-BE49-F238E27FC236}">
                <a16:creationId xmlns:a16="http://schemas.microsoft.com/office/drawing/2014/main" id="{F964AB5A-B593-474F-B0A8-1EF793E9AD6E}"/>
              </a:ext>
            </a:extLst>
          </p:cNvPr>
          <p:cNvSpPr/>
          <p:nvPr/>
        </p:nvSpPr>
        <p:spPr>
          <a:xfrm>
            <a:off x="1776001" y="262263"/>
            <a:ext cx="4320000" cy="158865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AEC23B4-2E88-44F3-A208-7F68D93FBFC0}"/>
              </a:ext>
            </a:extLst>
          </p:cNvPr>
          <p:cNvSpPr/>
          <p:nvPr/>
        </p:nvSpPr>
        <p:spPr>
          <a:xfrm>
            <a:off x="5802738" y="395187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pl-P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1DD98559-9C22-4800-9698-385D1A87C5D4}"/>
              </a:ext>
            </a:extLst>
          </p:cNvPr>
          <p:cNvGraphicFramePr>
            <a:graphicFrameLocks noGrp="1"/>
          </p:cNvGraphicFramePr>
          <p:nvPr/>
        </p:nvGraphicFramePr>
        <p:xfrm>
          <a:off x="1517747" y="377832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D0CC5ECA-740F-44C4-A6D6-310DD72EFE28}"/>
              </a:ext>
            </a:extLst>
          </p:cNvPr>
          <p:cNvGraphicFramePr>
            <a:graphicFrameLocks noGrp="1"/>
          </p:cNvGraphicFramePr>
          <p:nvPr/>
        </p:nvGraphicFramePr>
        <p:xfrm>
          <a:off x="8514251" y="3795203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549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19813"/>
              </p:ext>
            </p:extLst>
          </p:nvPr>
        </p:nvGraphicFramePr>
        <p:xfrm>
          <a:off x="1776000" y="5165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1259496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7871376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28D95D28-0A23-4BC5-AF71-C4DE5F214D5F}"/>
              </a:ext>
            </a:extLst>
          </p:cNvPr>
          <p:cNvCxnSpPr>
            <a:cxnSpLocks/>
          </p:cNvCxnSpPr>
          <p:nvPr/>
        </p:nvCxnSpPr>
        <p:spPr>
          <a:xfrm>
            <a:off x="6096000" y="155719"/>
            <a:ext cx="0" cy="194887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wal 9">
            <a:extLst>
              <a:ext uri="{FF2B5EF4-FFF2-40B4-BE49-F238E27FC236}">
                <a16:creationId xmlns:a16="http://schemas.microsoft.com/office/drawing/2014/main" id="{F964AB5A-B593-474F-B0A8-1EF793E9AD6E}"/>
              </a:ext>
            </a:extLst>
          </p:cNvPr>
          <p:cNvSpPr/>
          <p:nvPr/>
        </p:nvSpPr>
        <p:spPr>
          <a:xfrm>
            <a:off x="1776001" y="262263"/>
            <a:ext cx="4320000" cy="158865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AEC23B4-2E88-44F3-A208-7F68D93FBFC0}"/>
              </a:ext>
            </a:extLst>
          </p:cNvPr>
          <p:cNvSpPr/>
          <p:nvPr/>
        </p:nvSpPr>
        <p:spPr>
          <a:xfrm>
            <a:off x="5802738" y="395187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pl-P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1DD98559-9C22-4800-9698-385D1A87C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71969"/>
              </p:ext>
            </p:extLst>
          </p:nvPr>
        </p:nvGraphicFramePr>
        <p:xfrm>
          <a:off x="1517747" y="377832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D0CC5ECA-740F-44C4-A6D6-310DD72EFE28}"/>
              </a:ext>
            </a:extLst>
          </p:cNvPr>
          <p:cNvGraphicFramePr>
            <a:graphicFrameLocks noGrp="1"/>
          </p:cNvGraphicFramePr>
          <p:nvPr/>
        </p:nvGraphicFramePr>
        <p:xfrm>
          <a:off x="8514251" y="3795203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20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3A7387-D9F4-4EC8-B5CC-5F571685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Zarys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190EE5-A68B-4A7D-A9F6-C47CA250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Wybieramy element dzielący – </a:t>
            </a:r>
            <a:r>
              <a:rPr lang="pl-PL" dirty="0" err="1"/>
              <a:t>pivot</a:t>
            </a:r>
            <a:r>
              <a:rPr lang="pl-P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Wartości mniejsze od </a:t>
            </a:r>
            <a:r>
              <a:rPr lang="pl-PL" dirty="0" err="1"/>
              <a:t>pivota</a:t>
            </a:r>
            <a:r>
              <a:rPr lang="pl-PL" dirty="0"/>
              <a:t> przerzucamy na lewo.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Wartości większe (lub równe) od </a:t>
            </a:r>
            <a:r>
              <a:rPr lang="pl-PL" dirty="0" err="1"/>
              <a:t>pivota</a:t>
            </a:r>
            <a:r>
              <a:rPr lang="pl-PL" dirty="0"/>
              <a:t> przerzucamy na prawo.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Rekurencyjnie sortujemy lewą (mniejsze) i prawą (większe lub równe) część tablicy.</a:t>
            </a:r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42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5165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15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5165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437748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8693124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>
            <a:extLst>
              <a:ext uri="{FF2B5EF4-FFF2-40B4-BE49-F238E27FC236}">
                <a16:creationId xmlns:a16="http://schemas.microsoft.com/office/drawing/2014/main" id="{58C7A90D-C96B-49BF-961C-41E8D9DA631B}"/>
              </a:ext>
            </a:extLst>
          </p:cNvPr>
          <p:cNvSpPr/>
          <p:nvPr/>
        </p:nvSpPr>
        <p:spPr>
          <a:xfrm>
            <a:off x="5802739" y="439666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8937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066412"/>
              </p:ext>
            </p:extLst>
          </p:nvPr>
        </p:nvGraphicFramePr>
        <p:xfrm>
          <a:off x="1776000" y="5165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437748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8693124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>
            <a:extLst>
              <a:ext uri="{FF2B5EF4-FFF2-40B4-BE49-F238E27FC236}">
                <a16:creationId xmlns:a16="http://schemas.microsoft.com/office/drawing/2014/main" id="{58C7A90D-C96B-49BF-961C-41E8D9DA631B}"/>
              </a:ext>
            </a:extLst>
          </p:cNvPr>
          <p:cNvSpPr/>
          <p:nvPr/>
        </p:nvSpPr>
        <p:spPr>
          <a:xfrm>
            <a:off x="5802739" y="439666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9226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5165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437748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8693124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>
            <a:extLst>
              <a:ext uri="{FF2B5EF4-FFF2-40B4-BE49-F238E27FC236}">
                <a16:creationId xmlns:a16="http://schemas.microsoft.com/office/drawing/2014/main" id="{58C7A90D-C96B-49BF-961C-41E8D9DA631B}"/>
              </a:ext>
            </a:extLst>
          </p:cNvPr>
          <p:cNvSpPr/>
          <p:nvPr/>
        </p:nvSpPr>
        <p:spPr>
          <a:xfrm>
            <a:off x="5802739" y="3951873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2B0EA9F-8164-40A4-98A1-8012B5970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532251"/>
              </p:ext>
            </p:extLst>
          </p:nvPr>
        </p:nvGraphicFramePr>
        <p:xfrm>
          <a:off x="437748" y="3873538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32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533277"/>
              </p:ext>
            </p:extLst>
          </p:nvPr>
        </p:nvGraphicFramePr>
        <p:xfrm>
          <a:off x="1776000" y="5165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437748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8693124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>
            <a:extLst>
              <a:ext uri="{FF2B5EF4-FFF2-40B4-BE49-F238E27FC236}">
                <a16:creationId xmlns:a16="http://schemas.microsoft.com/office/drawing/2014/main" id="{58C7A90D-C96B-49BF-961C-41E8D9DA631B}"/>
              </a:ext>
            </a:extLst>
          </p:cNvPr>
          <p:cNvSpPr/>
          <p:nvPr/>
        </p:nvSpPr>
        <p:spPr>
          <a:xfrm>
            <a:off x="5802739" y="3951873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2B0EA9F-8164-40A4-98A1-8012B5970135}"/>
              </a:ext>
            </a:extLst>
          </p:cNvPr>
          <p:cNvGraphicFramePr>
            <a:graphicFrameLocks noGrp="1"/>
          </p:cNvGraphicFramePr>
          <p:nvPr/>
        </p:nvGraphicFramePr>
        <p:xfrm>
          <a:off x="437748" y="3873538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93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5165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1259496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7871376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>
            <a:extLst>
              <a:ext uri="{FF2B5EF4-FFF2-40B4-BE49-F238E27FC236}">
                <a16:creationId xmlns:a16="http://schemas.microsoft.com/office/drawing/2014/main" id="{58C7A90D-C96B-49BF-961C-41E8D9DA631B}"/>
              </a:ext>
            </a:extLst>
          </p:cNvPr>
          <p:cNvSpPr/>
          <p:nvPr/>
        </p:nvSpPr>
        <p:spPr>
          <a:xfrm>
            <a:off x="5802739" y="3951873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2B0EA9F-8164-40A4-98A1-8012B5970135}"/>
              </a:ext>
            </a:extLst>
          </p:cNvPr>
          <p:cNvGraphicFramePr>
            <a:graphicFrameLocks noGrp="1"/>
          </p:cNvGraphicFramePr>
          <p:nvPr/>
        </p:nvGraphicFramePr>
        <p:xfrm>
          <a:off x="437748" y="3873538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11FCB47-5382-49E5-BA11-685DDE57A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304910"/>
              </p:ext>
            </p:extLst>
          </p:nvPr>
        </p:nvGraphicFramePr>
        <p:xfrm>
          <a:off x="7434252" y="3881658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14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194371"/>
              </p:ext>
            </p:extLst>
          </p:nvPr>
        </p:nvGraphicFramePr>
        <p:xfrm>
          <a:off x="1776000" y="5165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1259496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7871376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>
            <a:extLst>
              <a:ext uri="{FF2B5EF4-FFF2-40B4-BE49-F238E27FC236}">
                <a16:creationId xmlns:a16="http://schemas.microsoft.com/office/drawing/2014/main" id="{58C7A90D-C96B-49BF-961C-41E8D9DA631B}"/>
              </a:ext>
            </a:extLst>
          </p:cNvPr>
          <p:cNvSpPr/>
          <p:nvPr/>
        </p:nvSpPr>
        <p:spPr>
          <a:xfrm>
            <a:off x="5802739" y="3951873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2B0EA9F-8164-40A4-98A1-8012B5970135}"/>
              </a:ext>
            </a:extLst>
          </p:cNvPr>
          <p:cNvGraphicFramePr>
            <a:graphicFrameLocks noGrp="1"/>
          </p:cNvGraphicFramePr>
          <p:nvPr/>
        </p:nvGraphicFramePr>
        <p:xfrm>
          <a:off x="437748" y="3873538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11FCB47-5382-49E5-BA11-685DDE57A7BF}"/>
              </a:ext>
            </a:extLst>
          </p:cNvPr>
          <p:cNvGraphicFramePr>
            <a:graphicFrameLocks noGrp="1"/>
          </p:cNvGraphicFramePr>
          <p:nvPr/>
        </p:nvGraphicFramePr>
        <p:xfrm>
          <a:off x="7434252" y="3881658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14317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291</Words>
  <Application>Microsoft Office PowerPoint</Application>
  <PresentationFormat>Panoramiczny</PresentationFormat>
  <Paragraphs>251</Paragraphs>
  <Slides>19</Slides>
  <Notes>0</Notes>
  <HiddenSlides>17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Motyw pakietu Office</vt:lpstr>
      <vt:lpstr>Sortowanie Szybkie</vt:lpstr>
      <vt:lpstr>Zarys algorytmu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Sortowanie Szybkie</dc:title>
  <dc:creator>Damian Kurpiewski</dc:creator>
  <cp:lastModifiedBy>Damian Kurpiewski</cp:lastModifiedBy>
  <cp:revision>2</cp:revision>
  <dcterms:created xsi:type="dcterms:W3CDTF">2019-07-24T08:06:08Z</dcterms:created>
  <dcterms:modified xsi:type="dcterms:W3CDTF">2019-07-24T08:17:36Z</dcterms:modified>
</cp:coreProperties>
</file>