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86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410"/>
  </p:normalViewPr>
  <p:slideViewPr>
    <p:cSldViewPr>
      <p:cViewPr varScale="1">
        <p:scale>
          <a:sx n="114" d="100"/>
          <a:sy n="114" d="100"/>
        </p:scale>
        <p:origin x="2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-games.appspot.com/bi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Ptak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rozwiązań</a:t>
            </a:r>
          </a:p>
        </p:txBody>
      </p:sp>
    </p:spTree>
    <p:extLst>
      <p:ext uri="{BB962C8B-B14F-4D97-AF65-F5344CB8AC3E}">
        <p14:creationId xmlns:p14="http://schemas.microsoft.com/office/powerpoint/2010/main" val="54616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5" y="697094"/>
            <a:ext cx="3187930" cy="3177809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94" y="1312536"/>
            <a:ext cx="3949623" cy="192867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421437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6" y="697094"/>
            <a:ext cx="3167688" cy="3177809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9" y="1124744"/>
            <a:ext cx="3961471" cy="230425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25567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0641A-1ED2-A04B-BA28-C99E910B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626298-74F8-6A4A-B9C4-132695E4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https://blockly-games.appspot.com/bird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95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7" y="645201"/>
            <a:ext cx="3260288" cy="3281597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65" y="1571296"/>
            <a:ext cx="3457168" cy="142940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1</a:t>
            </a:r>
          </a:p>
        </p:txBody>
      </p:sp>
    </p:spTree>
    <p:extLst>
      <p:ext uri="{BB962C8B-B14F-4D97-AF65-F5344CB8AC3E}">
        <p14:creationId xmlns:p14="http://schemas.microsoft.com/office/powerpoint/2010/main" val="408130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7" y="661131"/>
            <a:ext cx="3260288" cy="3249736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65" y="1575435"/>
            <a:ext cx="3457168" cy="1421128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6009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7" y="661131"/>
            <a:ext cx="3218388" cy="3249736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65" y="1582267"/>
            <a:ext cx="3457168" cy="1407463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43775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7" y="661332"/>
            <a:ext cx="3218388" cy="3249334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65" y="1605221"/>
            <a:ext cx="3457168" cy="136155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43821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7" y="676805"/>
            <a:ext cx="3218388" cy="3218388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65" y="1621158"/>
            <a:ext cx="3457168" cy="132968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5970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7" y="676805"/>
            <a:ext cx="3218388" cy="3218388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05" y="1340768"/>
            <a:ext cx="3619601" cy="1872208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66270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9" y="676805"/>
            <a:ext cx="3208203" cy="3218388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05" y="1359404"/>
            <a:ext cx="3619601" cy="183493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58520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5" y="676805"/>
            <a:ext cx="3187930" cy="3218388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94" y="1196752"/>
            <a:ext cx="3949623" cy="216024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14191070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34</Words>
  <Application>Microsoft Macintosh PowerPoint</Application>
  <PresentationFormat>Pokaz na ekranie 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Calibri</vt:lpstr>
      <vt:lpstr>Motyw pakietu Office</vt:lpstr>
      <vt:lpstr>Blockly Ptak</vt:lpstr>
      <vt:lpstr>Zadanie 1</vt:lpstr>
      <vt:lpstr>Zadanie 2</vt:lpstr>
      <vt:lpstr>Zadanie 3</vt:lpstr>
      <vt:lpstr>Zadanie 4</vt:lpstr>
      <vt:lpstr>Zadanie 5</vt:lpstr>
      <vt:lpstr>Zadanie 6</vt:lpstr>
      <vt:lpstr>Zadanie 7</vt:lpstr>
      <vt:lpstr>Zadanie 8</vt:lpstr>
      <vt:lpstr>Zadanie 9</vt:lpstr>
      <vt:lpstr>Zadanie 10</vt:lpstr>
      <vt:lpstr>Źródła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36</cp:revision>
  <dcterms:created xsi:type="dcterms:W3CDTF">2017-06-06T12:33:28Z</dcterms:created>
  <dcterms:modified xsi:type="dcterms:W3CDTF">2018-05-10T20:32:42Z</dcterms:modified>
</cp:coreProperties>
</file>