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>
      <p:cViewPr varScale="1">
        <p:scale>
          <a:sx n="102" d="100"/>
          <a:sy n="102" d="100"/>
        </p:scale>
        <p:origin x="23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pond-tu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Samouczek stawu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9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034A076-E039-47ED-B1B6-5A18CC7E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99" y="966787"/>
            <a:ext cx="3314700" cy="26384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A4A8FCC-6030-4539-BE57-7CBC047D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2" y="468492"/>
            <a:ext cx="3395977" cy="3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10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46A6118-8F16-4489-A1B6-96D424B8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36" y="1338262"/>
            <a:ext cx="2867025" cy="18954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B2D66DC-4FD1-4A62-8FBA-F8BB1D3B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5" y="463729"/>
            <a:ext cx="3397172" cy="36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https://blockly-games.appspot.com/pond-tutor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EBA995-86FB-45E6-81A3-E20042BC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36" y="1976437"/>
            <a:ext cx="2257425" cy="6191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3F13510-0B91-46ED-8925-994F065B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9" y="430334"/>
            <a:ext cx="3458284" cy="37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2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A8BDBB6-B1B3-4BC0-8064-BBA9239C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36" y="2166937"/>
            <a:ext cx="2105025" cy="2381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556C301-B899-4AB1-BC97-77E6F590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3" y="414842"/>
            <a:ext cx="3487735" cy="3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3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C27995F-120D-4E7A-AC18-A15A816E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99" y="1671637"/>
            <a:ext cx="2476500" cy="12287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4F6FF7A-2DD5-4B70-AA6E-1FABA7F6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2" y="432488"/>
            <a:ext cx="3446438" cy="370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4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9CCF86C-EEF4-4D98-ABDE-A1F80B1E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61" y="1962150"/>
            <a:ext cx="2257425" cy="6477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24908C8-2B09-40DE-8243-49427B58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7" y="502257"/>
            <a:ext cx="3332888" cy="35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5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325626F-6C94-4700-9E4D-496426E7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99" y="1633537"/>
            <a:ext cx="3543300" cy="13049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C42883-CBC7-47E3-B81D-D3AE3E7D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5" y="468492"/>
            <a:ext cx="3379491" cy="3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6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26AC1A-C866-429F-8B24-56E3C454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36" y="1957387"/>
            <a:ext cx="2562225" cy="6572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AB2B706-D155-4FD5-8752-CC0CBAA1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7" y="430669"/>
            <a:ext cx="3473448" cy="37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7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F07A0C1-BCC0-484C-820F-98732FE8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86" y="1995487"/>
            <a:ext cx="1533525" cy="5810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563E02B-1D98-4A4C-882E-1656EEB7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7" y="444821"/>
            <a:ext cx="3432987" cy="36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8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EC2C857-C523-4612-A841-D89BDE9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74" y="2171700"/>
            <a:ext cx="1428750" cy="2286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6EFBFE2-99B4-470A-877D-8CB1C11B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6" y="422964"/>
            <a:ext cx="3448509" cy="37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21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</Words>
  <Application>Microsoft Office PowerPoint</Application>
  <PresentationFormat>Pokaz na ekranie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Blockly Samouczek stawu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10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50</cp:revision>
  <dcterms:created xsi:type="dcterms:W3CDTF">2017-06-06T12:33:28Z</dcterms:created>
  <dcterms:modified xsi:type="dcterms:W3CDTF">2018-05-10T23:10:00Z</dcterms:modified>
</cp:coreProperties>
</file>