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131-26B7-40CD-BEB9-05F6C32AAE2D}" type="datetimeFigureOut">
              <a:rPr lang="pl-PL"/>
              <a:pPr/>
              <a:t>28.08.2017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7430-6664-477B-A8E2-764D65E366E9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6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ED0A0E4-6131-411D-8883-6AE8968F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017" y="1425048"/>
            <a:ext cx="4007904" cy="4007904"/>
          </a:xfrm>
          <a:prstGeom prst="rect">
            <a:avLst/>
          </a:prstGeom>
        </p:spPr>
      </p:pic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498D3612-75D7-4000-B6C7-25D5F8EB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Trójkąt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Sierpińskiego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D53189A-CD1B-4BC8-89FF-2EA8C32FBA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Jeden</a:t>
            </a:r>
            <a:r>
              <a:rPr lang="en-US" dirty="0">
                <a:solidFill>
                  <a:srgbClr val="FFFFFF"/>
                </a:solidFill>
              </a:rPr>
              <a:t> z </a:t>
            </a:r>
            <a:r>
              <a:rPr lang="en-US" dirty="0" err="1">
                <a:solidFill>
                  <a:srgbClr val="FFFFFF"/>
                </a:solidFill>
              </a:rPr>
              <a:t>najprostszych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fraktali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Powstaje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poprzez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wielokrotny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podział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trójkąta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Rysujemy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trójkąt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dzielimy</a:t>
            </a:r>
            <a:r>
              <a:rPr lang="en-US" dirty="0">
                <a:solidFill>
                  <a:srgbClr val="FFFFFF"/>
                </a:solidFill>
              </a:rPr>
              <a:t> go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trzy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trójkąty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dirty="0" err="1">
                <a:solidFill>
                  <a:srgbClr val="FFFFFF"/>
                </a:solidFill>
              </a:rPr>
              <a:t>Następnie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każdy</a:t>
            </a:r>
            <a:r>
              <a:rPr lang="en-US" dirty="0">
                <a:solidFill>
                  <a:srgbClr val="FFFFFF"/>
                </a:solidFill>
              </a:rPr>
              <a:t> z </a:t>
            </a:r>
            <a:r>
              <a:rPr lang="en-US" dirty="0" err="1">
                <a:solidFill>
                  <a:srgbClr val="FFFFFF"/>
                </a:solidFill>
              </a:rPr>
              <a:t>tak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powstałych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trójkątów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dzielimy</a:t>
            </a:r>
            <a:r>
              <a:rPr lang="en-US" dirty="0">
                <a:solidFill>
                  <a:srgbClr val="FFFFFF"/>
                </a:solidFill>
              </a:rPr>
              <a:t> w ten </a:t>
            </a:r>
            <a:r>
              <a:rPr lang="en-US" dirty="0" err="1">
                <a:solidFill>
                  <a:srgbClr val="FFFFFF"/>
                </a:solidFill>
              </a:rPr>
              <a:t>sam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sposób</a:t>
            </a:r>
            <a:r>
              <a:rPr lang="en-US" dirty="0">
                <a:solidFill>
                  <a:srgbClr val="FFFFFF"/>
                </a:solidFill>
              </a:rPr>
              <a:t>, a </a:t>
            </a:r>
            <a:r>
              <a:rPr lang="en-US" dirty="0" err="1">
                <a:solidFill>
                  <a:srgbClr val="FFFFFF"/>
                </a:solidFill>
              </a:rPr>
              <a:t>potem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każdy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nowo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powstały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itd</a:t>
            </a:r>
            <a:r>
              <a:rPr lang="en-US" dirty="0">
                <a:solidFill>
                  <a:srgbClr val="FFFFFF"/>
                </a:solidFill>
              </a:rPr>
              <a:t>…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Wygląd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końcowej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struktury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zależy</a:t>
            </a:r>
            <a:r>
              <a:rPr lang="en-US" dirty="0">
                <a:solidFill>
                  <a:srgbClr val="FFFFFF"/>
                </a:solidFill>
              </a:rPr>
              <a:t> od </a:t>
            </a:r>
            <a:r>
              <a:rPr lang="en-US" dirty="0" err="1">
                <a:solidFill>
                  <a:srgbClr val="FFFFFF"/>
                </a:solidFill>
              </a:rPr>
              <a:t>jej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stopnia</a:t>
            </a:r>
            <a:r>
              <a:rPr lang="en-US" dirty="0">
                <a:solidFill>
                  <a:srgbClr val="FFFFFF"/>
                </a:solidFill>
              </a:rPr>
              <a:t>. To </a:t>
            </a:r>
            <a:r>
              <a:rPr lang="en-US" dirty="0" err="1">
                <a:solidFill>
                  <a:srgbClr val="FFFFFF"/>
                </a:solidFill>
              </a:rPr>
              <a:t>właśnie</a:t>
            </a:r>
            <a:r>
              <a:rPr lang="en-US" dirty="0">
                <a:solidFill>
                  <a:srgbClr val="FFFFFF"/>
                </a:solidFill>
              </a:rPr>
              <a:t> ta </a:t>
            </a:r>
            <a:r>
              <a:rPr lang="en-US" dirty="0" err="1">
                <a:solidFill>
                  <a:srgbClr val="FFFFFF"/>
                </a:solidFill>
              </a:rPr>
              <a:t>wartość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mówi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nam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ile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podziałów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mamy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dokonać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770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E081435-D861-48C4-9807-BB0B25F8F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BC17E14-CB1C-43C4-8A44-11351D19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>
            <a:normAutofit/>
          </a:bodyPr>
          <a:lstStyle/>
          <a:p>
            <a:pPr algn="r"/>
            <a:r>
              <a:rPr lang="pl-PL" sz="5400" dirty="0">
                <a:solidFill>
                  <a:srgbClr val="FFFFFF"/>
                </a:solidFill>
              </a:rPr>
              <a:t>Stopień 0 </a:t>
            </a:r>
            <a:br>
              <a:rPr lang="pl-PL" sz="5400" dirty="0">
                <a:solidFill>
                  <a:srgbClr val="FFFFFF"/>
                </a:solidFill>
              </a:rPr>
            </a:br>
            <a:r>
              <a:rPr lang="pl-PL" sz="4800" dirty="0">
                <a:solidFill>
                  <a:srgbClr val="FFFFFF"/>
                </a:solidFill>
              </a:rPr>
              <a:t>brak podziałów</a:t>
            </a:r>
            <a:endParaRPr lang="pl-PL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9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9590A6B-4C80-42C2-9B94-9C9F1D3E2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3EE5C1B8-4B21-4754-BD1B-2AA3992D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>
            <a:normAutofit/>
          </a:bodyPr>
          <a:lstStyle/>
          <a:p>
            <a:pPr algn="r"/>
            <a:r>
              <a:rPr lang="pl-PL" sz="5400" dirty="0">
                <a:solidFill>
                  <a:srgbClr val="FFFFFF"/>
                </a:solidFill>
              </a:rPr>
              <a:t>Stopień 1 </a:t>
            </a:r>
            <a:br>
              <a:rPr lang="pl-PL" sz="5400" dirty="0">
                <a:solidFill>
                  <a:srgbClr val="FFFFFF"/>
                </a:solidFill>
              </a:rPr>
            </a:br>
            <a:r>
              <a:rPr lang="pl-PL" sz="4000" dirty="0">
                <a:solidFill>
                  <a:srgbClr val="FFFFFF"/>
                </a:solidFill>
              </a:rPr>
              <a:t>początkowy podział</a:t>
            </a:r>
            <a:endParaRPr lang="pl-PL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7E23477-D8B5-4DF1-92C9-75B208C93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1BE1CECA-2737-4BEE-91C9-D2FA7880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Stopień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dzielimy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każdy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pl-PL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</a:t>
            </a:r>
            <a:r>
              <a:rPr lang="pl-PL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nowych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trójkątów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163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B7D812E-B814-418E-A337-38934E25A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D3CCDECB-1321-40C4-B106-201E7EA9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Stopień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50687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F0C2A72-0E6C-4859-8722-0F6F2CB7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F59569F-34C7-4EC4-9789-CFD4BD18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Stopień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53852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86C2EA8-42E8-482B-89EC-ADC512C1D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B17DB0CF-8562-426C-B822-9A4B941C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Stopień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64326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8FC6C3C-3570-4B2B-9F14-54F3C1E34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ABAABD4A-CBCC-4DDD-AE37-A7F6ABBF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Stopień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9167749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77</Words>
  <Application>Microsoft Office PowerPoint</Application>
  <PresentationFormat>Panoramiczny</PresentationFormat>
  <Paragraphs>14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Trójkąt Sierpińskiego</vt:lpstr>
      <vt:lpstr>Stopień 0  brak podziałów</vt:lpstr>
      <vt:lpstr>Stopień 1  początkowy podział</vt:lpstr>
      <vt:lpstr>Stopień 2 dzielimy każdy  z nowych trójkątów</vt:lpstr>
      <vt:lpstr>Stopień 3</vt:lpstr>
      <vt:lpstr>Stopień 4</vt:lpstr>
      <vt:lpstr>Stopień 5</vt:lpstr>
      <vt:lpstr>Stopień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/>
  <cp:lastModifiedBy>Damian Kurpiewski</cp:lastModifiedBy>
  <cp:revision>7</cp:revision>
  <dcterms:created xsi:type="dcterms:W3CDTF">2012-08-15T16:54:36Z</dcterms:created>
  <dcterms:modified xsi:type="dcterms:W3CDTF">2017-08-28T19:45:34Z</dcterms:modified>
</cp:coreProperties>
</file>