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259" r:id="rId4"/>
    <p:sldId id="265" r:id="rId5"/>
    <p:sldId id="300" r:id="rId6"/>
    <p:sldId id="272" r:id="rId7"/>
    <p:sldId id="273" r:id="rId8"/>
    <p:sldId id="276" r:id="rId9"/>
    <p:sldId id="274" r:id="rId10"/>
    <p:sldId id="277" r:id="rId11"/>
    <p:sldId id="278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3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4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1" presId="urn:microsoft.com/office/officeart/2005/8/layout/vList2"/>
    <dgm:cxn modelId="{7B9B933A-A65B-A54A-AB9B-160B11FF6E28}" srcId="{0C433654-E965-D74A-8D2B-CA12390B1BE6}" destId="{FDAAE0B0-8023-8A41-A902-34D29E4C01A9}" srcOrd="0" destOrd="0" parTransId="{323CCD23-56F4-D14C-B84B-10FB860D86AF}" sibTransId="{45E347E5-06B6-3C42-ACA2-CE09DF6D14F2}"/>
    <dgm:cxn modelId="{8F1FCC3F-AC9D-2142-A459-AC3AA30927EA}" type="presOf" srcId="{412A7F39-A00B-D044-AB39-A09D665D6A1C}" destId="{61C8481A-0782-4C40-9EB2-EC1035EC8917}" srcOrd="0" destOrd="5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3" presId="urn:microsoft.com/office/officeart/2005/8/layout/vList2"/>
    <dgm:cxn modelId="{DAA86EA7-BC35-524A-BB77-E3FE7D8F4539}" type="presOf" srcId="{FDAAE0B0-8023-8A41-A902-34D29E4C01A9}" destId="{61C8481A-0782-4C40-9EB2-EC1035EC8917}" srcOrd="0" destOrd="0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2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...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(4)</a:t>
          </a:r>
        </a:p>
      </dgm:t>
    </dgm:pt>
    <dgm:pt modelId="{B97890FC-65AB-754A-A4E5-5CE584F0CC05}" type="parTrans" cxnId="{9DC5117A-125D-7D43-A765-BC65CB878563}">
      <dgm:prSet/>
      <dgm:spPr/>
    </dgm:pt>
    <dgm:pt modelId="{65C39C57-3014-0846-9A5C-C0F4545FB269}" type="sibTrans" cxnId="{9DC5117A-125D-7D43-A765-BC65CB878563}">
      <dgm:prSet/>
      <dgm:spPr/>
    </dgm:pt>
    <dgm:pt modelId="{6ADE5254-B8EC-EC44-82E4-D7020788155E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7C6D2B-2568-FF41-A9EF-4C1A83CAC451}" type="parTrans" cxnId="{D1848DBE-B08C-2E42-B10A-EDF19EF3C27A}">
      <dgm:prSet/>
      <dgm:spPr/>
    </dgm:pt>
    <dgm:pt modelId="{E35DFFBA-3328-034D-915E-A686E3479182}" type="sibTrans" cxnId="{D1848DBE-B08C-2E42-B10A-EDF19EF3C27A}">
      <dgm:prSet/>
      <dgm:spPr/>
    </dgm:pt>
    <dgm:pt modelId="{A703056C-45BC-0347-8DCC-AF467F4B8E02}">
      <dgm:prSet phldrT="[Tekst]"/>
      <dgm:spPr/>
      <dgm:t>
        <a:bodyPr/>
        <a:lstStyle/>
        <a:p>
          <a:endParaRPr lang="pl-PL" b="1" dirty="0">
            <a:solidFill>
              <a:srgbClr val="7030A0"/>
            </a:solidFill>
          </a:endParaRPr>
        </a:p>
      </dgm:t>
    </dgm:pt>
    <dgm:pt modelId="{C23596C5-F5C9-634E-B4FA-AAEA23C587B1}" type="parTrans" cxnId="{BED1B3DB-2D5C-8B43-9390-8FFB59AAC91C}">
      <dgm:prSet/>
      <dgm:spPr/>
    </dgm:pt>
    <dgm:pt modelId="{1FC431B6-A06F-E144-98AA-6296A23E7AB5}" type="sibTrans" cxnId="{BED1B3DB-2D5C-8B43-9390-8FFB59AAC91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F22A508-A7E6-1E45-BED2-26F88CAD5C10}" type="presOf" srcId="{412A7F39-A00B-D044-AB39-A09D665D6A1C}" destId="{61C8481A-0782-4C40-9EB2-EC1035EC8917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7B9B933A-A65B-A54A-AB9B-160B11FF6E28}" srcId="{6ADE5254-B8EC-EC44-82E4-D7020788155E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670B62B4-0020-FA46-83C8-61C515D7F89D}" type="presOf" srcId="{A703056C-45BC-0347-8DCC-AF467F4B8E02}" destId="{61C8481A-0782-4C40-9EB2-EC1035EC8917}" srcOrd="0" destOrd="5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D1848DBE-B08C-2E42-B10A-EDF19EF3C27A}" srcId="{0C433654-E965-D74A-8D2B-CA12390B1BE6}" destId="{6ADE5254-B8EC-EC44-82E4-D7020788155E}" srcOrd="0" destOrd="0" parTransId="{C27C6D2B-2568-FF41-A9EF-4C1A83CAC451}" sibTransId="{E35DFFBA-3328-034D-915E-A686E3479182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BED1B3DB-2D5C-8B43-9390-8FFB59AAC91C}" srcId="{04676674-70B1-6E41-9B28-5C6D5F171FD5}" destId="{A703056C-45BC-0347-8DCC-AF467F4B8E02}" srcOrd="1" destOrd="0" parTransId="{C23596C5-F5C9-634E-B4FA-AAEA23C587B1}" sibTransId="{1FC431B6-A06F-E144-98AA-6296A23E7AB5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802EA7FE-E4F0-504A-88A6-7C9A617314C1}" type="presOf" srcId="{6ADE5254-B8EC-EC44-82E4-D7020788155E}" destId="{61C8481A-0782-4C40-9EB2-EC1035EC8917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...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strike="sngStrike" dirty="0"/>
            <a:t>Sprawdź Gałąź (4)</a:t>
          </a:r>
        </a:p>
      </dgm:t>
    </dgm:pt>
    <dgm:pt modelId="{B97890FC-65AB-754A-A4E5-5CE584F0CC05}" type="parTrans" cxnId="{9DC5117A-125D-7D43-A765-BC65CB878563}">
      <dgm:prSet/>
      <dgm:spPr/>
    </dgm:pt>
    <dgm:pt modelId="{65C39C57-3014-0846-9A5C-C0F4545FB269}" type="sibTrans" cxnId="{9DC5117A-125D-7D43-A765-BC65CB878563}">
      <dgm:prSet/>
      <dgm:spPr/>
    </dgm:pt>
    <dgm:pt modelId="{EB002C0C-FC79-BE4B-A90E-99628DB1AD7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8EC47635-2D86-1F48-95C1-4CC35D2DAF51}" type="parTrans" cxnId="{E5A0D679-5FD3-6C44-BEF6-C6E8778C919B}">
      <dgm:prSet/>
      <dgm:spPr/>
    </dgm:pt>
    <dgm:pt modelId="{4AFB6F86-3AED-1541-82C1-DCA1556D9B9E}" type="sibTrans" cxnId="{E5A0D679-5FD3-6C44-BEF6-C6E8778C919B}">
      <dgm:prSet/>
      <dgm:spPr/>
    </dgm:pt>
    <dgm:pt modelId="{954C545F-5B2C-F34C-8A1E-7858DE82C8A3}">
      <dgm:prSet phldrT="[Tekst]"/>
      <dgm:spPr/>
      <dgm:t>
        <a:bodyPr/>
        <a:lstStyle/>
        <a:p>
          <a:endParaRPr lang="pl-PL" b="1" dirty="0"/>
        </a:p>
      </dgm:t>
    </dgm:pt>
    <dgm:pt modelId="{F60F8F7A-BC2A-B849-8378-B2FB5EBB8E76}" type="parTrans" cxnId="{EAFD3B16-443A-824E-B2A1-BA31E1CFB2E4}">
      <dgm:prSet/>
      <dgm:spPr/>
    </dgm:pt>
    <dgm:pt modelId="{1C36D314-C69E-8F45-B4C4-DC35D66AB8E6}" type="sibTrans" cxnId="{EAFD3B16-443A-824E-B2A1-BA31E1CFB2E4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F01A01-E239-194F-82E1-9982383D28F3}" type="presOf" srcId="{EB002C0C-FC79-BE4B-A90E-99628DB1AD7A}" destId="{61C8481A-0782-4C40-9EB2-EC1035EC8917}" srcOrd="0" destOrd="0" presId="urn:microsoft.com/office/officeart/2005/8/layout/vList2"/>
    <dgm:cxn modelId="{8F22A508-A7E6-1E45-BED2-26F88CAD5C10}" type="presOf" srcId="{412A7F39-A00B-D044-AB39-A09D665D6A1C}" destId="{61C8481A-0782-4C40-9EB2-EC1035EC8917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AFD3B16-443A-824E-B2A1-BA31E1CFB2E4}" srcId="{04676674-70B1-6E41-9B28-5C6D5F171FD5}" destId="{954C545F-5B2C-F34C-8A1E-7858DE82C8A3}" srcOrd="1" destOrd="0" parTransId="{F60F8F7A-BC2A-B849-8378-B2FB5EBB8E76}" sibTransId="{1C36D314-C69E-8F45-B4C4-DC35D66AB8E6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7B9B933A-A65B-A54A-AB9B-160B11FF6E28}" srcId="{EB002C0C-FC79-BE4B-A90E-99628DB1AD7A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E5A0D679-5FD3-6C44-BEF6-C6E8778C919B}" srcId="{0C433654-E965-D74A-8D2B-CA12390B1BE6}" destId="{EB002C0C-FC79-BE4B-A90E-99628DB1AD7A}" srcOrd="0" destOrd="0" parTransId="{8EC47635-2D86-1F48-95C1-4CC35D2DAF51}" sibTransId="{4AFB6F86-3AED-1541-82C1-DCA1556D9B9E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B2A619E-9CCB-4347-832F-4FD55B676CFD}" type="presOf" srcId="{954C545F-5B2C-F34C-8A1E-7858DE82C8A3}" destId="{61C8481A-0782-4C40-9EB2-EC1035EC8917}" srcOrd="0" destOrd="5" presId="urn:microsoft.com/office/officeart/2005/8/layout/vList2"/>
    <dgm:cxn modelId="{1810EEA9-6647-1149-BD23-88CA4E19452D}" type="presOf" srcId="{04676674-70B1-6E41-9B28-5C6D5F171FD5}" destId="{61C8481A-0782-4C40-9EB2-EC1035EC8917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(5)</a:t>
          </a:r>
        </a:p>
      </dgm:t>
    </dgm:pt>
    <dgm:pt modelId="{B97890FC-65AB-754A-A4E5-5CE584F0CC05}" type="parTrans" cxnId="{9DC5117A-125D-7D43-A765-BC65CB878563}">
      <dgm:prSet/>
      <dgm:spPr/>
      <dgm:t>
        <a:bodyPr/>
        <a:lstStyle/>
        <a:p>
          <a:endParaRPr lang="pl-PL"/>
        </a:p>
      </dgm:t>
    </dgm:pt>
    <dgm:pt modelId="{65C39C57-3014-0846-9A5C-C0F4545FB269}" type="sibTrans" cxnId="{9DC5117A-125D-7D43-A765-BC65CB878563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(7)</a:t>
          </a:r>
        </a:p>
      </dgm:t>
    </dgm:pt>
    <dgm:pt modelId="{B3A2E846-C24E-A74D-AD46-89253477FFF4}" type="parTrans" cxnId="{2D8962BD-D7C2-0C45-9CD4-9F368F11C556}">
      <dgm:prSet/>
      <dgm:spPr/>
    </dgm:pt>
    <dgm:pt modelId="{4BBC92D2-5AFC-8D45-867D-B5ACB0D305C3}" type="sibTrans" cxnId="{2D8962BD-D7C2-0C45-9CD4-9F368F11C556}">
      <dgm:prSet/>
      <dgm:spPr/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</dgm:pt>
    <dgm:pt modelId="{B4D57114-3C06-A243-BB54-899E1C17A8C6}" type="sibTrans" cxnId="{8ABBE382-14D7-434B-B02B-B406C9D081A0}">
      <dgm:prSet/>
      <dgm:spPr/>
    </dgm:pt>
    <dgm:pt modelId="{367BC2CD-0E26-6640-AD89-D84A6E95CB2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(5)</a:t>
          </a:r>
        </a:p>
      </dgm:t>
    </dgm:pt>
    <dgm:pt modelId="{49B2A211-9835-5944-B37B-812D63054E62}" type="parTrans" cxnId="{D1EFAEB6-C438-F94A-B5A7-88F14ED41DCE}">
      <dgm:prSet/>
      <dgm:spPr/>
    </dgm:pt>
    <dgm:pt modelId="{DA30A5E4-274A-7C4A-808A-F91ADFB38841}" type="sibTrans" cxnId="{D1EFAEB6-C438-F94A-B5A7-88F14ED41DCE}">
      <dgm:prSet/>
      <dgm:spPr/>
    </dgm:pt>
    <dgm:pt modelId="{E393ED33-2DEE-DD4C-A54D-28331E4194E5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1CDD1AA3-22DD-714A-878C-D376E73971D0}" type="parTrans" cxnId="{61AFF412-D66B-A248-9CC3-9886A4A15B36}">
      <dgm:prSet/>
      <dgm:spPr/>
    </dgm:pt>
    <dgm:pt modelId="{228C98C8-5EF4-EF43-ACE3-F6521BD1F004}" type="sibTrans" cxnId="{61AFF412-D66B-A248-9CC3-9886A4A15B3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AFF412-D66B-A248-9CC3-9886A4A15B36}" srcId="{0C433654-E965-D74A-8D2B-CA12390B1BE6}" destId="{E393ED33-2DEE-DD4C-A54D-28331E4194E5}" srcOrd="0" destOrd="0" parTransId="{1CDD1AA3-22DD-714A-878C-D376E73971D0}" sibTransId="{228C98C8-5EF4-EF43-ACE3-F6521BD1F004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7180BB2C-C872-984E-BCEB-2FC177E1C511}" type="presOf" srcId="{E393ED33-2DEE-DD4C-A54D-28331E4194E5}" destId="{3D3C747F-08C3-C741-AD19-EA9353C6E096}" srcOrd="0" destOrd="0" presId="urn:microsoft.com/office/officeart/2005/8/layout/vList2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E393ED33-2DEE-DD4C-A54D-28331E4194E5}" destId="{F74EC1D0-F516-8049-BD57-B04715A0BCD4}" srcOrd="0" destOrd="0" parTransId="{B3A2E846-C24E-A74D-AD46-89253477FFF4}" sibTransId="{4BBC92D2-5AFC-8D45-867D-B5ACB0D305C3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strike="sngStrike" dirty="0"/>
            <a:t>Sprawdź Gałąź (5)</a:t>
          </a:r>
        </a:p>
      </dgm:t>
    </dgm:pt>
    <dgm:pt modelId="{B97890FC-65AB-754A-A4E5-5CE584F0CC05}" type="parTrans" cxnId="{9DC5117A-125D-7D43-A765-BC65CB878563}">
      <dgm:prSet/>
      <dgm:spPr/>
      <dgm:t>
        <a:bodyPr/>
        <a:lstStyle/>
        <a:p>
          <a:endParaRPr lang="pl-PL"/>
        </a:p>
      </dgm:t>
    </dgm:pt>
    <dgm:pt modelId="{65C39C57-3014-0846-9A5C-C0F4545FB269}" type="sibTrans" cxnId="{9DC5117A-125D-7D43-A765-BC65CB878563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(7)</a:t>
          </a:r>
        </a:p>
      </dgm:t>
    </dgm:pt>
    <dgm:pt modelId="{B3A2E846-C24E-A74D-AD46-89253477FFF4}" type="parTrans" cxnId="{2D8962BD-D7C2-0C45-9CD4-9F368F11C556}">
      <dgm:prSet/>
      <dgm:spPr/>
    </dgm:pt>
    <dgm:pt modelId="{4BBC92D2-5AFC-8D45-867D-B5ACB0D305C3}" type="sibTrans" cxnId="{2D8962BD-D7C2-0C45-9CD4-9F368F11C556}">
      <dgm:prSet/>
      <dgm:spPr/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</dgm:pt>
    <dgm:pt modelId="{B4D57114-3C06-A243-BB54-899E1C17A8C6}" type="sibTrans" cxnId="{8ABBE382-14D7-434B-B02B-B406C9D081A0}">
      <dgm:prSet/>
      <dgm:spPr/>
    </dgm:pt>
    <dgm:pt modelId="{367BC2CD-0E26-6640-AD89-D84A6E95CB2A}">
      <dgm:prSet phldrT="[Tekst]"/>
      <dgm:spPr/>
      <dgm:t>
        <a:bodyPr/>
        <a:lstStyle/>
        <a:p>
          <a:r>
            <a:rPr lang="pl-PL" b="1" dirty="0"/>
            <a:t>Sprawdź Gałąź (5)</a:t>
          </a:r>
        </a:p>
      </dgm:t>
    </dgm:pt>
    <dgm:pt modelId="{49B2A211-9835-5944-B37B-812D63054E62}" type="parTrans" cxnId="{D1EFAEB6-C438-F94A-B5A7-88F14ED41DCE}">
      <dgm:prSet/>
      <dgm:spPr/>
    </dgm:pt>
    <dgm:pt modelId="{DA30A5E4-274A-7C4A-808A-F91ADFB38841}" type="sibTrans" cxnId="{D1EFAEB6-C438-F94A-B5A7-88F14ED41DCE}">
      <dgm:prSet/>
      <dgm:spPr/>
    </dgm:pt>
    <dgm:pt modelId="{12C7BE64-E979-0B45-921A-928E452C8B43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8F8D03C-F509-B24D-B3D5-782B43775847}" type="parTrans" cxnId="{B74A6517-F51B-BD49-AFDE-8892D64D853B}">
      <dgm:prSet/>
      <dgm:spPr/>
    </dgm:pt>
    <dgm:pt modelId="{4288E1F4-6263-9D42-A555-06BCB8984303}" type="sibTrans" cxnId="{B74A6517-F51B-BD49-AFDE-8892D64D853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74A6517-F51B-BD49-AFDE-8892D64D853B}" srcId="{0C433654-E965-D74A-8D2B-CA12390B1BE6}" destId="{12C7BE64-E979-0B45-921A-928E452C8B43}" srcOrd="0" destOrd="0" parTransId="{48F8D03C-F509-B24D-B3D5-782B43775847}" sibTransId="{4288E1F4-6263-9D42-A555-06BCB8984303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12C7BE64-E979-0B45-921A-928E452C8B43}" destId="{F74EC1D0-F516-8049-BD57-B04715A0BCD4}" srcOrd="0" destOrd="0" parTransId="{B3A2E846-C24E-A74D-AD46-89253477FFF4}" sibTransId="{4BBC92D2-5AFC-8D45-867D-B5ACB0D305C3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A476D0E4-6DD0-C240-A51F-906301CD4640}" type="presOf" srcId="{12C7BE64-E979-0B45-921A-928E452C8B43}" destId="{3D3C747F-08C3-C741-AD19-EA9353C6E096}" srcOrd="0" destOrd="0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(6)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367BC2CD-0E26-6640-AD89-D84A6E95CB2A}">
      <dgm:prSet phldrT="[Tekst]"/>
      <dgm:spPr/>
      <dgm:t>
        <a:bodyPr/>
        <a:lstStyle/>
        <a:p>
          <a:r>
            <a:rPr lang="pl-PL" b="1" dirty="0"/>
            <a:t>Sprawdź Gałąź (5)</a:t>
          </a:r>
        </a:p>
      </dgm:t>
    </dgm:pt>
    <dgm:pt modelId="{49B2A211-9835-5944-B37B-812D63054E62}" type="parTrans" cxnId="{D1EFAEB6-C438-F94A-B5A7-88F14ED41DCE}">
      <dgm:prSet/>
      <dgm:spPr/>
      <dgm:t>
        <a:bodyPr/>
        <a:lstStyle/>
        <a:p>
          <a:endParaRPr lang="pl-PL"/>
        </a:p>
      </dgm:t>
    </dgm:pt>
    <dgm:pt modelId="{DA30A5E4-274A-7C4A-808A-F91ADFB38841}" type="sibTrans" cxnId="{D1EFAEB6-C438-F94A-B5A7-88F14ED41DCE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7CD70BFD-1E9F-BE4A-9283-D770D5156552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77D98672-0DC0-6544-868A-AE0DEA5CA6CF}" type="parTrans" cxnId="{03A03144-1BAA-8247-8933-2AEB39AC0AFB}">
      <dgm:prSet/>
      <dgm:spPr/>
    </dgm:pt>
    <dgm:pt modelId="{FA2C0391-68F7-714F-A17B-5ACBF3CE5D76}" type="sibTrans" cxnId="{03A03144-1BAA-8247-8933-2AEB39AC0AF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3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6B2462B-9B6B-AE4D-8FEC-01EBDEF794DA}" srcId="{564D7D85-61B0-AC47-BE50-D8FF1763EA3C}" destId="{F2814485-E9EC-5544-8964-FE355F2E0EC9}" srcOrd="3" destOrd="0" parTransId="{BFC60ACA-F501-E047-AC73-64F96CAA2097}" sibTransId="{E0BFB283-D6E5-0743-8CDE-6803FE354D9D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03A03144-1BAA-8247-8933-2AEB39AC0AFB}" srcId="{0C433654-E965-D74A-8D2B-CA12390B1BE6}" destId="{7CD70BFD-1E9F-BE4A-9283-D770D5156552}" srcOrd="0" destOrd="0" parTransId="{77D98672-0DC0-6544-868A-AE0DEA5CA6CF}" sibTransId="{FA2C0391-68F7-714F-A17B-5ACBF3CE5D76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7CD70BFD-1E9F-BE4A-9283-D770D5156552}" destId="{F74EC1D0-F516-8049-BD57-B04715A0BCD4}" srcOrd="0" destOrd="0" parTransId="{B3A2E846-C24E-A74D-AD46-89253477FFF4}" sibTransId="{4BBC92D2-5AFC-8D45-867D-B5ACB0D305C3}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007E0CEB-344C-514E-95BF-E502D64F4970}" type="presOf" srcId="{7CD70BFD-1E9F-BE4A-9283-D770D5156552}" destId="{3D3C747F-08C3-C741-AD19-EA9353C6E096}" srcOrd="0" destOrd="0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sngStrike" dirty="0"/>
            <a:t>Sprawdź Gałąź (7)</a:t>
          </a:r>
          <a:endParaRPr lang="pl-PL" strike="sng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(7)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367BC2CD-0E26-6640-AD89-D84A6E95CB2A}">
      <dgm:prSet phldrT="[Tekst]"/>
      <dgm:spPr/>
      <dgm:t>
        <a:bodyPr/>
        <a:lstStyle/>
        <a:p>
          <a:r>
            <a:rPr lang="pl-PL" b="1" dirty="0"/>
            <a:t>Sprawdź Gałąź (5)</a:t>
          </a:r>
        </a:p>
      </dgm:t>
    </dgm:pt>
    <dgm:pt modelId="{49B2A211-9835-5944-B37B-812D63054E62}" type="parTrans" cxnId="{D1EFAEB6-C438-F94A-B5A7-88F14ED41DCE}">
      <dgm:prSet/>
      <dgm:spPr/>
      <dgm:t>
        <a:bodyPr/>
        <a:lstStyle/>
        <a:p>
          <a:endParaRPr lang="pl-PL"/>
        </a:p>
      </dgm:t>
    </dgm:pt>
    <dgm:pt modelId="{DA30A5E4-274A-7C4A-808A-F91ADFB38841}" type="sibTrans" cxnId="{D1EFAEB6-C438-F94A-B5A7-88F14ED41DCE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66839882-CB80-2248-A754-52C329C36847}">
      <dgm:prSet phldrT="[Tekst]"/>
      <dgm:spPr/>
      <dgm:t>
        <a:bodyPr/>
        <a:lstStyle/>
        <a:p>
          <a:endParaRPr lang="pl-PL" dirty="0"/>
        </a:p>
      </dgm:t>
    </dgm:pt>
    <dgm:pt modelId="{8F5AF86B-0C26-3F44-925E-EE1F8F46EBE6}" type="parTrans" cxnId="{87D4E3B5-4C2E-E64A-A952-86A82786580D}">
      <dgm:prSet/>
      <dgm:spPr/>
    </dgm:pt>
    <dgm:pt modelId="{F46397FB-D576-A642-8AA9-038E958CA531}" type="sibTrans" cxnId="{87D4E3B5-4C2E-E64A-A952-86A82786580D}">
      <dgm:prSet/>
      <dgm:spPr/>
    </dgm:pt>
    <dgm:pt modelId="{F9353D0E-300B-D442-83B5-487CE67BA863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</a:p>
      </dgm:t>
    </dgm:pt>
    <dgm:pt modelId="{22F173B0-0CD2-974A-8AD5-8CFC97EEF432}" type="parTrans" cxnId="{818DDDA5-F7CA-0F47-B209-551AB0C1CD6B}">
      <dgm:prSet/>
      <dgm:spPr/>
    </dgm:pt>
    <dgm:pt modelId="{58F87A59-1EA8-CC45-A407-B672E7361A03}" type="sibTrans" cxnId="{818DDDA5-F7CA-0F47-B209-551AB0C1CD6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2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36B2462B-9B6B-AE4D-8FEC-01EBDEF794DA}" srcId="{564D7D85-61B0-AC47-BE50-D8FF1763EA3C}" destId="{F2814485-E9EC-5544-8964-FE355F2E0EC9}" srcOrd="2" destOrd="0" parTransId="{BFC60ACA-F501-E047-AC73-64F96CAA2097}" sibTransId="{E0BFB283-D6E5-0743-8CDE-6803FE354D9D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4592B08E-49E0-A843-857B-429377663764}" type="presOf" srcId="{66839882-CB80-2248-A754-52C329C36847}" destId="{2DAA50D5-FA14-BE45-86DA-B9A9730BC9F6}" srcOrd="0" destOrd="3" presId="urn:microsoft.com/office/officeart/2005/8/layout/vList2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785CD59F-91E2-E749-A304-363823A37016}" type="presOf" srcId="{F9353D0E-300B-D442-83B5-487CE67BA863}" destId="{3D3C747F-08C3-C741-AD19-EA9353C6E096}" srcOrd="0" destOrd="0" presId="urn:microsoft.com/office/officeart/2005/8/layout/vList2"/>
    <dgm:cxn modelId="{818DDDA5-F7CA-0F47-B209-551AB0C1CD6B}" srcId="{0C433654-E965-D74A-8D2B-CA12390B1BE6}" destId="{F9353D0E-300B-D442-83B5-487CE67BA863}" srcOrd="0" destOrd="0" parTransId="{22F173B0-0CD2-974A-8AD5-8CFC97EEF432}" sibTransId="{58F87A59-1EA8-CC45-A407-B672E7361A03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87D4E3B5-4C2E-E64A-A952-86A82786580D}" srcId="{564D7D85-61B0-AC47-BE50-D8FF1763EA3C}" destId="{66839882-CB80-2248-A754-52C329C36847}" srcOrd="3" destOrd="0" parTransId="{8F5AF86B-0C26-3F44-925E-EE1F8F46EBE6}" sibTransId="{F46397FB-D576-A642-8AA9-038E958CA531}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F9353D0E-300B-D442-83B5-487CE67BA863}" destId="{F74EC1D0-F516-8049-BD57-B04715A0BCD4}" srcOrd="0" destOrd="0" parTransId="{B3A2E846-C24E-A74D-AD46-89253477FFF4}" sibTransId="{4BBC92D2-5AFC-8D45-867D-B5ACB0D305C3}"/>
    <dgm:cxn modelId="{46553DD4-A13A-4607-9876-B82D3AAF0CA1}" type="presOf" srcId="{EB191692-9591-462B-B5A0-F04BF3AC99FC}" destId="{2DAA50D5-FA14-BE45-86DA-B9A9730BC9F6}" srcOrd="0" destOrd="1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(11)</a:t>
          </a:r>
          <a:endParaRPr lang="pl-PL" strike="noStrike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endParaRPr lang="pl-PL" dirty="0"/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66839882-CB80-2248-A754-52C329C36847}">
      <dgm:prSet phldrT="[Tekst]"/>
      <dgm:spPr/>
      <dgm:t>
        <a:bodyPr/>
        <a:lstStyle/>
        <a:p>
          <a:endParaRPr lang="pl-PL" dirty="0"/>
        </a:p>
      </dgm:t>
    </dgm:pt>
    <dgm:pt modelId="{8F5AF86B-0C26-3F44-925E-EE1F8F46EBE6}" type="parTrans" cxnId="{87D4E3B5-4C2E-E64A-A952-86A82786580D}">
      <dgm:prSet/>
      <dgm:spPr/>
    </dgm:pt>
    <dgm:pt modelId="{F46397FB-D576-A642-8AA9-038E958CA531}" type="sibTrans" cxnId="{87D4E3B5-4C2E-E64A-A952-86A82786580D}">
      <dgm:prSet/>
      <dgm:spPr/>
    </dgm:pt>
    <dgm:pt modelId="{CAAA0C3B-33C5-A245-B644-9497C98185E5}">
      <dgm:prSet phldrT="[Tekst]"/>
      <dgm:spPr/>
      <dgm:t>
        <a:bodyPr/>
        <a:lstStyle/>
        <a:p>
          <a:endParaRPr lang="pl-PL" b="1" dirty="0"/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61852826-CE5F-9E45-A434-FA76D07B87C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32F2CD83-A556-D84B-81CA-101AAF83DEDA}" type="parTrans" cxnId="{7DC4632A-7605-A64C-BC95-76F524F8680F}">
      <dgm:prSet/>
      <dgm:spPr/>
    </dgm:pt>
    <dgm:pt modelId="{6ED2A46C-D2D1-6B48-B46D-F8736421AED9}" type="sibTrans" cxnId="{7DC4632A-7605-A64C-BC95-76F524F868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2" presId="urn:microsoft.com/office/officeart/2005/8/layout/vList2"/>
    <dgm:cxn modelId="{CD47880A-8442-AF45-9EFA-E4C7B4523E39}" type="presOf" srcId="{61852826-CE5F-9E45-A434-FA76D07B87CB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7DC4632A-7605-A64C-BC95-76F524F8680F}" srcId="{0C433654-E965-D74A-8D2B-CA12390B1BE6}" destId="{61852826-CE5F-9E45-A434-FA76D07B87CB}" srcOrd="0" destOrd="0" parTransId="{32F2CD83-A556-D84B-81CA-101AAF83DEDA}" sibTransId="{6ED2A46C-D2D1-6B48-B46D-F8736421AED9}"/>
    <dgm:cxn modelId="{36B2462B-9B6B-AE4D-8FEC-01EBDEF794DA}" srcId="{564D7D85-61B0-AC47-BE50-D8FF1763EA3C}" destId="{F2814485-E9EC-5544-8964-FE355F2E0EC9}" srcOrd="2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0" presId="urn:microsoft.com/office/officeart/2005/8/layout/vList2"/>
    <dgm:cxn modelId="{02D83972-17F4-C644-9C9F-DD511126F66F}" srcId="{CAAA0C3B-33C5-A245-B644-9497C98185E5}" destId="{75A32741-3792-CC47-8081-783260526FCC}" srcOrd="0" destOrd="0" parTransId="{DF97E6A1-FF5E-F64A-86B0-E948A53CCB69}" sibTransId="{432A7588-7536-0648-AFC7-015F26891C05}"/>
    <dgm:cxn modelId="{6ECE7275-C222-F146-A5BC-F793B70A6576}" srcId="{61852826-CE5F-9E45-A434-FA76D07B87CB}" destId="{8D641F7A-A4D8-4746-AE60-F573AA67FE06}" srcOrd="2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61852826-CE5F-9E45-A434-FA76D07B87CB}" destId="{CAAA0C3B-33C5-A245-B644-9497C98185E5}" srcOrd="3" destOrd="0" parTransId="{CC79A8C3-83C7-754A-8478-0EFB96DFF9A5}" sibTransId="{5BEAFC29-FC03-2A4F-9C80-CDBE19D88944}"/>
    <dgm:cxn modelId="{8ABBE382-14D7-434B-B02B-B406C9D081A0}" srcId="{61852826-CE5F-9E45-A434-FA76D07B87CB}" destId="{1AB04FBA-7871-E248-B844-A2F1FAB87CBD}" srcOrd="1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4592B08E-49E0-A843-857B-429377663764}" type="presOf" srcId="{66839882-CB80-2248-A754-52C329C36847}" destId="{2DAA50D5-FA14-BE45-86DA-B9A9730BC9F6}" srcOrd="0" destOrd="3" presId="urn:microsoft.com/office/officeart/2005/8/layout/vList2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87D4E3B5-4C2E-E64A-A952-86A82786580D}" srcId="{564D7D85-61B0-AC47-BE50-D8FF1763EA3C}" destId="{66839882-CB80-2248-A754-52C329C36847}" srcOrd="3" destOrd="0" parTransId="{8F5AF86B-0C26-3F44-925E-EE1F8F46EBE6}" sibTransId="{F46397FB-D576-A642-8AA9-038E958CA53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61852826-CE5F-9E45-A434-FA76D07B87CB}" destId="{F74EC1D0-F516-8049-BD57-B04715A0BCD4}" srcOrd="0" destOrd="0" parTransId="{B3A2E846-C24E-A74D-AD46-89253477FFF4}" sibTransId="{4BBC92D2-5AFC-8D45-867D-B5ACB0D305C3}"/>
    <dgm:cxn modelId="{46553DD4-A13A-4607-9876-B82D3AAF0CA1}" type="presOf" srcId="{EB191692-9591-462B-B5A0-F04BF3AC99FC}" destId="{2DAA50D5-FA14-BE45-86DA-B9A9730BC9F6}" srcOrd="0" destOrd="1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66839882-CB80-2248-A754-52C329C36847}">
      <dgm:prSet phldrT="[Tekst]"/>
      <dgm:spPr/>
      <dgm:t>
        <a:bodyPr/>
        <a:lstStyle/>
        <a:p>
          <a:endParaRPr lang="pl-PL" dirty="0"/>
        </a:p>
      </dgm:t>
    </dgm:pt>
    <dgm:pt modelId="{8F5AF86B-0C26-3F44-925E-EE1F8F46EBE6}" type="parTrans" cxnId="{87D4E3B5-4C2E-E64A-A952-86A82786580D}">
      <dgm:prSet/>
      <dgm:spPr/>
    </dgm:pt>
    <dgm:pt modelId="{F46397FB-D576-A642-8AA9-038E958CA531}" type="sibTrans" cxnId="{87D4E3B5-4C2E-E64A-A952-86A82786580D}">
      <dgm:prSet/>
      <dgm:spPr/>
    </dgm:pt>
    <dgm:pt modelId="{F66BBB84-1890-7846-B2E7-1EB8A8263EA7}">
      <dgm:prSet phldrT="[Tekst]"/>
      <dgm:spPr/>
      <dgm:t>
        <a:bodyPr/>
        <a:lstStyle/>
        <a:p>
          <a:endParaRPr lang="pl-PL" b="1" dirty="0"/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endParaRPr lang="pl-PL" b="1" dirty="0"/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65578C90-0C29-B04E-A122-8DBF48A4346C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F9102C5B-976C-A34C-9288-86FED1DBCF5D}" type="parTrans" cxnId="{9142D39F-D4FB-E046-93B0-28361B30FE7D}">
      <dgm:prSet/>
      <dgm:spPr/>
    </dgm:pt>
    <dgm:pt modelId="{4D743F51-2AB2-4F4E-8CF7-F94633955683}" type="sibTrans" cxnId="{9142D39F-D4FB-E046-93B0-28361B30FE7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3" presId="urn:microsoft.com/office/officeart/2005/8/layout/vList2"/>
    <dgm:cxn modelId="{F9D4EC12-75A3-924B-9A62-259FF45EB07D}" type="presOf" srcId="{65578C90-0C29-B04E-A122-8DBF48A4346C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3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912C8846-99AE-9343-90FE-34DDA616225E}" type="presOf" srcId="{D67CE159-CAF8-1F42-81C0-C211C9467612}" destId="{2DAA50D5-FA14-BE45-86DA-B9A9730BC9F6}" srcOrd="0" destOrd="0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6ECE7275-C222-F146-A5BC-F793B70A6576}" srcId="{65578C90-0C29-B04E-A122-8DBF48A4346C}" destId="{8D641F7A-A4D8-4746-AE60-F573AA67FE06}" srcOrd="1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65578C90-0C29-B04E-A122-8DBF48A4346C}" destId="{CAAA0C3B-33C5-A245-B644-9497C98185E5}" srcOrd="2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4592B08E-49E0-A843-857B-429377663764}" type="presOf" srcId="{66839882-CB80-2248-A754-52C329C36847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9142D39F-D4FB-E046-93B0-28361B30FE7D}" srcId="{0C433654-E965-D74A-8D2B-CA12390B1BE6}" destId="{65578C90-0C29-B04E-A122-8DBF48A4346C}" srcOrd="0" destOrd="0" parTransId="{F9102C5B-976C-A34C-9288-86FED1DBCF5D}" sibTransId="{4D743F51-2AB2-4F4E-8CF7-F94633955683}"/>
    <dgm:cxn modelId="{3C89ACB1-59B5-7940-B3D5-2AE436BFAFD0}" srcId="{CAAA0C3B-33C5-A245-B644-9497C98185E5}" destId="{F66BBB84-1890-7846-B2E7-1EB8A8263EA7}" srcOrd="0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87D4E3B5-4C2E-E64A-A952-86A82786580D}" srcId="{564D7D85-61B0-AC47-BE50-D8FF1763EA3C}" destId="{66839882-CB80-2248-A754-52C329C36847}" srcOrd="4" destOrd="0" parTransId="{8F5AF86B-0C26-3F44-925E-EE1F8F46EBE6}" sibTransId="{F46397FB-D576-A642-8AA9-038E958CA53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65578C90-0C29-B04E-A122-8DBF48A4346C}" destId="{F74EC1D0-F516-8049-BD57-B04715A0BCD4}" srcOrd="0" destOrd="0" parTransId="{B3A2E846-C24E-A74D-AD46-89253477FFF4}" sibTransId="{4BBC92D2-5AFC-8D45-867D-B5ACB0D305C3}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endParaRPr lang="pl-PL" b="1" dirty="0"/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(8)</a:t>
          </a:r>
          <a:endParaRPr lang="pl-PL" dirty="0">
            <a:solidFill>
              <a:srgbClr val="7030A0"/>
            </a:solidFill>
          </a:endParaRPr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/>
            <a:t>Sprawdź Gałąź (9)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(8)</a:t>
          </a:r>
          <a:endParaRPr lang="pl-PL" strike="noStrike" dirty="0">
            <a:solidFill>
              <a:srgbClr val="7030A0"/>
            </a:solidFill>
          </a:endParaRPr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249DFD6D-8DCF-A14A-9A68-27F9F32B4F51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09C7080-9FD9-B14C-B8A0-A43BEA20C81E}" type="parTrans" cxnId="{23271BBC-58C8-6F49-B061-7F51B672B7E2}">
      <dgm:prSet/>
      <dgm:spPr/>
    </dgm:pt>
    <dgm:pt modelId="{42E271EC-D42A-974B-8212-EBA00A3BE6D4}" type="sibTrans" cxnId="{23271BBC-58C8-6F49-B061-7F51B672B7E2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13C62121-ACB0-8E4D-BEF2-6458A168EC82}" type="presOf" srcId="{249DFD6D-8DCF-A14A-9A68-27F9F32B4F51}" destId="{3D3C747F-08C3-C741-AD19-EA9353C6E096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B663505C-1DC0-AB44-A780-F74DAAFC3ED2}" type="presOf" srcId="{F66BBB84-1890-7846-B2E7-1EB8A8263EA7}" destId="{3D3C747F-08C3-C741-AD19-EA9353C6E09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2D83972-17F4-C644-9C9F-DD511126F66F}" srcId="{F66BBB84-1890-7846-B2E7-1EB8A8263EA7}" destId="{75A32741-3792-CC47-8081-783260526FCC}" srcOrd="0" destOrd="0" parTransId="{DF97E6A1-FF5E-F64A-86B0-E948A53CCB69}" sibTransId="{432A7588-7536-0648-AFC7-015F26891C05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3C89ACB1-59B5-7940-B3D5-2AE436BFAFD0}" srcId="{249DFD6D-8DCF-A14A-9A68-27F9F32B4F51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3271BBC-58C8-6F49-B061-7F51B672B7E2}" srcId="{0C433654-E965-D74A-8D2B-CA12390B1BE6}" destId="{249DFD6D-8DCF-A14A-9A68-27F9F32B4F51}" srcOrd="0" destOrd="0" parTransId="{409C7080-9FD9-B14C-B8A0-A43BEA20C81E}" sibTransId="{42E271EC-D42A-974B-8212-EBA00A3BE6D4}"/>
    <dgm:cxn modelId="{2D8962BD-D7C2-0C45-9CD4-9F368F11C556}" srcId="{249DFD6D-8DCF-A14A-9A68-27F9F32B4F51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endParaRPr lang="pl-PL" b="1" dirty="0"/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strike="sngStrike" dirty="0"/>
            <a:t>Sprawdź Gałąź (8)</a:t>
          </a:r>
          <a:endParaRPr lang="pl-PL" strike="sngStrike" dirty="0"/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4FA73BF2-8FD4-864B-886F-A67C627D9CAE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A1B88EEB-D4E8-0D4E-9F33-7F066663466C}" type="parTrans" cxnId="{5A7F2251-55F9-2C46-BEEE-74372CB674F5}">
      <dgm:prSet/>
      <dgm:spPr/>
    </dgm:pt>
    <dgm:pt modelId="{BF6CDAC5-C580-7F48-BC88-5396357C8E9C}" type="sibTrans" cxnId="{5A7F2251-55F9-2C46-BEEE-74372CB674F5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9D80B444-3E2B-E64F-8234-6EF364054AB2}" type="presOf" srcId="{4FA73BF2-8FD4-864B-886F-A67C627D9CAE}" destId="{3D3C747F-08C3-C741-AD19-EA9353C6E096}" srcOrd="0" destOrd="0" presId="urn:microsoft.com/office/officeart/2005/8/layout/vList2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5A7F2251-55F9-2C46-BEEE-74372CB674F5}" srcId="{0C433654-E965-D74A-8D2B-CA12390B1BE6}" destId="{4FA73BF2-8FD4-864B-886F-A67C627D9CAE}" srcOrd="0" destOrd="0" parTransId="{A1B88EEB-D4E8-0D4E-9F33-7F066663466C}" sibTransId="{BF6CDAC5-C580-7F48-BC88-5396357C8E9C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B663505C-1DC0-AB44-A780-F74DAAFC3ED2}" type="presOf" srcId="{F66BBB84-1890-7846-B2E7-1EB8A8263EA7}" destId="{3D3C747F-08C3-C741-AD19-EA9353C6E09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2D83972-17F4-C644-9C9F-DD511126F66F}" srcId="{F66BBB84-1890-7846-B2E7-1EB8A8263EA7}" destId="{75A32741-3792-CC47-8081-783260526FCC}" srcOrd="0" destOrd="0" parTransId="{DF97E6A1-FF5E-F64A-86B0-E948A53CCB69}" sibTransId="{432A7588-7536-0648-AFC7-015F26891C05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3C89ACB1-59B5-7940-B3D5-2AE436BFAFD0}" srcId="{4FA73BF2-8FD4-864B-886F-A67C627D9CAE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4FA73BF2-8FD4-864B-886F-A67C627D9CAE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0920A1DB-C074-934B-80F4-77F3C8EF263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EF15513E-D771-114B-B2BC-088F280DB37B}" type="parTrans" cxnId="{140AC180-9CD2-8D46-91A8-5892EB22A92D}">
      <dgm:prSet/>
      <dgm:spPr/>
    </dgm:pt>
    <dgm:pt modelId="{1B95FAA8-588B-5C4F-A5E8-06C6E14D58A1}" type="sibTrans" cxnId="{140AC180-9CD2-8D46-91A8-5892EB22A92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2" presId="urn:microsoft.com/office/officeart/2005/8/layout/vList2"/>
    <dgm:cxn modelId="{7B9B933A-A65B-A54A-AB9B-160B11FF6E28}" srcId="{0920A1DB-C074-934B-80F4-77F3C8EF263A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140AC180-9CD2-8D46-91A8-5892EB22A92D}" srcId="{0C433654-E965-D74A-8D2B-CA12390B1BE6}" destId="{0920A1DB-C074-934B-80F4-77F3C8EF263A}" srcOrd="0" destOrd="0" parTransId="{EF15513E-D771-114B-B2BC-088F280DB37B}" sibTransId="{1B95FAA8-588B-5C4F-A5E8-06C6E14D58A1}"/>
    <dgm:cxn modelId="{0285F78D-BBEA-E947-80B5-6CB56D8461F9}" type="presOf" srcId="{0920A1DB-C074-934B-80F4-77F3C8EF263A}" destId="{61C8481A-0782-4C40-9EB2-EC1035EC8917}" srcOrd="0" destOrd="0" presId="urn:microsoft.com/office/officeart/2005/8/layout/vList2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4" presId="urn:microsoft.com/office/officeart/2005/8/layout/vList2"/>
    <dgm:cxn modelId="{DAA86EA7-BC35-524A-BB77-E3FE7D8F4539}" type="presOf" srcId="{FDAAE0B0-8023-8A41-A902-34D29E4C01A9}" destId="{61C8481A-0782-4C40-9EB2-EC1035EC8917}" srcOrd="0" destOrd="1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3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/>
            <a:t>Sprawdź Gałąź (9)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i="0" strike="noStrike" dirty="0">
              <a:solidFill>
                <a:srgbClr val="7030A0"/>
              </a:solidFill>
            </a:rPr>
            <a:t>Sprawdź Gałąź (10)</a:t>
          </a:r>
          <a:endParaRPr lang="pl-PL" i="0" strike="noStrike" dirty="0">
            <a:solidFill>
              <a:srgbClr val="7030A0"/>
            </a:solidFill>
          </a:endParaRPr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34ABFACA-99E1-A347-9FC0-5CCF6D7BB151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F8290562-A486-7840-9C22-34AB4AB5230D}" type="parTrans" cxnId="{216A4428-30BE-6C46-AFB5-1645F11BD482}">
      <dgm:prSet/>
      <dgm:spPr/>
    </dgm:pt>
    <dgm:pt modelId="{7B14EE2C-5A30-B247-A01E-BEC5E2EB7532}" type="sibTrans" cxnId="{216A4428-30BE-6C46-AFB5-1645F11BD482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216A4428-30BE-6C46-AFB5-1645F11BD482}" srcId="{0C433654-E965-D74A-8D2B-CA12390B1BE6}" destId="{34ABFACA-99E1-A347-9FC0-5CCF6D7BB151}" srcOrd="0" destOrd="0" parTransId="{F8290562-A486-7840-9C22-34AB4AB5230D}" sibTransId="{7B14EE2C-5A30-B247-A01E-BEC5E2EB7532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2D83972-17F4-C644-9C9F-DD511126F66F}" srcId="{F74EC1D0-F516-8049-BD57-B04715A0BCD4}" destId="{75A32741-3792-CC47-8081-783260526FCC}" srcOrd="1" destOrd="0" parTransId="{DF97E6A1-FF5E-F64A-86B0-E948A53CCB69}" sibTransId="{432A7588-7536-0648-AFC7-015F26891C05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7F637689-474A-334E-8B92-0ABAA63C6D63}" type="presOf" srcId="{34ABFACA-99E1-A347-9FC0-5CCF6D7BB151}" destId="{3D3C747F-08C3-C741-AD19-EA9353C6E096}" srcOrd="0" destOrd="0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34ABFACA-99E1-A347-9FC0-5CCF6D7BB151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i="0" strike="sngStrike" dirty="0"/>
            <a:t>Sprawdź Gałąź (10)</a:t>
          </a:r>
          <a:endParaRPr lang="pl-PL" i="0" strike="sngStrike" dirty="0"/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F02B3B41-2F03-8441-8865-04C8CBBBA697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5416399C-C661-3E40-BF72-EE7E00F5BD47}" type="parTrans" cxnId="{960CCA9C-533F-3047-91C4-AAF00A863719}">
      <dgm:prSet/>
      <dgm:spPr/>
    </dgm:pt>
    <dgm:pt modelId="{FEFDD5F7-791D-DB48-B28B-A7A75186E50C}" type="sibTrans" cxnId="{960CCA9C-533F-3047-91C4-AAF00A863719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2D83972-17F4-C644-9C9F-DD511126F66F}" srcId="{F74EC1D0-F516-8049-BD57-B04715A0BCD4}" destId="{75A32741-3792-CC47-8081-783260526FCC}" srcOrd="1" destOrd="0" parTransId="{DF97E6A1-FF5E-F64A-86B0-E948A53CCB69}" sibTransId="{432A7588-7536-0648-AFC7-015F26891C05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960CCA9C-533F-3047-91C4-AAF00A863719}" srcId="{0C433654-E965-D74A-8D2B-CA12390B1BE6}" destId="{F02B3B41-2F03-8441-8865-04C8CBBBA697}" srcOrd="0" destOrd="0" parTransId="{5416399C-C661-3E40-BF72-EE7E00F5BD47}" sibTransId="{FEFDD5F7-791D-DB48-B28B-A7A75186E50C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5CE920B5-DDC0-9740-BFA7-93159914B15B}" type="presOf" srcId="{F02B3B41-2F03-8441-8865-04C8CBBBA697}" destId="{3D3C747F-08C3-C741-AD19-EA9353C6E096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F02B3B41-2F03-8441-8865-04C8CBBBA697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(11)</a:t>
          </a:r>
          <a:endParaRPr lang="pl-PL" strike="noStrike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sngStrike" dirty="0"/>
            <a:t>Sprawdź Gałąź (9)</a:t>
          </a:r>
          <a:endParaRPr lang="pl-PL" strike="sng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AF5ECD25-6338-914C-A439-4DF1FA345EB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98C394D5-AFE7-CD48-9533-8AD9DA90E0BA}" type="parTrans" cxnId="{CF0EA59A-42BF-1B41-BBB4-088009A11405}">
      <dgm:prSet/>
      <dgm:spPr/>
    </dgm:pt>
    <dgm:pt modelId="{A59BF5B3-20AC-0945-9E3A-B49A24562AB9}" type="sibTrans" cxnId="{CF0EA59A-42BF-1B41-BBB4-088009A11405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C3FA5C30-D97B-774C-8D75-55401F08758F}" type="presOf" srcId="{8C308D2C-AAB2-C845-BFC3-8EA589820AA1}" destId="{624C30C3-6B72-9645-BB80-948044E0B21E}" srcOrd="0" destOrd="1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0640C554-7B8B-CB43-BA56-F1741DE8AB4C}" type="presOf" srcId="{AF5ECD25-6338-914C-A439-4DF1FA345EB1}" destId="{3D3C747F-08C3-C741-AD19-EA9353C6E096}" srcOrd="0" destOrd="0" presId="urn:microsoft.com/office/officeart/2005/8/layout/vList2"/>
    <dgm:cxn modelId="{02D83972-17F4-C644-9C9F-DD511126F66F}" srcId="{F74EC1D0-F516-8049-BD57-B04715A0BCD4}" destId="{75A32741-3792-CC47-8081-783260526FCC}" srcOrd="1" destOrd="0" parTransId="{DF97E6A1-FF5E-F64A-86B0-E948A53CCB69}" sibTransId="{432A7588-7536-0648-AFC7-015F26891C05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F0EA59A-42BF-1B41-BBB4-088009A11405}" srcId="{0C433654-E965-D74A-8D2B-CA12390B1BE6}" destId="{AF5ECD25-6338-914C-A439-4DF1FA345EB1}" srcOrd="0" destOrd="0" parTransId="{98C394D5-AFE7-CD48-9533-8AD9DA90E0BA}" sibTransId="{A59BF5B3-20AC-0945-9E3A-B49A24562AB9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AF5ECD25-6338-914C-A439-4DF1FA345EB1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(12)</a:t>
          </a:r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(12)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D38A2EB5-3782-7749-8A5E-873662880594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C75544C3-112D-E04F-8B72-79F54E1AF9C3}" type="parTrans" cxnId="{8E2D431B-EBC2-094A-AF8D-33797B10AF04}">
      <dgm:prSet/>
      <dgm:spPr/>
    </dgm:pt>
    <dgm:pt modelId="{63AAEB5F-E754-CE4A-BF29-42A836C19823}" type="sibTrans" cxnId="{8E2D431B-EBC2-094A-AF8D-33797B10AF04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8E2D431B-EBC2-094A-AF8D-33797B10AF04}" srcId="{0C433654-E965-D74A-8D2B-CA12390B1BE6}" destId="{D38A2EB5-3782-7749-8A5E-873662880594}" srcOrd="0" destOrd="0" parTransId="{C75544C3-112D-E04F-8B72-79F54E1AF9C3}" sibTransId="{63AAEB5F-E754-CE4A-BF29-42A836C19823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C3FA5C30-D97B-774C-8D75-55401F08758F}" type="presOf" srcId="{8C308D2C-AAB2-C845-BFC3-8EA589820AA1}" destId="{624C30C3-6B72-9645-BB80-948044E0B21E}" srcOrd="0" destOrd="1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1E30FF92-1409-B943-AC8C-9A94C2BB1169}" type="presOf" srcId="{D38A2EB5-3782-7749-8A5E-873662880594}" destId="{3D3C747F-08C3-C741-AD19-EA9353C6E096}" srcOrd="0" destOrd="0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3C89ACB1-59B5-7940-B3D5-2AE436BFAFD0}" srcId="{F74EC1D0-F516-8049-BD57-B04715A0BCD4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D38A2EB5-3782-7749-8A5E-873662880594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(11)</a:t>
          </a:r>
          <a:endParaRPr lang="pl-PL" strike="noStrike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r>
            <a:rPr lang="pl-PL" b="1" dirty="0"/>
            <a:t>Sprawdź Gałąź (12)</a:t>
          </a:r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sngStrike" dirty="0"/>
            <a:t>Sprawdź Gałąź (12)</a:t>
          </a:r>
          <a:endParaRPr lang="pl-PL" strike="sng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607193FC-532E-E949-993B-DF44F681F59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F6DAAB1D-3689-7442-B93F-550E40F44535}" type="parTrans" cxnId="{0822FF48-BD91-7A4A-8C3F-46BB20611792}">
      <dgm:prSet/>
      <dgm:spPr/>
    </dgm:pt>
    <dgm:pt modelId="{146872D4-595C-AF42-9A9A-09B713642F1E}" type="sibTrans" cxnId="{0822FF48-BD91-7A4A-8C3F-46BB20611792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C3FA5C30-D97B-774C-8D75-55401F08758F}" type="presOf" srcId="{8C308D2C-AAB2-C845-BFC3-8EA589820AA1}" destId="{624C30C3-6B72-9645-BB80-948044E0B21E}" srcOrd="0" destOrd="1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0822FF48-BD91-7A4A-8C3F-46BB20611792}" srcId="{0C433654-E965-D74A-8D2B-CA12390B1BE6}" destId="{607193FC-532E-E949-993B-DF44F681F59F}" srcOrd="0" destOrd="0" parTransId="{F6DAAB1D-3689-7442-B93F-550E40F44535}" sibTransId="{146872D4-595C-AF42-9A9A-09B713642F1E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86E65A8C-9504-2A41-AE93-0E974571C27D}" type="presOf" srcId="{607193FC-532E-E949-993B-DF44F681F59F}" destId="{3D3C747F-08C3-C741-AD19-EA9353C6E096}" srcOrd="0" destOrd="0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3C89ACB1-59B5-7940-B3D5-2AE436BFAFD0}" srcId="{F74EC1D0-F516-8049-BD57-B04715A0BCD4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607193FC-532E-E949-993B-DF44F681F59F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r>
            <a:rPr lang="pl-PL" b="1" dirty="0"/>
            <a:t>Sprawdź Gałąź (12)</a:t>
          </a:r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sngStrike" dirty="0"/>
            <a:t>Sprawdź Gałąź (11)</a:t>
          </a:r>
          <a:endParaRPr lang="pl-PL" strike="sng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77395ED9-6929-B142-9243-6DF0E7C38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</a:p>
      </dgm:t>
    </dgm:pt>
    <dgm:pt modelId="{AD8DF605-8793-3C48-A3D8-7DB26B7738A8}" type="parTrans" cxnId="{A2224C94-5421-804B-8F6A-0820538425DA}">
      <dgm:prSet/>
      <dgm:spPr/>
    </dgm:pt>
    <dgm:pt modelId="{4A38BD10-DFFF-0747-911F-3EF11C708F7A}" type="sibTrans" cxnId="{A2224C94-5421-804B-8F6A-0820538425DA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D5CF2219-DD69-2C47-B05F-A556B8CB7BC2}" type="presOf" srcId="{77395ED9-6929-B142-9243-6DF0E7C3877C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AE31CB61-DF02-1F49-A1A8-B898A91A8D63}" srcId="{564D7D85-61B0-AC47-BE50-D8FF1763EA3C}" destId="{BC160E5A-AE58-F64B-AB44-F4E6CF4C5CF6}" srcOrd="2" destOrd="0" parTransId="{E3D8BF54-134B-794B-8D68-DA5B9DAD0A61}" sibTransId="{ED62046C-8A1E-C443-BB86-E6DF268F6079}"/>
    <dgm:cxn modelId="{1C64AD71-4775-F74D-B75F-978DF05BA6B0}" type="presOf" srcId="{BC160E5A-AE58-F64B-AB44-F4E6CF4C5CF6}" destId="{624C30C3-6B72-9645-BB80-948044E0B21E}" srcOrd="0" destOrd="2" presId="urn:microsoft.com/office/officeart/2005/8/layout/vList2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2224C94-5421-804B-8F6A-0820538425DA}" srcId="{0C433654-E965-D74A-8D2B-CA12390B1BE6}" destId="{77395ED9-6929-B142-9243-6DF0E7C3877C}" srcOrd="0" destOrd="0" parTransId="{AD8DF605-8793-3C48-A3D8-7DB26B7738A8}" sibTransId="{4A38BD10-DFFF-0747-911F-3EF11C708F7A}"/>
    <dgm:cxn modelId="{3C89ACB1-59B5-7940-B3D5-2AE436BFAFD0}" srcId="{F74EC1D0-F516-8049-BD57-B04715A0BCD4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77395ED9-6929-B142-9243-6DF0E7C3877C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1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(15)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endParaRPr lang="pl-PL" b="1" dirty="0"/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endParaRPr lang="pl-PL" b="1" dirty="0"/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A170D81A-615C-7A45-8EF5-4F29E80C0756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8BA981FA-FDF5-2C45-9C42-33ABDC520349}" type="parTrans" cxnId="{BB0B8EBD-F3A5-3C46-99AB-72FCCFC88DF3}">
      <dgm:prSet/>
      <dgm:spPr/>
    </dgm:pt>
    <dgm:pt modelId="{1FE27ABB-B19C-3442-84F5-82547A718DFA}" type="sibTrans" cxnId="{BB0B8EBD-F3A5-3C46-99AB-72FCCFC88DF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9F54823-276A-9B43-BFA8-8D2F7AC1EF6D}" srcId="{342571DC-5A2D-F946-B3C2-CA98CE7AB8D2}" destId="{FAD53989-314A-E34E-B5DF-E9346B1D9678}" srcOrd="0" destOrd="0" parTransId="{A1DDAD35-90FD-604D-AAB1-E8A686BCD0C0}" sibTransId="{076DE5C3-D619-1E40-B8D7-D83DA6DFEB91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12352B57-E33A-0349-90E5-E42E46FF3B55}" type="presOf" srcId="{A170D81A-615C-7A45-8EF5-4F29E80C0756}" destId="{3D3C747F-08C3-C741-AD19-EA9353C6E096}" srcOrd="0" destOrd="0" presId="urn:microsoft.com/office/officeart/2005/8/layout/vList2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2" destOrd="0" parTransId="{E3D8BF54-134B-794B-8D68-DA5B9DAD0A61}" sibTransId="{ED62046C-8A1E-C443-BB86-E6DF268F6079}"/>
    <dgm:cxn modelId="{1C64AD71-4775-F74D-B75F-978DF05BA6B0}" type="presOf" srcId="{BC160E5A-AE58-F64B-AB44-F4E6CF4C5CF6}" destId="{624C30C3-6B72-9645-BB80-948044E0B21E}" srcOrd="0" destOrd="2" presId="urn:microsoft.com/office/officeart/2005/8/layout/vList2"/>
    <dgm:cxn modelId="{02D83972-17F4-C644-9C9F-DD511126F66F}" srcId="{A170D81A-615C-7A45-8EF5-4F29E80C0756}" destId="{75A32741-3792-CC47-8081-783260526FCC}" srcOrd="2" destOrd="0" parTransId="{DF97E6A1-FF5E-F64A-86B0-E948A53CCB69}" sibTransId="{432A7588-7536-0648-AFC7-015F26891C0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1E7FDD85-2A8C-4644-B4C6-645E6A7A701D}" srcId="{342571DC-5A2D-F946-B3C2-CA98CE7AB8D2}" destId="{49937D1F-7873-EF48-9611-4DC2C99CF883}" srcOrd="1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A170D81A-615C-7A45-8EF5-4F29E80C0756}" destId="{F74EC1D0-F516-8049-BD57-B04715A0BCD4}" srcOrd="0" destOrd="0" parTransId="{B3A2E846-C24E-A74D-AD46-89253477FFF4}" sibTransId="{4BBC92D2-5AFC-8D45-867D-B5ACB0D305C3}"/>
    <dgm:cxn modelId="{BB0B8EBD-F3A5-3C46-99AB-72FCCFC88DF3}" srcId="{0C433654-E965-D74A-8D2B-CA12390B1BE6}" destId="{A170D81A-615C-7A45-8EF5-4F29E80C0756}" srcOrd="0" destOrd="0" parTransId="{8BA981FA-FDF5-2C45-9C42-33ABDC520349}" sibTransId="{1FE27ABB-B19C-3442-84F5-82547A718DFA}"/>
    <dgm:cxn modelId="{C184E9DC-96CC-E84D-95A9-C5753BDB5EF3}" srcId="{A170D81A-615C-7A45-8EF5-4F29E80C0756}" destId="{342571DC-5A2D-F946-B3C2-CA98CE7AB8D2}" srcOrd="1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1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/>
            <a:t>Sprawdź Gałąź (15)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endParaRPr lang="pl-PL" b="1" dirty="0"/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(13)</a:t>
          </a:r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99FCE582-459A-4442-B090-911BE7652BE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(13)</a:t>
          </a:r>
          <a:endParaRPr lang="pl-PL" strike="noStrike" dirty="0">
            <a:solidFill>
              <a:srgbClr val="7030A0"/>
            </a:solidFill>
          </a:endParaRPr>
        </a:p>
      </dgm:t>
    </dgm:pt>
    <dgm:pt modelId="{E575A243-4E80-6F49-8752-4CE9F55F1B0B}" type="parTrans" cxnId="{AA71432C-5EE1-2446-9ADB-89D58EE6BC71}">
      <dgm:prSet/>
      <dgm:spPr/>
    </dgm:pt>
    <dgm:pt modelId="{7B8A64AA-4353-1445-9C95-F9A5F896C45C}" type="sibTrans" cxnId="{AA71432C-5EE1-2446-9ADB-89D58EE6BC71}">
      <dgm:prSet/>
      <dgm:spPr/>
    </dgm:pt>
    <dgm:pt modelId="{7EA311FC-CAE1-AF4D-B78C-4E2C3DD69C24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1077DAED-BF70-9843-BAAD-8DD1B706A019}" type="parTrans" cxnId="{5E53E626-7693-1140-BC9A-F08DF1370E6F}">
      <dgm:prSet/>
      <dgm:spPr/>
    </dgm:pt>
    <dgm:pt modelId="{D44AA5A4-7119-D848-B115-145FADC7EF7A}" type="sibTrans" cxnId="{5E53E626-7693-1140-BC9A-F08DF1370E6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08E317-999D-3B4A-9D46-3C7A45D80755}" type="presOf" srcId="{7EA311FC-CAE1-AF4D-B78C-4E2C3DD69C24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9F54823-276A-9B43-BFA8-8D2F7AC1EF6D}" srcId="{F74EC1D0-F516-8049-BD57-B04715A0BCD4}" destId="{FAD53989-314A-E34E-B5DF-E9346B1D9678}" srcOrd="1" destOrd="0" parTransId="{A1DDAD35-90FD-604D-AAB1-E8A686BCD0C0}" sibTransId="{076DE5C3-D619-1E40-B8D7-D83DA6DFEB91}"/>
    <dgm:cxn modelId="{5E53E626-7693-1140-BC9A-F08DF1370E6F}" srcId="{0C433654-E965-D74A-8D2B-CA12390B1BE6}" destId="{7EA311FC-CAE1-AF4D-B78C-4E2C3DD69C24}" srcOrd="0" destOrd="0" parTransId="{1077DAED-BF70-9843-BAAD-8DD1B706A019}" sibTransId="{D44AA5A4-7119-D848-B115-145FADC7EF7A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2BE3982B-5BC7-6C43-B71A-88991622CC22}" type="presOf" srcId="{99FCE582-459A-4442-B090-911BE7652BE5}" destId="{624C30C3-6B72-9645-BB80-948044E0B21E}" srcOrd="0" destOrd="0" presId="urn:microsoft.com/office/officeart/2005/8/layout/vList2"/>
    <dgm:cxn modelId="{AA71432C-5EE1-2446-9ADB-89D58EE6BC71}" srcId="{564D7D85-61B0-AC47-BE50-D8FF1763EA3C}" destId="{99FCE582-459A-4442-B090-911BE7652BE5}" srcOrd="0" destOrd="0" parTransId="{E575A243-4E80-6F49-8752-4CE9F55F1B0B}" sibTransId="{7B8A64AA-4353-1445-9C95-F9A5F896C45C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508B893A-D008-204E-87A0-BF6C71CE09DC}" type="presOf" srcId="{F2814485-E9EC-5544-8964-FE355F2E0EC9}" destId="{624C30C3-6B72-9645-BB80-948044E0B21E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3" destOrd="0" parTransId="{E3D8BF54-134B-794B-8D68-DA5B9DAD0A61}" sibTransId="{ED62046C-8A1E-C443-BB86-E6DF268F6079}"/>
    <dgm:cxn modelId="{1C64AD71-4775-F74D-B75F-978DF05BA6B0}" type="presOf" srcId="{BC160E5A-AE58-F64B-AB44-F4E6CF4C5CF6}" destId="{624C30C3-6B72-9645-BB80-948044E0B21E}" srcOrd="0" destOrd="3" presId="urn:microsoft.com/office/officeart/2005/8/layout/vList2"/>
    <dgm:cxn modelId="{02D83972-17F4-C644-9C9F-DD511126F66F}" srcId="{7EA311FC-CAE1-AF4D-B78C-4E2C3DD69C24}" destId="{75A32741-3792-CC47-8081-783260526FCC}" srcOrd="1" destOrd="0" parTransId="{DF97E6A1-FF5E-F64A-86B0-E948A53CCB69}" sibTransId="{432A7588-7536-0648-AFC7-015F26891C0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1E7FDD85-2A8C-4644-B4C6-645E6A7A701D}" srcId="{F74EC1D0-F516-8049-BD57-B04715A0BCD4}" destId="{49937D1F-7873-EF48-9611-4DC2C99CF883}" srcOrd="2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7EA311FC-CAE1-AF4D-B78C-4E2C3DD69C24}" destId="{F74EC1D0-F516-8049-BD57-B04715A0BCD4}" srcOrd="0" destOrd="0" parTransId="{B3A2E846-C24E-A74D-AD46-89253477FFF4}" sibTransId="{4BBC92D2-5AFC-8D45-867D-B5ACB0D305C3}"/>
    <dgm:cxn modelId="{C184E9DC-96CC-E84D-95A9-C5753BDB5EF3}" srcId="{F74EC1D0-F516-8049-BD57-B04715A0BCD4}" destId="{342571DC-5A2D-F946-B3C2-CA98CE7AB8D2}" srcOrd="0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3B2435FF-2E89-E142-9E6C-A4F9239E0F92}" type="presOf" srcId="{D67CE159-CAF8-1F42-81C0-C211C9467612}" destId="{624C30C3-6B72-9645-BB80-948044E0B21E}" srcOrd="0" destOrd="1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(15)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endParaRPr lang="pl-PL" b="1" dirty="0"/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r>
            <a:rPr lang="pl-PL" b="1" dirty="0"/>
            <a:t>Sprawdź Gałąź (13)</a:t>
          </a:r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28C0663E-037D-5943-B62E-C360FD8075BF}">
      <dgm:prSet phldrT="[Tekst]"/>
      <dgm:spPr/>
      <dgm:t>
        <a:bodyPr/>
        <a:lstStyle/>
        <a:p>
          <a:endParaRPr lang="pl-PL" b="1" dirty="0"/>
        </a:p>
      </dgm:t>
    </dgm:pt>
    <dgm:pt modelId="{0FB478D1-483A-4440-BC3E-2745437BDE09}" type="parTrans" cxnId="{FB2B35C4-E211-B34A-87B8-1A36910EDDF1}">
      <dgm:prSet/>
      <dgm:spPr/>
    </dgm:pt>
    <dgm:pt modelId="{0FE41680-4DC7-8042-BD90-497877042833}" type="sibTrans" cxnId="{FB2B35C4-E211-B34A-87B8-1A36910EDDF1}">
      <dgm:prSet/>
      <dgm:spPr/>
    </dgm:pt>
    <dgm:pt modelId="{99FCE582-459A-4442-B090-911BE7652BE5}">
      <dgm:prSet phldrT="[Tekst]"/>
      <dgm:spPr/>
      <dgm:t>
        <a:bodyPr/>
        <a:lstStyle/>
        <a:p>
          <a:r>
            <a:rPr lang="pl-PL" b="1" strike="sngStrike" dirty="0"/>
            <a:t>Sprawdź Gałąź (13)</a:t>
          </a:r>
          <a:endParaRPr lang="pl-PL" strike="sngStrike" dirty="0"/>
        </a:p>
      </dgm:t>
    </dgm:pt>
    <dgm:pt modelId="{E575A243-4E80-6F49-8752-4CE9F55F1B0B}" type="parTrans" cxnId="{AA71432C-5EE1-2446-9ADB-89D58EE6BC71}">
      <dgm:prSet/>
      <dgm:spPr/>
    </dgm:pt>
    <dgm:pt modelId="{7B8A64AA-4353-1445-9C95-F9A5F896C45C}" type="sibTrans" cxnId="{AA71432C-5EE1-2446-9ADB-89D58EE6BC71}">
      <dgm:prSet/>
      <dgm:spPr/>
    </dgm:pt>
    <dgm:pt modelId="{E98EAB24-A1A3-9D40-9992-894BB24B9C8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CA875FE8-AA0D-B644-BB8C-3B0541B6C536}" type="parTrans" cxnId="{F43C5ECB-2916-8D4F-A452-54F884278777}">
      <dgm:prSet/>
      <dgm:spPr/>
    </dgm:pt>
    <dgm:pt modelId="{4C68D933-7E71-CD4A-9CF0-EEA9F5FB8DB5}" type="sibTrans" cxnId="{F43C5ECB-2916-8D4F-A452-54F884278777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DD9302-4B61-0244-A132-E3245B502C94}" type="presOf" srcId="{28C0663E-037D-5943-B62E-C360FD8075BF}" destId="{3D3C747F-08C3-C741-AD19-EA9353C6E096}" srcOrd="0" destOrd="5" presId="urn:microsoft.com/office/officeart/2005/8/layout/vList2"/>
    <dgm:cxn modelId="{DF505E1A-E07C-214D-A3F0-AB77F5107075}" type="presOf" srcId="{E98EAB24-A1A3-9D40-9992-894BB24B9C8A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9F54823-276A-9B43-BFA8-8D2F7AC1EF6D}" srcId="{F74EC1D0-F516-8049-BD57-B04715A0BCD4}" destId="{FAD53989-314A-E34E-B5DF-E9346B1D9678}" srcOrd="1" destOrd="0" parTransId="{A1DDAD35-90FD-604D-AAB1-E8A686BCD0C0}" sibTransId="{076DE5C3-D619-1E40-B8D7-D83DA6DFEB91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2BE3982B-5BC7-6C43-B71A-88991622CC22}" type="presOf" srcId="{99FCE582-459A-4442-B090-911BE7652BE5}" destId="{624C30C3-6B72-9645-BB80-948044E0B21E}" srcOrd="0" destOrd="0" presId="urn:microsoft.com/office/officeart/2005/8/layout/vList2"/>
    <dgm:cxn modelId="{AA71432C-5EE1-2446-9ADB-89D58EE6BC71}" srcId="{564D7D85-61B0-AC47-BE50-D8FF1763EA3C}" destId="{99FCE582-459A-4442-B090-911BE7652BE5}" srcOrd="0" destOrd="0" parTransId="{E575A243-4E80-6F49-8752-4CE9F55F1B0B}" sibTransId="{7B8A64AA-4353-1445-9C95-F9A5F896C45C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508B893A-D008-204E-87A0-BF6C71CE09DC}" type="presOf" srcId="{F2814485-E9EC-5544-8964-FE355F2E0EC9}" destId="{624C30C3-6B72-9645-BB80-948044E0B21E}" srcOrd="0" destOrd="4" presId="urn:microsoft.com/office/officeart/2005/8/layout/vList2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3" destOrd="0" parTransId="{E3D8BF54-134B-794B-8D68-DA5B9DAD0A61}" sibTransId="{ED62046C-8A1E-C443-BB86-E6DF268F6079}"/>
    <dgm:cxn modelId="{1C64AD71-4775-F74D-B75F-978DF05BA6B0}" type="presOf" srcId="{BC160E5A-AE58-F64B-AB44-F4E6CF4C5CF6}" destId="{624C30C3-6B72-9645-BB80-948044E0B21E}" srcOrd="0" destOrd="3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1E7FDD85-2A8C-4644-B4C6-645E6A7A701D}" srcId="{F74EC1D0-F516-8049-BD57-B04715A0BCD4}" destId="{49937D1F-7873-EF48-9611-4DC2C99CF883}" srcOrd="2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E98EAB24-A1A3-9D40-9992-894BB24B9C8A}" destId="{F74EC1D0-F516-8049-BD57-B04715A0BCD4}" srcOrd="0" destOrd="0" parTransId="{B3A2E846-C24E-A74D-AD46-89253477FFF4}" sibTransId="{4BBC92D2-5AFC-8D45-867D-B5ACB0D305C3}"/>
    <dgm:cxn modelId="{FB2B35C4-E211-B34A-87B8-1A36910EDDF1}" srcId="{E98EAB24-A1A3-9D40-9992-894BB24B9C8A}" destId="{28C0663E-037D-5943-B62E-C360FD8075BF}" srcOrd="1" destOrd="0" parTransId="{0FB478D1-483A-4440-BC3E-2745437BDE09}" sibTransId="{0FE41680-4DC7-8042-BD90-497877042833}"/>
    <dgm:cxn modelId="{F43C5ECB-2916-8D4F-A452-54F884278777}" srcId="{0C433654-E965-D74A-8D2B-CA12390B1BE6}" destId="{E98EAB24-A1A3-9D40-9992-894BB24B9C8A}" srcOrd="0" destOrd="0" parTransId="{CA875FE8-AA0D-B644-BB8C-3B0541B6C536}" sibTransId="{4C68D933-7E71-CD4A-9CF0-EEA9F5FB8DB5}"/>
    <dgm:cxn modelId="{C184E9DC-96CC-E84D-95A9-C5753BDB5EF3}" srcId="{F74EC1D0-F516-8049-BD57-B04715A0BCD4}" destId="{342571DC-5A2D-F946-B3C2-CA98CE7AB8D2}" srcOrd="0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3B2435FF-2E89-E142-9E6C-A4F9239E0F92}" type="presOf" srcId="{D67CE159-CAF8-1F42-81C0-C211C9467612}" destId="{624C30C3-6B72-9645-BB80-948044E0B21E}" srcOrd="0" destOrd="1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/>
            <a:t>Sprawdź Gałąź (15)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(14)</a:t>
          </a:r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r>
            <a:rPr lang="pl-PL" b="1" dirty="0"/>
            <a:t>Sprawdź Gałąź (13)</a:t>
          </a:r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28C0663E-037D-5943-B62E-C360FD8075BF}">
      <dgm:prSet phldrT="[Tekst]"/>
      <dgm:spPr/>
      <dgm:t>
        <a:bodyPr/>
        <a:lstStyle/>
        <a:p>
          <a:endParaRPr lang="pl-PL" b="1" dirty="0"/>
        </a:p>
      </dgm:t>
    </dgm:pt>
    <dgm:pt modelId="{0FB478D1-483A-4440-BC3E-2745437BDE09}" type="parTrans" cxnId="{FB2B35C4-E211-B34A-87B8-1A36910EDDF1}">
      <dgm:prSet/>
      <dgm:spPr/>
    </dgm:pt>
    <dgm:pt modelId="{0FE41680-4DC7-8042-BD90-497877042833}" type="sibTrans" cxnId="{FB2B35C4-E211-B34A-87B8-1A36910EDDF1}">
      <dgm:prSet/>
      <dgm:spPr/>
    </dgm:pt>
    <dgm:pt modelId="{99FCE582-459A-4442-B090-911BE7652BE5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(14)</a:t>
          </a:r>
          <a:endParaRPr lang="pl-PL" strike="noStrike" dirty="0">
            <a:solidFill>
              <a:srgbClr val="7030A0"/>
            </a:solidFill>
          </a:endParaRPr>
        </a:p>
      </dgm:t>
    </dgm:pt>
    <dgm:pt modelId="{E575A243-4E80-6F49-8752-4CE9F55F1B0B}" type="parTrans" cxnId="{AA71432C-5EE1-2446-9ADB-89D58EE6BC71}">
      <dgm:prSet/>
      <dgm:spPr/>
    </dgm:pt>
    <dgm:pt modelId="{7B8A64AA-4353-1445-9C95-F9A5F896C45C}" type="sibTrans" cxnId="{AA71432C-5EE1-2446-9ADB-89D58EE6BC71}">
      <dgm:prSet/>
      <dgm:spPr/>
    </dgm:pt>
    <dgm:pt modelId="{3460491F-C923-1144-BBA4-57EBBD8C4523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5641E6E2-6146-2440-A735-B32DB410D029}" type="parTrans" cxnId="{D5B72878-4E96-1C46-8689-4A61C48570D8}">
      <dgm:prSet/>
      <dgm:spPr/>
    </dgm:pt>
    <dgm:pt modelId="{F39BA10C-194A-8C49-95C6-BFA1233B619A}" type="sibTrans" cxnId="{D5B72878-4E96-1C46-8689-4A61C48570D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DD9302-4B61-0244-A132-E3245B502C94}" type="presOf" srcId="{28C0663E-037D-5943-B62E-C360FD8075BF}" destId="{3D3C747F-08C3-C741-AD19-EA9353C6E096}" srcOrd="0" destOrd="5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DC0EA021-91C5-404B-A6AE-9941A13B6988}" type="presOf" srcId="{3460491F-C923-1144-BBA4-57EBBD8C4523}" destId="{3D3C747F-08C3-C741-AD19-EA9353C6E096}" srcOrd="0" destOrd="0" presId="urn:microsoft.com/office/officeart/2005/8/layout/vList2"/>
    <dgm:cxn modelId="{39F54823-276A-9B43-BFA8-8D2F7AC1EF6D}" srcId="{F74EC1D0-F516-8049-BD57-B04715A0BCD4}" destId="{FAD53989-314A-E34E-B5DF-E9346B1D9678}" srcOrd="1" destOrd="0" parTransId="{A1DDAD35-90FD-604D-AAB1-E8A686BCD0C0}" sibTransId="{076DE5C3-D619-1E40-B8D7-D83DA6DFEB91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2BE3982B-5BC7-6C43-B71A-88991622CC22}" type="presOf" srcId="{99FCE582-459A-4442-B090-911BE7652BE5}" destId="{624C30C3-6B72-9645-BB80-948044E0B21E}" srcOrd="0" destOrd="0" presId="urn:microsoft.com/office/officeart/2005/8/layout/vList2"/>
    <dgm:cxn modelId="{AA71432C-5EE1-2446-9ADB-89D58EE6BC71}" srcId="{564D7D85-61B0-AC47-BE50-D8FF1763EA3C}" destId="{99FCE582-459A-4442-B090-911BE7652BE5}" srcOrd="0" destOrd="0" parTransId="{E575A243-4E80-6F49-8752-4CE9F55F1B0B}" sibTransId="{7B8A64AA-4353-1445-9C95-F9A5F896C45C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508B893A-D008-204E-87A0-BF6C71CE09DC}" type="presOf" srcId="{F2814485-E9EC-5544-8964-FE355F2E0EC9}" destId="{624C30C3-6B72-9645-BB80-948044E0B21E}" srcOrd="0" destOrd="4" presId="urn:microsoft.com/office/officeart/2005/8/layout/vList2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3" destOrd="0" parTransId="{E3D8BF54-134B-794B-8D68-DA5B9DAD0A61}" sibTransId="{ED62046C-8A1E-C443-BB86-E6DF268F6079}"/>
    <dgm:cxn modelId="{1C64AD71-4775-F74D-B75F-978DF05BA6B0}" type="presOf" srcId="{BC160E5A-AE58-F64B-AB44-F4E6CF4C5CF6}" destId="{624C30C3-6B72-9645-BB80-948044E0B21E}" srcOrd="0" destOrd="3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D5B72878-4E96-1C46-8689-4A61C48570D8}" srcId="{0C433654-E965-D74A-8D2B-CA12390B1BE6}" destId="{3460491F-C923-1144-BBA4-57EBBD8C4523}" srcOrd="0" destOrd="0" parTransId="{5641E6E2-6146-2440-A735-B32DB410D029}" sibTransId="{F39BA10C-194A-8C49-95C6-BFA1233B619A}"/>
    <dgm:cxn modelId="{1E7FDD85-2A8C-4644-B4C6-645E6A7A701D}" srcId="{F74EC1D0-F516-8049-BD57-B04715A0BCD4}" destId="{49937D1F-7873-EF48-9611-4DC2C99CF883}" srcOrd="2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3460491F-C923-1144-BBA4-57EBBD8C4523}" destId="{F74EC1D0-F516-8049-BD57-B04715A0BCD4}" srcOrd="0" destOrd="0" parTransId="{B3A2E846-C24E-A74D-AD46-89253477FFF4}" sibTransId="{4BBC92D2-5AFC-8D45-867D-B5ACB0D305C3}"/>
    <dgm:cxn modelId="{FB2B35C4-E211-B34A-87B8-1A36910EDDF1}" srcId="{3460491F-C923-1144-BBA4-57EBBD8C4523}" destId="{28C0663E-037D-5943-B62E-C360FD8075BF}" srcOrd="1" destOrd="0" parTransId="{0FB478D1-483A-4440-BC3E-2745437BDE09}" sibTransId="{0FE41680-4DC7-8042-BD90-497877042833}"/>
    <dgm:cxn modelId="{C184E9DC-96CC-E84D-95A9-C5753BDB5EF3}" srcId="{F74EC1D0-F516-8049-BD57-B04715A0BCD4}" destId="{342571DC-5A2D-F946-B3C2-CA98CE7AB8D2}" srcOrd="0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3B2435FF-2E89-E142-9E6C-A4F9239E0F92}" type="presOf" srcId="{D67CE159-CAF8-1F42-81C0-C211C9467612}" destId="{624C30C3-6B72-9645-BB80-948044E0B21E}" srcOrd="0" destOrd="1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939D672F-CB9A-A842-9438-873CDFA5CB6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4C336DE4-913A-D145-97E4-5F326789EEB1}" type="parTrans" cxnId="{66C05263-DB16-D344-B765-09E995014950}">
      <dgm:prSet/>
      <dgm:spPr/>
    </dgm:pt>
    <dgm:pt modelId="{101467B2-7113-BC46-A12E-B8EDDF66D8F4}" type="sibTrans" cxnId="{66C05263-DB16-D344-B765-09E99501495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455A02-F35C-CA49-9B6E-41CC96C3C030}" type="presOf" srcId="{8C308D2C-AAB2-C845-BFC3-8EA589820AA1}" destId="{2DAA50D5-FA14-BE45-86DA-B9A9730BC9F6}" srcOrd="0" destOrd="2" presId="urn:microsoft.com/office/officeart/2005/8/layout/vList2"/>
    <dgm:cxn modelId="{15D39803-F9E1-9440-A70C-13688A458CC4}" type="presOf" srcId="{FE524CFC-88AA-674E-B029-F632042AD10E}" destId="{61C8481A-0782-4C40-9EB2-EC1035EC8917}" srcOrd="0" destOrd="3" presId="urn:microsoft.com/office/officeart/2005/8/layout/vList2"/>
    <dgm:cxn modelId="{E1B43D08-E8F1-AB4D-9BEF-792BED2D8077}" type="presOf" srcId="{9B8B9F17-DF99-9342-AC93-119D0C88718A}" destId="{61C8481A-0782-4C40-9EB2-EC1035EC8917}" srcOrd="0" destOrd="2" presId="urn:microsoft.com/office/officeart/2005/8/layout/vList2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9467731F-2D3D-3C4F-859E-821485ADA68D}" type="presOf" srcId="{2F5A01B6-6A97-8340-85F5-46D4B03B077C}" destId="{2DAA50D5-FA14-BE45-86DA-B9A9730BC9F6}" srcOrd="0" destOrd="0" presId="urn:microsoft.com/office/officeart/2005/8/layout/vList2"/>
    <dgm:cxn modelId="{83CD3C24-F647-514E-9B18-C364A1FF7898}" type="presOf" srcId="{FDAAE0B0-8023-8A41-A902-34D29E4C01A9}" destId="{61C8481A-0782-4C40-9EB2-EC1035EC8917}" srcOrd="0" destOrd="1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412C752B-3FE3-444D-A062-4DDCCA35551D}" type="presOf" srcId="{6B7D47CC-BB4A-3E46-8E29-0EA86727CD3F}" destId="{2DAA50D5-FA14-BE45-86DA-B9A9730BC9F6}" srcOrd="0" destOrd="1" presId="urn:microsoft.com/office/officeart/2005/8/layout/vList2"/>
    <dgm:cxn modelId="{7B9B933A-A65B-A54A-AB9B-160B11FF6E28}" srcId="{939D672F-CB9A-A842-9438-873CDFA5CB6F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705EEE42-1CBE-6A4C-8B72-35B36CF99A3B}" type="presOf" srcId="{BACCFF47-C623-E34F-A983-98843F300FAF}" destId="{226BF577-EBC4-EC4E-8A8D-06B2D04CDEFE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DE63D53-14B1-9C43-AF94-FB4D8CA78D0B}" type="presOf" srcId="{0C433654-E965-D74A-8D2B-CA12390B1BE6}" destId="{B62B7F9B-4F42-2540-935A-395DB42EE583}" srcOrd="0" destOrd="0" presId="urn:microsoft.com/office/officeart/2005/8/layout/vList2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BCF9FA62-2FB1-F848-BF53-CDC9752AFB0B}" type="presOf" srcId="{939D672F-CB9A-A842-9438-873CDFA5CB6F}" destId="{61C8481A-0782-4C40-9EB2-EC1035EC8917}" srcOrd="0" destOrd="0" presId="urn:microsoft.com/office/officeart/2005/8/layout/vList2"/>
    <dgm:cxn modelId="{66C05263-DB16-D344-B765-09E995014950}" srcId="{0C433654-E965-D74A-8D2B-CA12390B1BE6}" destId="{939D672F-CB9A-A842-9438-873CDFA5CB6F}" srcOrd="0" destOrd="0" parTransId="{4C336DE4-913A-D145-97E4-5F326789EEB1}" sibTransId="{101467B2-7113-BC46-A12E-B8EDDF66D8F4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88C0A38C-74FE-3A45-B32C-7646CCE1BEC7}" type="presOf" srcId="{04676674-70B1-6E41-9B28-5C6D5F171FD5}" destId="{61C8481A-0782-4C40-9EB2-EC1035EC8917}" srcOrd="0" destOrd="4" presId="urn:microsoft.com/office/officeart/2005/8/layout/vList2"/>
    <dgm:cxn modelId="{70CA4898-03D5-0147-92B0-2D85DEDDA3B7}" type="presOf" srcId="{412A7F39-A00B-D044-AB39-A09D665D6A1C}" destId="{61C8481A-0782-4C40-9EB2-EC1035EC8917}" srcOrd="0" destOrd="5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B951D4A7-271C-6F42-92E8-7104B0273B93}" type="presOf" srcId="{6D7B3B08-3472-674C-8386-5760EF70E103}" destId="{2DAA50D5-FA14-BE45-86DA-B9A9730BC9F6}" srcOrd="0" destOrd="3" presId="urn:microsoft.com/office/officeart/2005/8/layout/vList2"/>
    <dgm:cxn modelId="{689BA0B9-9B5F-8D40-BF13-F9070FEF1FB4}" type="presOf" srcId="{141C08D5-A941-B14B-B33B-47750B5E6906}" destId="{2DAA50D5-FA14-BE45-86DA-B9A9730BC9F6}" srcOrd="0" destOrd="4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6180C2EF-CF9D-A34A-AD8A-57995ABCA2B6}" type="presOf" srcId="{564D7D85-61B0-AC47-BE50-D8FF1763EA3C}" destId="{9AAA45CE-0B7E-7146-A7A0-1EC71B403540}" srcOrd="0" destOrd="0" presId="urn:microsoft.com/office/officeart/2005/8/layout/vList2"/>
    <dgm:cxn modelId="{3B65270E-B2EC-5640-A943-6D5BC7898DF2}" type="presParOf" srcId="{226BF577-EBC4-EC4E-8A8D-06B2D04CDEFE}" destId="{B62B7F9B-4F42-2540-935A-395DB42EE583}" srcOrd="0" destOrd="0" presId="urn:microsoft.com/office/officeart/2005/8/layout/vList2"/>
    <dgm:cxn modelId="{E202E8AF-F239-8542-B3FF-0BE4D7E8F5B5}" type="presParOf" srcId="{226BF577-EBC4-EC4E-8A8D-06B2D04CDEFE}" destId="{61C8481A-0782-4C40-9EB2-EC1035EC8917}" srcOrd="1" destOrd="0" presId="urn:microsoft.com/office/officeart/2005/8/layout/vList2"/>
    <dgm:cxn modelId="{D5C750C1-1CDB-6346-854C-12A5327C04EC}" type="presParOf" srcId="{226BF577-EBC4-EC4E-8A8D-06B2D04CDEFE}" destId="{9AAA45CE-0B7E-7146-A7A0-1EC71B403540}" srcOrd="2" destOrd="0" presId="urn:microsoft.com/office/officeart/2005/8/layout/vList2"/>
    <dgm:cxn modelId="{F2D00399-B2C1-1C45-845E-7411025CDAAE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3FDAD04F-D35D-42AC-9586-66F53E7D770C}" type="parTrans" cxnId="{E3932258-E55B-424F-8E49-71144AD74E10}">
      <dgm:prSet/>
      <dgm:spPr/>
    </dgm:pt>
    <dgm:pt modelId="{CE4921F1-F796-42D7-B234-62339C1C5939}" type="sibTrans" cxnId="{E3932258-E55B-424F-8E49-71144AD74E10}">
      <dgm:prSet/>
      <dgm:spPr/>
    </dgm:pt>
    <dgm:pt modelId="{42AEE147-DC49-0142-9126-48C83C656FB8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76975CE-5EA8-DF46-8DD1-4A1163D249FC}" type="parTrans" cxnId="{8A642332-90CE-CF4E-854B-3CEA1FFCFE2B}">
      <dgm:prSet/>
      <dgm:spPr/>
    </dgm:pt>
    <dgm:pt modelId="{009A16F1-4D41-8143-9422-534F1F02B261}" type="sibTrans" cxnId="{8A642332-90CE-CF4E-854B-3CEA1FFCFE2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8A642332-90CE-CF4E-854B-3CEA1FFCFE2B}" srcId="{0C433654-E965-D74A-8D2B-CA12390B1BE6}" destId="{42AEE147-DC49-0142-9126-48C83C656FB8}" srcOrd="0" destOrd="0" parTransId="{176975CE-5EA8-DF46-8DD1-4A1163D249FC}" sibTransId="{009A16F1-4D41-8143-9422-534F1F02B261}"/>
    <dgm:cxn modelId="{7B9B933A-A65B-A54A-AB9B-160B11FF6E28}" srcId="{42AEE147-DC49-0142-9126-48C83C656FB8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8E80786D-4B16-694E-8E67-864FAB20B7FA}" type="presOf" srcId="{412A7F39-A00B-D044-AB39-A09D665D6A1C}" destId="{61C8481A-0782-4C40-9EB2-EC1035EC8917}" srcOrd="0" destOrd="5" presId="urn:microsoft.com/office/officeart/2005/8/layout/vList2"/>
    <dgm:cxn modelId="{B44BC372-B41A-6F40-B2E3-3D7C6C20AB44}" type="presOf" srcId="{42AEE147-DC49-0142-9126-48C83C656FB8}" destId="{61C8481A-0782-4C40-9EB2-EC1035EC8917}" srcOrd="0" destOrd="0" presId="urn:microsoft.com/office/officeart/2005/8/layout/vList2"/>
    <dgm:cxn modelId="{62386E74-D3D1-7B4B-8CAD-AFD52FC2FC11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strike="sngStrike" dirty="0"/>
            <a:t>Sprawdź Gałąź (1)</a:t>
          </a:r>
          <a:endParaRPr lang="pl-PL" strike="sngStrike" dirty="0"/>
        </a:p>
      </dgm:t>
    </dgm:pt>
    <dgm:pt modelId="{3FDAD04F-D35D-42AC-9586-66F53E7D770C}" type="parTrans" cxnId="{E3932258-E55B-424F-8E49-71144AD74E10}">
      <dgm:prSet/>
      <dgm:spPr/>
      <dgm:t>
        <a:bodyPr/>
        <a:lstStyle/>
        <a:p>
          <a:endParaRPr lang="pl-PL"/>
        </a:p>
      </dgm:t>
    </dgm:pt>
    <dgm:pt modelId="{CE4921F1-F796-42D7-B234-62339C1C5939}" type="sibTrans" cxnId="{E3932258-E55B-424F-8E49-71144AD74E10}">
      <dgm:prSet/>
      <dgm:spPr/>
      <dgm:t>
        <a:bodyPr/>
        <a:lstStyle/>
        <a:p>
          <a:endParaRPr lang="pl-PL"/>
        </a:p>
      </dgm:t>
    </dgm:pt>
    <dgm:pt modelId="{7B4786E5-54A1-6A4F-A01D-4ACDC805D80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F99637F5-8A67-AE48-9AED-64B4D12391E9}" type="parTrans" cxnId="{2C3A61B6-8B3A-F049-B62E-5D714BC92E93}">
      <dgm:prSet/>
      <dgm:spPr/>
    </dgm:pt>
    <dgm:pt modelId="{A2097382-B5F0-9442-B8C5-B183854F086E}" type="sibTrans" cxnId="{2C3A61B6-8B3A-F049-B62E-5D714BC92E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2546172F-79A8-CB44-B814-C4321845A9F4}" type="presOf" srcId="{412A7F39-A00B-D044-AB39-A09D665D6A1C}" destId="{61C8481A-0782-4C40-9EB2-EC1035EC8917}" srcOrd="0" destOrd="5" presId="urn:microsoft.com/office/officeart/2005/8/layout/vList2"/>
    <dgm:cxn modelId="{7B9B933A-A65B-A54A-AB9B-160B11FF6E28}" srcId="{7B4786E5-54A1-6A4F-A01D-4ACDC805D80B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2C3A61B6-8B3A-F049-B62E-5D714BC92E93}" srcId="{0C433654-E965-D74A-8D2B-CA12390B1BE6}" destId="{7B4786E5-54A1-6A4F-A01D-4ACDC805D80B}" srcOrd="0" destOrd="0" parTransId="{F99637F5-8A67-AE48-9AED-64B4D12391E9}" sibTransId="{A2097382-B5F0-9442-B8C5-B183854F086E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CA6A9BA-1A2E-AD4E-B7E3-B55F504D0496}" type="presOf" srcId="{04676674-70B1-6E41-9B28-5C6D5F171FD5}" destId="{61C8481A-0782-4C40-9EB2-EC1035EC8917}" srcOrd="0" destOrd="4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BBA793FC-FC2C-414E-9920-5DFB2C14340B}" type="presOf" srcId="{7B4786E5-54A1-6A4F-A01D-4ACDC805D80B}" destId="{61C8481A-0782-4C40-9EB2-EC1035EC8917}" srcOrd="0" destOrd="0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B815431A-1E25-42DD-8512-4E8DB13BD42F}" type="parTrans" cxnId="{857EBDFD-6378-46CF-B3E5-9C3D88AD665F}">
      <dgm:prSet/>
      <dgm:spPr/>
    </dgm:pt>
    <dgm:pt modelId="{B55D8F71-A2F5-4D15-BC10-67C2E425B84C}" type="sibTrans" cxnId="{857EBDFD-6378-46CF-B3E5-9C3D88AD665F}">
      <dgm:prSet/>
      <dgm:spPr/>
    </dgm:pt>
    <dgm:pt modelId="{FD590B83-7E0A-D64B-A150-517B8D41626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DC7679-47FF-CD4C-A1DB-0813075DFE99}" type="parTrans" cxnId="{B65BAC9F-578E-D945-9BBC-C3BBC858970F}">
      <dgm:prSet/>
      <dgm:spPr/>
    </dgm:pt>
    <dgm:pt modelId="{7311530C-8F2E-1843-807B-1653269D8D6C}" type="sibTrans" cxnId="{B65BAC9F-578E-D945-9BBC-C3BBC85897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FD590B83-7E0A-D64B-A150-517B8D41626B}" destId="{FDAAE0B0-8023-8A41-A902-34D29E4C01A9}" srcOrd="0" destOrd="0" parTransId="{323CCD23-56F4-D14C-B84B-10FB860D86AF}" sibTransId="{45E347E5-06B6-3C42-ACA2-CE09DF6D14F2}"/>
    <dgm:cxn modelId="{6B00E83E-61CE-A048-974E-C0A4A23DC211}" type="presOf" srcId="{FD590B83-7E0A-D64B-A150-517B8D41626B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B65BAC9F-578E-D945-9BBC-C3BBC858970F}" srcId="{0C433654-E965-D74A-8D2B-CA12390B1BE6}" destId="{FD590B83-7E0A-D64B-A150-517B8D41626B}" srcOrd="0" destOrd="0" parTransId="{C2DC7679-47FF-CD4C-A1DB-0813075DFE99}" sibTransId="{7311530C-8F2E-1843-807B-1653269D8D6C}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strike="sngStrike" dirty="0"/>
            <a:t>Sprawdź Gałąź (2)</a:t>
          </a:r>
          <a:endParaRPr lang="pl-PL" strike="sngStrike" dirty="0"/>
        </a:p>
      </dgm:t>
    </dgm:pt>
    <dgm:pt modelId="{B815431A-1E25-42DD-8512-4E8DB13BD42F}" type="parTrans" cxnId="{857EBDFD-6378-46CF-B3E5-9C3D88AD665F}">
      <dgm:prSet/>
      <dgm:spPr/>
      <dgm:t>
        <a:bodyPr/>
        <a:lstStyle/>
        <a:p>
          <a:endParaRPr lang="pl-PL"/>
        </a:p>
      </dgm:t>
    </dgm:pt>
    <dgm:pt modelId="{B55D8F71-A2F5-4D15-BC10-67C2E425B84C}" type="sibTrans" cxnId="{857EBDFD-6378-46CF-B3E5-9C3D88AD665F}">
      <dgm:prSet/>
      <dgm:spPr/>
      <dgm:t>
        <a:bodyPr/>
        <a:lstStyle/>
        <a:p>
          <a:endParaRPr lang="pl-PL"/>
        </a:p>
      </dgm:t>
    </dgm:pt>
    <dgm:pt modelId="{C11FC28F-3DDB-634F-ACE5-27C4FBE186B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0F50EC2-74B3-074B-9C75-AF78DA431308}" type="parTrans" cxnId="{A3E49BE9-5809-D244-84BC-603040F2D33C}">
      <dgm:prSet/>
      <dgm:spPr/>
    </dgm:pt>
    <dgm:pt modelId="{5F81CCCD-FAAB-B24C-BD4E-8398581DB807}" type="sibTrans" cxnId="{A3E49BE9-5809-D244-84BC-603040F2D33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C11FC28F-3DDB-634F-ACE5-27C4FBE186B0}" destId="{FDAAE0B0-8023-8A41-A902-34D29E4C01A9}" srcOrd="0" destOrd="0" parTransId="{323CCD23-56F4-D14C-B84B-10FB860D86AF}" sibTransId="{45E347E5-06B6-3C42-ACA2-CE09DF6D14F2}"/>
    <dgm:cxn modelId="{00B8813F-030B-7747-8EE0-B8B451B96C03}" type="presOf" srcId="{C11FC28F-3DDB-634F-ACE5-27C4FBE186B0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3E49BE9-5809-D244-84BC-603040F2D33C}" srcId="{0C433654-E965-D74A-8D2B-CA12390B1BE6}" destId="{C11FC28F-3DDB-634F-ACE5-27C4FBE186B0}" srcOrd="0" destOrd="0" parTransId="{10F50EC2-74B3-074B-9C75-AF78DA431308}" sibTransId="{5F81CCCD-FAAB-B24C-BD4E-8398581DB807}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(3)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B957AC91-808C-1440-AB30-525136241EE5}">
      <dgm:prSet phldrT="[Tekst]"/>
      <dgm:spPr/>
      <dgm:t>
        <a:bodyPr/>
        <a:lstStyle/>
        <a:p>
          <a:endParaRPr lang="pl-PL" dirty="0"/>
        </a:p>
      </dgm:t>
    </dgm:pt>
    <dgm:pt modelId="{560443EF-0A50-CC4E-B797-77F5BE3491CD}" type="parTrans" cxnId="{0B9611DB-6EB1-D449-A98B-DE484E4E13A6}">
      <dgm:prSet/>
      <dgm:spPr/>
      <dgm:t>
        <a:bodyPr/>
        <a:lstStyle/>
        <a:p>
          <a:endParaRPr lang="pl-PL"/>
        </a:p>
      </dgm:t>
    </dgm:pt>
    <dgm:pt modelId="{56AE2F38-F79E-0849-AB6D-4084EB751812}" type="sibTrans" cxnId="{0B9611DB-6EB1-D449-A98B-DE484E4E13A6}">
      <dgm:prSet/>
      <dgm:spPr/>
      <dgm:t>
        <a:bodyPr/>
        <a:lstStyle/>
        <a:p>
          <a:endParaRPr lang="pl-PL"/>
        </a:p>
      </dgm:t>
    </dgm:pt>
    <dgm:pt modelId="{F2D8B628-CCB4-C645-9E33-2C98572390C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B86FA845-5E9E-4D4A-9E24-E49BF642F72A}" type="parTrans" cxnId="{ECFC5240-5939-954C-81FC-3C19D74AFD28}">
      <dgm:prSet/>
      <dgm:spPr/>
    </dgm:pt>
    <dgm:pt modelId="{409489A5-6A2A-2447-A8C2-8DFCE3467AAB}" type="sibTrans" cxnId="{ECFC5240-5939-954C-81FC-3C19D74AFD2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F60341-661D-334C-8482-C34EE22627D1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EAA70B37-E834-3F42-A1AC-47FC3559A480}" type="presOf" srcId="{6B7D47CC-BB4A-3E46-8E29-0EA86727CD3F}" destId="{F7F60341-661D-334C-8482-C34EE22627D1}" srcOrd="0" destOrd="1" presId="urn:microsoft.com/office/officeart/2005/8/layout/vList2"/>
    <dgm:cxn modelId="{7B9B933A-A65B-A54A-AB9B-160B11FF6E28}" srcId="{F2D8B628-CCB4-C645-9E33-2C98572390C0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ECFC5240-5939-954C-81FC-3C19D74AFD28}" srcId="{0C433654-E965-D74A-8D2B-CA12390B1BE6}" destId="{F2D8B628-CCB4-C645-9E33-2C98572390C0}" srcOrd="0" destOrd="0" parTransId="{B86FA845-5E9E-4D4A-9E24-E49BF642F72A}" sibTransId="{409489A5-6A2A-2447-A8C2-8DFCE3467AA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389FA787-EFE0-3340-93C6-5516B5656B56}" type="presOf" srcId="{8C308D2C-AAB2-C845-BFC3-8EA589820AA1}" destId="{F7F60341-661D-334C-8482-C34EE22627D1}" srcOrd="0" destOrd="2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4D14C3A5-1376-4F4A-9012-9CAC6F46DC9C}" type="presOf" srcId="{F2D8B628-CCB4-C645-9E33-2C98572390C0}" destId="{61C8481A-0782-4C40-9EB2-EC1035EC8917}" srcOrd="0" destOrd="0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BDF85EB6-504B-D747-ABA7-2A0C183E25A9}" type="presOf" srcId="{B957AC91-808C-1440-AB30-525136241EE5}" destId="{F7F60341-661D-334C-8482-C34EE22627D1}" srcOrd="0" destOrd="3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5519FC2-F812-944A-8395-C4A3910C48C6}" type="presOf" srcId="{2F5A01B6-6A97-8340-85F5-46D4B03B077C}" destId="{F7F60341-661D-334C-8482-C34EE22627D1}" srcOrd="0" destOrd="0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0B9611DB-6EB1-D449-A98B-DE484E4E13A6}" srcId="{564D7D85-61B0-AC47-BE50-D8FF1763EA3C}" destId="{B957AC91-808C-1440-AB30-525136241EE5}" srcOrd="3" destOrd="0" parTransId="{560443EF-0A50-CC4E-B797-77F5BE3491CD}" sibTransId="{56AE2F38-F79E-0849-AB6D-4084EB751812}"/>
    <dgm:cxn modelId="{FF727BEC-F0CC-3A44-AC65-5612424D9CFD}" type="presOf" srcId="{141C08D5-A941-B14B-B33B-47750B5E6906}" destId="{F7F60341-661D-334C-8482-C34EE22627D1}" srcOrd="0" destOrd="4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DF548C24-2E0D-B54F-8440-4DABCC6D19DB}" type="presParOf" srcId="{226BF577-EBC4-EC4E-8A8D-06B2D04CDEFE}" destId="{F7F60341-661D-334C-8482-C34EE22627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6B5F0889-A38D-4970-A07C-0FBA973EAA57}">
      <dgm:prSet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582F7AA1-B381-4AFC-B4FF-B57252931CF5}" type="parTrans" cxnId="{8239272B-BD57-4D65-B92B-F1D8FC2BB5AA}">
      <dgm:prSet/>
      <dgm:spPr/>
      <dgm:t>
        <a:bodyPr/>
        <a:lstStyle/>
        <a:p>
          <a:endParaRPr lang="pl-PL"/>
        </a:p>
      </dgm:t>
    </dgm:pt>
    <dgm:pt modelId="{5AB3A797-BD21-487B-A4C7-DA2C99B00B7E}" type="sibTrans" cxnId="{8239272B-BD57-4D65-B92B-F1D8FC2BB5AA}">
      <dgm:prSet/>
      <dgm:spPr/>
      <dgm:t>
        <a:bodyPr/>
        <a:lstStyle/>
        <a:p>
          <a:endParaRPr lang="pl-PL"/>
        </a:p>
      </dgm:t>
    </dgm:pt>
    <dgm:pt modelId="{2CD788B0-6EAC-411B-B3DA-5AB728B725AF}">
      <dgm:prSet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B1401BE2-E118-47B2-B362-94ABC2AA7BFA}" type="parTrans" cxnId="{E94A44BE-5DA6-45F4-83B3-420B05D472D0}">
      <dgm:prSet/>
      <dgm:spPr/>
      <dgm:t>
        <a:bodyPr/>
        <a:lstStyle/>
        <a:p>
          <a:endParaRPr lang="pl-PL"/>
        </a:p>
      </dgm:t>
    </dgm:pt>
    <dgm:pt modelId="{9E3FF3A4-6BF5-4A0A-8115-C9F1AC281C91}" type="sibTrans" cxnId="{E94A44BE-5DA6-45F4-83B3-420B05D472D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</dgm:pt>
    <dgm:pt modelId="{D98DF000-048A-46C4-A295-A452226CE7B8}" type="sibTrans" cxnId="{3B139452-4B28-44DE-905C-4EB8D8DA0349}">
      <dgm:prSet/>
      <dgm:spPr/>
    </dgm:pt>
    <dgm:pt modelId="{9DC7536D-8A1D-814C-9F0A-48CE3494C9E9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2314730-9F74-CD45-95EF-2328F555D723}" type="parTrans" cxnId="{FAA50947-B47F-8540-BE9C-71D9B11C16DB}">
      <dgm:prSet/>
      <dgm:spPr/>
    </dgm:pt>
    <dgm:pt modelId="{BC83DC1C-4436-874C-A6EF-54D27E64E267}" type="sibTrans" cxnId="{FAA50947-B47F-8540-BE9C-71D9B11C16D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02E6306-4B77-D54C-B6E3-B79CDA79B799}" type="presOf" srcId="{141C08D5-A941-B14B-B33B-47750B5E6906}" destId="{2DAA50D5-FA14-BE45-86DA-B9A9730BC9F6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A3185228-8444-49A2-891F-BA60B972EE66}" type="presOf" srcId="{6B5F0889-A38D-4970-A07C-0FBA973EAA57}" destId="{61C8481A-0782-4C40-9EB2-EC1035EC8917}" srcOrd="0" destOrd="3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8239272B-BD57-4D65-B92B-F1D8FC2BB5AA}" srcId="{588462EB-8B95-4493-B288-AFC91FDB7F23}" destId="{6B5F0889-A38D-4970-A07C-0FBA973EAA57}" srcOrd="0" destOrd="0" parTransId="{582F7AA1-B381-4AFC-B4FF-B57252931CF5}" sibTransId="{5AB3A797-BD21-487B-A4C7-DA2C99B00B7E}"/>
    <dgm:cxn modelId="{E2CE7A39-959A-804B-8011-00B9C1E8264F}" type="presOf" srcId="{6D7B3B08-3472-674C-8386-5760EF70E103}" destId="{2DAA50D5-FA14-BE45-86DA-B9A9730BC9F6}" srcOrd="0" destOrd="3" presId="urn:microsoft.com/office/officeart/2005/8/layout/vList2"/>
    <dgm:cxn modelId="{7B9B933A-A65B-A54A-AB9B-160B11FF6E28}" srcId="{9DC7536D-8A1D-814C-9F0A-48CE3494C9E9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FAA50947-B47F-8540-BE9C-71D9B11C16DB}" srcId="{0C433654-E965-D74A-8D2B-CA12390B1BE6}" destId="{9DC7536D-8A1D-814C-9F0A-48CE3494C9E9}" srcOrd="0" destOrd="0" parTransId="{B2314730-9F74-CD45-95EF-2328F555D723}" sibTransId="{BC83DC1C-4436-874C-A6EF-54D27E64E267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5AE45973-D274-4D46-86CD-4E79994F7B6F}" type="presOf" srcId="{2CD788B0-6EAC-411B-B3DA-5AB728B725AF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5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E94A44BE-5DA6-45F4-83B3-420B05D472D0}" srcId="{588462EB-8B95-4493-B288-AFC91FDB7F23}" destId="{2CD788B0-6EAC-411B-B3DA-5AB728B725AF}" srcOrd="1" destOrd="0" parTransId="{B1401BE2-E118-47B2-B362-94ABC2AA7BFA}" sibTransId="{9E3FF3A4-6BF5-4A0A-8115-C9F1AC281C91}"/>
    <dgm:cxn modelId="{DAD428C6-016B-784B-A986-6925E6DD5BF6}" type="presOf" srcId="{9DC7536D-8A1D-814C-9F0A-48CE3494C9E9}" destId="{61C8481A-0782-4C40-9EB2-EC1035EC8917}" srcOrd="0" destOrd="0" presId="urn:microsoft.com/office/officeart/2005/8/layout/vList2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(4)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(4)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(6)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(7)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(11)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(11)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(8)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(8)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(8)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i="0" strike="noStrike" kern="1200" dirty="0">
              <a:solidFill>
                <a:srgbClr val="7030A0"/>
              </a:solidFill>
            </a:rPr>
            <a:t>Sprawdź Gałąź (10)</a:t>
          </a:r>
          <a:endParaRPr lang="pl-PL" sz="2000" i="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i="0" strike="sngStrike" kern="1200" dirty="0"/>
            <a:t>Sprawdź Gałąź (10)</a:t>
          </a:r>
          <a:endParaRPr lang="pl-PL" sz="2000" i="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(9)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(11)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(12)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(12)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(12)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(11)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(12)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(15)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(15)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(15)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(13)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(13)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(15)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(15)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(13)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(15)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(15)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(13)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(14)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(14)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(15)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F7F60341-661D-334C-8482-C34EE22627D1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07.05.2018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.png"/><Relationship Id="rId9" Type="http://schemas.microsoft.com/office/2007/relationships/diagramDrawing" Target="../diagrams/drawin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3.png"/><Relationship Id="rId9" Type="http://schemas.microsoft.com/office/2007/relationships/diagramDrawing" Target="../diagrams/drawing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3.png"/><Relationship Id="rId9" Type="http://schemas.microsoft.com/office/2007/relationships/diagramDrawing" Target="../diagrams/drawin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3.png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3.png"/><Relationship Id="rId9" Type="http://schemas.microsoft.com/office/2007/relationships/diagramDrawing" Target="../diagrams/drawing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3.png"/><Relationship Id="rId9" Type="http://schemas.microsoft.com/office/2007/relationships/diagramDrawing" Target="../diagrams/drawin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3.png"/><Relationship Id="rId9" Type="http://schemas.microsoft.com/office/2007/relationships/diagramDrawing" Target="../diagrams/drawing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3.png"/><Relationship Id="rId9" Type="http://schemas.microsoft.com/office/2007/relationships/diagramDrawing" Target="../diagrams/drawing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3.png"/><Relationship Id="rId9" Type="http://schemas.microsoft.com/office/2007/relationships/diagramDrawing" Target="../diagrams/drawing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3.png"/><Relationship Id="rId9" Type="http://schemas.microsoft.com/office/2007/relationships/diagramDrawing" Target="../diagrams/drawing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1.xml"/><Relationship Id="rId5" Type="http://schemas.openxmlformats.org/officeDocument/2006/relationships/diagramData" Target="../diagrams/data21.xml"/><Relationship Id="rId4" Type="http://schemas.openxmlformats.org/officeDocument/2006/relationships/image" Target="../media/image3.png"/><Relationship Id="rId9" Type="http://schemas.microsoft.com/office/2007/relationships/diagramDrawing" Target="../diagrams/drawing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3.png"/><Relationship Id="rId9" Type="http://schemas.microsoft.com/office/2007/relationships/diagramDrawing" Target="../diagrams/drawing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3.png"/><Relationship Id="rId9" Type="http://schemas.microsoft.com/office/2007/relationships/diagramDrawing" Target="../diagrams/drawing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4.xml"/><Relationship Id="rId5" Type="http://schemas.openxmlformats.org/officeDocument/2006/relationships/diagramData" Target="../diagrams/data24.xml"/><Relationship Id="rId4" Type="http://schemas.openxmlformats.org/officeDocument/2006/relationships/image" Target="../media/image3.png"/><Relationship Id="rId9" Type="http://schemas.microsoft.com/office/2007/relationships/diagramDrawing" Target="../diagrams/drawing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4" Type="http://schemas.openxmlformats.org/officeDocument/2006/relationships/image" Target="../media/image3.png"/><Relationship Id="rId9" Type="http://schemas.microsoft.com/office/2007/relationships/diagramDrawing" Target="../diagrams/drawing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6.xml"/><Relationship Id="rId5" Type="http://schemas.openxmlformats.org/officeDocument/2006/relationships/diagramData" Target="../diagrams/data26.xml"/><Relationship Id="rId4" Type="http://schemas.openxmlformats.org/officeDocument/2006/relationships/image" Target="../media/image3.png"/><Relationship Id="rId9" Type="http://schemas.microsoft.com/office/2007/relationships/diagramDrawing" Target="../diagrams/drawin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4" Type="http://schemas.openxmlformats.org/officeDocument/2006/relationships/image" Target="../media/image3.png"/><Relationship Id="rId9" Type="http://schemas.microsoft.com/office/2007/relationships/diagramDrawing" Target="../diagrams/drawing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4" Type="http://schemas.openxmlformats.org/officeDocument/2006/relationships/image" Target="../media/image3.png"/><Relationship Id="rId9" Type="http://schemas.microsoft.com/office/2007/relationships/diagramDrawing" Target="../diagrams/drawing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9.xml"/><Relationship Id="rId5" Type="http://schemas.openxmlformats.org/officeDocument/2006/relationships/diagramData" Target="../diagrams/data29.xml"/><Relationship Id="rId4" Type="http://schemas.openxmlformats.org/officeDocument/2006/relationships/image" Target="../media/image3.png"/><Relationship Id="rId9" Type="http://schemas.microsoft.com/office/2007/relationships/diagramDrawing" Target="../diagrams/drawing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la-banane-jaune-fruits-isol%C3%A9-25239/" TargetMode="External"/><Relationship Id="rId2" Type="http://schemas.openxmlformats.org/officeDocument/2006/relationships/hyperlink" Target="http://www.clker.com/clipart-tree-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monkey-head-laughing-sitting-37394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Małpa, drzewo i banan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Rozwiązanie zadania domowego</a:t>
            </a:r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2" y="271587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061936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399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06" y="244874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849043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256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0292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0510171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2196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0" y="128341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1828908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481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8" y="209507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139363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6737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56" y="164300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6096880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116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2" y="214644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4909690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0173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28" y="241357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059401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5941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58" y="305683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6565773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8375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  <a:noFill/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56" y="164927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035731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49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zadania - przypomnienie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Małpa chodzi po gałęziach drzewa szukając banana.</a:t>
            </a:r>
          </a:p>
          <a:p>
            <a:pPr>
              <a:lnSpc>
                <a:spcPct val="100000"/>
              </a:lnSpc>
            </a:pPr>
            <a:r>
              <a:rPr lang="pl-PL" dirty="0"/>
              <a:t>Banan znajduje się na końcu jednej z gałęzi.</a:t>
            </a:r>
          </a:p>
          <a:p>
            <a:pPr>
              <a:lnSpc>
                <a:spcPct val="100000"/>
              </a:lnSpc>
            </a:pPr>
            <a:r>
              <a:rPr lang="pl-PL" dirty="0"/>
              <a:t>Małpa zaczyna od pnia i sprawdza po kolei każdą gałąź.</a:t>
            </a:r>
          </a:p>
          <a:p>
            <a:pPr>
              <a:lnSpc>
                <a:spcPct val="100000"/>
              </a:lnSpc>
            </a:pPr>
            <a:r>
              <a:rPr lang="pl-PL" dirty="0"/>
              <a:t>Sprawdzanie zaczyna zawsze od lewej strony.</a:t>
            </a:r>
          </a:p>
          <a:p>
            <a:pPr>
              <a:lnSpc>
                <a:spcPct val="100000"/>
              </a:lnSpc>
            </a:pPr>
            <a:r>
              <a:rPr lang="pl-PL" dirty="0"/>
              <a:t>Jeśli małpa natrafi na banana, to zabiera go i zeskakuje z drzewa.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6" y="111502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71756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2507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63912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9891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6269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4" y="104308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1473749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6787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38" y="39879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2076027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060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6" y="104308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4341261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1337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4" y="170062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474537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8038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4" y="103531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8039574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5365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4" y="170314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4601985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7493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10" y="305683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9416118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1409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01" y="172119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4264481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209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dla małpy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200" b="1" dirty="0"/>
              <a:t>Sprawdź Gałąź</a:t>
            </a:r>
            <a:r>
              <a:rPr lang="pl-PL" sz="3200" dirty="0"/>
              <a:t> (</a:t>
            </a:r>
            <a:r>
              <a:rPr lang="pl-PL" sz="3200" i="1" dirty="0"/>
              <a:t>gałąź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Idź do przodu</a:t>
            </a:r>
          </a:p>
          <a:p>
            <a:pPr lvl="1"/>
            <a:r>
              <a:rPr lang="pl-PL" sz="2800" dirty="0"/>
              <a:t>Jeżeli natrafisz na rozgałęzienie:</a:t>
            </a:r>
          </a:p>
          <a:p>
            <a:pPr lvl="2"/>
            <a:r>
              <a:rPr lang="pl-PL" sz="2800" dirty="0"/>
              <a:t>Dla każdego odgałęzienia, poczynając od lewej:</a:t>
            </a:r>
          </a:p>
          <a:p>
            <a:pPr lvl="3"/>
            <a:r>
              <a:rPr lang="pl-PL" sz="2800" b="1" dirty="0"/>
              <a:t>Sprawdź Gałąź</a:t>
            </a:r>
            <a:r>
              <a:rPr lang="pl-PL" sz="2800" dirty="0"/>
              <a:t> (</a:t>
            </a:r>
            <a:r>
              <a:rPr lang="pl-PL" sz="2800" i="1" dirty="0"/>
              <a:t>odgałęzienie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W przeciwnym wypadku, jeżeli natrafisz na banana:</a:t>
            </a:r>
          </a:p>
          <a:p>
            <a:pPr lvl="2"/>
            <a:r>
              <a:rPr lang="pl-PL" sz="2800" dirty="0"/>
              <a:t>Zeskocz z drzewa i zakończ działanie</a:t>
            </a:r>
          </a:p>
          <a:p>
            <a:pPr lvl="1"/>
            <a:r>
              <a:rPr lang="pl-PL" sz="2800" dirty="0"/>
              <a:t>W przeciwnym wypadku, jeżeli natrafisz na koniec gałęzi:</a:t>
            </a:r>
          </a:p>
          <a:p>
            <a:pPr lvl="2"/>
            <a:r>
              <a:rPr lang="pl-PL" sz="2800" dirty="0"/>
              <a:t>Cofnij się do najbliższego, niesprawdzonego w pełni, rozgałęzienia</a:t>
            </a:r>
          </a:p>
        </p:txBody>
      </p:sp>
    </p:spTree>
    <p:extLst>
      <p:ext uri="{BB962C8B-B14F-4D97-AF65-F5344CB8AC3E}">
        <p14:creationId xmlns:p14="http://schemas.microsoft.com/office/powerpoint/2010/main" val="132858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4" y="30656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9972638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792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03" y="171386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605106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849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74" y="55465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1006072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AFA37D5E-E214-E14C-9734-CC0978ACC075}"/>
              </a:ext>
            </a:extLst>
          </p:cNvPr>
          <p:cNvSpPr txBox="1"/>
          <p:nvPr/>
        </p:nvSpPr>
        <p:spPr>
          <a:xfrm>
            <a:off x="316749" y="6150486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banan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3807401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8EF804-B8F9-0D48-9AE2-5F7DCF88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Pełna kolejność działań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522E07-C035-B843-9D26-D4BE85B4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600" b="1" dirty="0"/>
              <a:t>Sprawdź Gałąź (0)</a:t>
            </a:r>
          </a:p>
          <a:p>
            <a:pPr lvl="1"/>
            <a:r>
              <a:rPr lang="pl-PL" b="1" dirty="0"/>
              <a:t>Sprawdź Gałąź (7)</a:t>
            </a:r>
          </a:p>
          <a:p>
            <a:pPr lvl="2"/>
            <a:r>
              <a:rPr lang="pl-PL" b="1" dirty="0"/>
              <a:t>Sprawdź Gałąź (3)</a:t>
            </a:r>
          </a:p>
          <a:p>
            <a:pPr lvl="3"/>
            <a:r>
              <a:rPr lang="pl-PL" b="1" dirty="0"/>
              <a:t>Sprawdź Gałąź (1)</a:t>
            </a:r>
          </a:p>
          <a:p>
            <a:pPr lvl="3"/>
            <a:r>
              <a:rPr lang="pl-PL" b="1" dirty="0"/>
              <a:t>Sprawdź Gałąź (2)</a:t>
            </a:r>
          </a:p>
          <a:p>
            <a:pPr lvl="2"/>
            <a:r>
              <a:rPr lang="pl-PL" b="1" dirty="0"/>
              <a:t>Sprawdź Gałąź (6)</a:t>
            </a:r>
          </a:p>
          <a:p>
            <a:pPr lvl="3"/>
            <a:r>
              <a:rPr lang="pl-PL" b="1" dirty="0"/>
              <a:t>Sprawdź Gałąź (4)</a:t>
            </a:r>
          </a:p>
          <a:p>
            <a:pPr lvl="3"/>
            <a:r>
              <a:rPr lang="pl-PL" b="1" dirty="0"/>
              <a:t>Sprawdź Gałąź (5)</a:t>
            </a:r>
          </a:p>
          <a:p>
            <a:pPr lvl="1"/>
            <a:r>
              <a:rPr lang="pl-PL" b="1" dirty="0"/>
              <a:t>Sprawdź Gałąź (11)</a:t>
            </a:r>
          </a:p>
          <a:p>
            <a:pPr lvl="2"/>
            <a:r>
              <a:rPr lang="pl-PL" b="1" dirty="0"/>
              <a:t>Sprawdź Gałąź (9)</a:t>
            </a:r>
          </a:p>
          <a:p>
            <a:pPr lvl="3"/>
            <a:r>
              <a:rPr lang="pl-PL" b="1" dirty="0"/>
              <a:t>Sprawdź Gałąź (8)</a:t>
            </a:r>
          </a:p>
          <a:p>
            <a:pPr lvl="3"/>
            <a:r>
              <a:rPr lang="pl-PL" b="1" dirty="0"/>
              <a:t>Sprawdź Gałąź (10)</a:t>
            </a:r>
          </a:p>
          <a:p>
            <a:pPr lvl="2"/>
            <a:r>
              <a:rPr lang="pl-PL" b="1" dirty="0"/>
              <a:t>Sprawdź Gałąź (12)</a:t>
            </a:r>
          </a:p>
          <a:p>
            <a:pPr lvl="1"/>
            <a:r>
              <a:rPr lang="pl-PL" b="1" dirty="0"/>
              <a:t>Sprawdź Gałąź (15)</a:t>
            </a:r>
          </a:p>
          <a:p>
            <a:pPr lvl="2"/>
            <a:r>
              <a:rPr lang="pl-PL" b="1" dirty="0"/>
              <a:t>Sprawdź Gałąź (13)</a:t>
            </a:r>
          </a:p>
          <a:p>
            <a:pPr lvl="2"/>
            <a:r>
              <a:rPr lang="pl-PL" b="1" dirty="0"/>
              <a:t>Sprawdź Gałąź (14) – </a:t>
            </a:r>
            <a:r>
              <a:rPr lang="pl-PL" b="1" dirty="0">
                <a:solidFill>
                  <a:srgbClr val="FF0000"/>
                </a:solidFill>
              </a:rPr>
              <a:t>Banan!</a:t>
            </a:r>
            <a:endParaRPr lang="pl-PL" b="1" dirty="0"/>
          </a:p>
          <a:p>
            <a:pPr lvl="1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1"/>
            <a:endParaRPr lang="pl-PL" b="1" dirty="0"/>
          </a:p>
          <a:p>
            <a:pPr lvl="1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1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1"/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097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5E23-0D5E-464D-9963-65B667A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A9AEE-FF63-409A-A237-CAFBE35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http://www.clker.com/clipart-tree-13.html</a:t>
            </a:r>
            <a:endParaRPr lang="pl-PL" dirty="0"/>
          </a:p>
          <a:p>
            <a:r>
              <a:rPr lang="pl-PL" dirty="0">
                <a:hlinkClick r:id="rId3"/>
              </a:rPr>
              <a:t>https://pixabay.com/fr/la-banane-jaune-fruits-isol%C3%A9-25239/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https://pixabay.com/en/monkey-head-laughing-sitting-37394/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29" y="279785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5971752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040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2" y="361751"/>
            <a:ext cx="4736135" cy="587083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8" y="239834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299039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645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0" y="268776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3404315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015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03819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12807757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238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3" y="268886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69798642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533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" y="223298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4911015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937313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1411</Words>
  <Application>Microsoft Macintosh PowerPoint</Application>
  <PresentationFormat>Panoramiczny</PresentationFormat>
  <Paragraphs>329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Motyw pakietu Office</vt:lpstr>
      <vt:lpstr>Małpa, drzewo i banan</vt:lpstr>
      <vt:lpstr>Treść zadania - przypomnienie</vt:lpstr>
      <vt:lpstr>Algorytm dla małpy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Pełna kolejność działań</vt:lpstr>
      <vt:lpstr>Źródła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26</cp:revision>
  <dcterms:created xsi:type="dcterms:W3CDTF">2012-08-15T16:54:36Z</dcterms:created>
  <dcterms:modified xsi:type="dcterms:W3CDTF">2018-05-07T17:07:50Z</dcterms:modified>
</cp:coreProperties>
</file>