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59" r:id="rId6"/>
    <p:sldId id="267" r:id="rId7"/>
    <p:sldId id="271" r:id="rId8"/>
    <p:sldId id="260" r:id="rId9"/>
    <p:sldId id="269" r:id="rId10"/>
    <p:sldId id="261" r:id="rId11"/>
    <p:sldId id="270" r:id="rId12"/>
    <p:sldId id="262" r:id="rId13"/>
    <p:sldId id="272" r:id="rId14"/>
    <p:sldId id="273" r:id="rId15"/>
    <p:sldId id="263" r:id="rId16"/>
    <p:sldId id="274" r:id="rId17"/>
    <p:sldId id="264" r:id="rId18"/>
    <p:sldId id="275" r:id="rId19"/>
    <p:sldId id="276" r:id="rId20"/>
    <p:sldId id="26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2521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Labirynt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26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0" y="640080"/>
            <a:ext cx="322838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673842"/>
            <a:ext cx="3730752" cy="3224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5</a:t>
            </a:r>
          </a:p>
        </p:txBody>
      </p:sp>
    </p:spTree>
    <p:extLst>
      <p:ext uri="{BB962C8B-B14F-4D97-AF65-F5344CB8AC3E}">
        <p14:creationId xmlns:p14="http://schemas.microsoft.com/office/powerpoint/2010/main" val="41610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tym zadaniu dochodzi nowa instrukcja: </a:t>
            </a:r>
            <a:r>
              <a:rPr lang="pl-PL" b="1" dirty="0"/>
              <a:t>instrukcja warunkowa</a:t>
            </a:r>
          </a:p>
          <a:p>
            <a:r>
              <a:rPr lang="pl-PL" dirty="0"/>
              <a:t>Zauważmy, że będziemy wykonywać jedynie skręt w lewo</a:t>
            </a:r>
          </a:p>
          <a:p>
            <a:r>
              <a:rPr lang="pl-PL" dirty="0"/>
              <a:t>Cały czas idziemy naprzód</a:t>
            </a:r>
          </a:p>
          <a:p>
            <a:r>
              <a:rPr lang="pl-PL" dirty="0"/>
              <a:t>A jeśli jest możliwość skrętu w lewo, to skręcamy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0080"/>
            <a:ext cx="3268100" cy="3291840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68104"/>
            <a:ext cx="3730752" cy="163579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6</a:t>
            </a:r>
          </a:p>
        </p:txBody>
      </p:sp>
    </p:spTree>
    <p:extLst>
      <p:ext uri="{BB962C8B-B14F-4D97-AF65-F5344CB8AC3E}">
        <p14:creationId xmlns:p14="http://schemas.microsoft.com/office/powerpoint/2010/main" val="158719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096806-5A87-455F-870F-F6E6AC22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B037B9-2FFC-4642-A29C-0B251FAF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Zauważmy, że najprostsza droga do celu to skręcenie trzy razy w prawo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A3140FC-9153-4A36-941A-BFF6E177E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19" y="2784832"/>
            <a:ext cx="3197562" cy="3291840"/>
          </a:xfrm>
          <a:prstGeom prst="rect">
            <a:avLst/>
          </a:prstGeom>
        </p:spPr>
      </p:pic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7D321CEF-BB24-4228-9B97-A185899B6621}"/>
              </a:ext>
            </a:extLst>
          </p:cNvPr>
          <p:cNvSpPr/>
          <p:nvPr/>
        </p:nvSpPr>
        <p:spPr>
          <a:xfrm rot="10800000" flipH="1">
            <a:off x="4860032" y="3859239"/>
            <a:ext cx="288032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ygięta w górę 7">
            <a:extLst>
              <a:ext uri="{FF2B5EF4-FFF2-40B4-BE49-F238E27FC236}">
                <a16:creationId xmlns:a16="http://schemas.microsoft.com/office/drawing/2014/main" id="{86547591-5909-4F7B-B7B2-1CA9FC5AAE39}"/>
              </a:ext>
            </a:extLst>
          </p:cNvPr>
          <p:cNvSpPr/>
          <p:nvPr/>
        </p:nvSpPr>
        <p:spPr>
          <a:xfrm rot="16200000" flipH="1">
            <a:off x="4879940" y="5185222"/>
            <a:ext cx="296154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ygięta w górę 8">
            <a:extLst>
              <a:ext uri="{FF2B5EF4-FFF2-40B4-BE49-F238E27FC236}">
                <a16:creationId xmlns:a16="http://schemas.microsoft.com/office/drawing/2014/main" id="{179A4FB4-4744-4944-9695-97E0F8D8D92D}"/>
              </a:ext>
            </a:extLst>
          </p:cNvPr>
          <p:cNvSpPr/>
          <p:nvPr/>
        </p:nvSpPr>
        <p:spPr>
          <a:xfrm flipH="1">
            <a:off x="4340290" y="5213252"/>
            <a:ext cx="240094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72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6796F-BA40-4233-8D31-4B08177C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BD208F-4B95-4A95-8A4E-1D9935E1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Poruszamy się więc cały czas prosto</a:t>
            </a:r>
          </a:p>
          <a:p>
            <a:r>
              <a:rPr lang="pl-PL" dirty="0"/>
              <a:t>A jak możemy skręcić w prawo, to skręcamy</a:t>
            </a:r>
          </a:p>
        </p:txBody>
      </p:sp>
    </p:spTree>
    <p:extLst>
      <p:ext uri="{BB962C8B-B14F-4D97-AF65-F5344CB8AC3E}">
        <p14:creationId xmlns:p14="http://schemas.microsoft.com/office/powerpoint/2010/main" val="294551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40080"/>
            <a:ext cx="319756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21320"/>
            <a:ext cx="3730752" cy="17293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7</a:t>
            </a:r>
          </a:p>
        </p:txBody>
      </p:sp>
    </p:spTree>
    <p:extLst>
      <p:ext uri="{BB962C8B-B14F-4D97-AF65-F5344CB8AC3E}">
        <p14:creationId xmlns:p14="http://schemas.microsoft.com/office/powerpoint/2010/main" val="39253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10D02-4CC9-42C7-87A3-6D71AAB1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88228-643B-470A-8D7E-2FD29E78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Zauważmy, że w tym zadaniu nie możemy zabłądzić</a:t>
            </a:r>
          </a:p>
          <a:p>
            <a:r>
              <a:rPr lang="pl-PL" dirty="0"/>
              <a:t>Droga nie ma rozgałęzień</a:t>
            </a:r>
          </a:p>
          <a:p>
            <a:r>
              <a:rPr lang="pl-PL" dirty="0"/>
              <a:t>Wystarczy, że będziemy skręcać razem z drogą</a:t>
            </a:r>
          </a:p>
          <a:p>
            <a:r>
              <a:rPr lang="pl-PL" dirty="0"/>
              <a:t>Dlatego poruszamy się cały czas prosto</a:t>
            </a:r>
          </a:p>
          <a:p>
            <a:r>
              <a:rPr lang="pl-PL" dirty="0"/>
              <a:t>I sprawdzamy, czy mamy możliwość wykonania skrętu w lewo lub prawo</a:t>
            </a:r>
          </a:p>
        </p:txBody>
      </p:sp>
    </p:spTree>
    <p:extLst>
      <p:ext uri="{BB962C8B-B14F-4D97-AF65-F5344CB8AC3E}">
        <p14:creationId xmlns:p14="http://schemas.microsoft.com/office/powerpoint/2010/main" val="2974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0080"/>
            <a:ext cx="321383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87185"/>
            <a:ext cx="3730752" cy="239762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8</a:t>
            </a:r>
          </a:p>
        </p:txBody>
      </p:sp>
    </p:spTree>
    <p:extLst>
      <p:ext uri="{BB962C8B-B14F-4D97-AF65-F5344CB8AC3E}">
        <p14:creationId xmlns:p14="http://schemas.microsoft.com/office/powerpoint/2010/main" val="17568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27F14-5E64-49CD-8A1F-EA135940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D6A9C5-C51E-4BBA-BEEA-48205162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Zwróćmy uwagę na to, jak wygląda najprostsza droga do celu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4D5E74B-458C-464E-B331-674AE01B9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32" y="2834323"/>
            <a:ext cx="3228535" cy="3291840"/>
          </a:xfrm>
          <a:prstGeom prst="rect">
            <a:avLst/>
          </a:prstGeom>
        </p:spPr>
      </p:pic>
      <p:sp>
        <p:nvSpPr>
          <p:cNvPr id="5" name="Strzałka: wygięta w górę 4">
            <a:extLst>
              <a:ext uri="{FF2B5EF4-FFF2-40B4-BE49-F238E27FC236}">
                <a16:creationId xmlns:a16="http://schemas.microsoft.com/office/drawing/2014/main" id="{4BC87754-199C-4F2B-A128-E3FFD90722D1}"/>
              </a:ext>
            </a:extLst>
          </p:cNvPr>
          <p:cNvSpPr/>
          <p:nvPr/>
        </p:nvSpPr>
        <p:spPr>
          <a:xfrm>
            <a:off x="5364088" y="5257800"/>
            <a:ext cx="199227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ygięta w górę 5">
            <a:extLst>
              <a:ext uri="{FF2B5EF4-FFF2-40B4-BE49-F238E27FC236}">
                <a16:creationId xmlns:a16="http://schemas.microsoft.com/office/drawing/2014/main" id="{ADF726DB-3E94-465B-B178-BCF22209207A}"/>
              </a:ext>
            </a:extLst>
          </p:cNvPr>
          <p:cNvSpPr/>
          <p:nvPr/>
        </p:nvSpPr>
        <p:spPr>
          <a:xfrm rot="16200000">
            <a:off x="3987539" y="3581416"/>
            <a:ext cx="936104" cy="2215448"/>
          </a:xfrm>
          <a:prstGeom prst="bentUpArrow">
            <a:avLst>
              <a:gd name="adj1" fmla="val 2415"/>
              <a:gd name="adj2" fmla="val 2482"/>
              <a:gd name="adj3" fmla="val 7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52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C42E6-A930-4A2C-9C67-A08E143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2E177-5DCD-4077-B86A-F9417E7B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Łatwo zauważyć, że jedyny skręt jaki wykonamy, to </a:t>
            </a:r>
            <a:r>
              <a:rPr lang="pl-PL" b="1" dirty="0"/>
              <a:t>skręt w lewo</a:t>
            </a:r>
          </a:p>
          <a:p>
            <a:r>
              <a:rPr lang="pl-PL" dirty="0"/>
              <a:t>Jednak nie chcemy skręcać zawsze, gdy ścieżka prowadzi w lewo</a:t>
            </a:r>
          </a:p>
          <a:p>
            <a:r>
              <a:rPr lang="pl-PL" dirty="0"/>
              <a:t>Skręcamy tylko wtedy, gdy nie możemy już iść prosto</a:t>
            </a:r>
          </a:p>
          <a:p>
            <a:r>
              <a:rPr lang="pl-PL" dirty="0"/>
              <a:t>Dlatego używamy pełnej instrukcji warunkowej</a:t>
            </a:r>
          </a:p>
        </p:txBody>
      </p:sp>
    </p:spTree>
    <p:extLst>
      <p:ext uri="{BB962C8B-B14F-4D97-AF65-F5344CB8AC3E}">
        <p14:creationId xmlns:p14="http://schemas.microsoft.com/office/powerpoint/2010/main" val="36229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1" y="640080"/>
            <a:ext cx="3275380" cy="3291840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60491"/>
            <a:ext cx="3730752" cy="245101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40080"/>
            <a:ext cx="3228535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97879"/>
            <a:ext cx="3730752" cy="157624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9</a:t>
            </a:r>
          </a:p>
        </p:txBody>
      </p:sp>
    </p:spTree>
    <p:extLst>
      <p:ext uri="{BB962C8B-B14F-4D97-AF65-F5344CB8AC3E}">
        <p14:creationId xmlns:p14="http://schemas.microsoft.com/office/powerpoint/2010/main" val="36978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33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0" y="640080"/>
            <a:ext cx="324246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4" y="640080"/>
            <a:ext cx="3489350" cy="329184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2</a:t>
            </a:r>
          </a:p>
        </p:txBody>
      </p:sp>
    </p:spTree>
    <p:extLst>
      <p:ext uri="{BB962C8B-B14F-4D97-AF65-F5344CB8AC3E}">
        <p14:creationId xmlns:p14="http://schemas.microsoft.com/office/powerpoint/2010/main" val="222136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wykorzystać jedynie 2 bloki</a:t>
            </a:r>
          </a:p>
          <a:p>
            <a:r>
              <a:rPr lang="pl-PL" dirty="0"/>
              <a:t>Jednak droga wymagałaby użycia instrukcji </a:t>
            </a:r>
            <a:r>
              <a:rPr lang="pl-PL" i="1" dirty="0"/>
              <a:t>idź naprzód</a:t>
            </a:r>
            <a:r>
              <a:rPr lang="pl-PL" dirty="0"/>
              <a:t> co najmniej 6 razy</a:t>
            </a:r>
          </a:p>
          <a:p>
            <a:r>
              <a:rPr lang="pl-PL" dirty="0"/>
              <a:t>Wymusza to zastosowanie </a:t>
            </a:r>
            <a:r>
              <a:rPr lang="pl-PL" b="1" dirty="0"/>
              <a:t>pętli</a:t>
            </a:r>
            <a:r>
              <a:rPr lang="pl-PL" dirty="0"/>
              <a:t> – struktury wymuszającej powtarzania instrukcji</a:t>
            </a:r>
            <a:endParaRPr lang="pl-PL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85C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2" y="640080"/>
            <a:ext cx="3275898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21362"/>
            <a:ext cx="3730752" cy="172927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3</a:t>
            </a:r>
          </a:p>
        </p:txBody>
      </p:sp>
    </p:spTree>
    <p:extLst>
      <p:ext uri="{BB962C8B-B14F-4D97-AF65-F5344CB8AC3E}">
        <p14:creationId xmlns:p14="http://schemas.microsoft.com/office/powerpoint/2010/main" val="42646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Ponownie ilość kroków do wykonania przekracza limit bloków zadania</a:t>
            </a:r>
          </a:p>
          <a:p>
            <a:r>
              <a:rPr lang="pl-PL" dirty="0"/>
              <a:t>Zauważmy jednak, że możemy wyróżnić powtarzalny schemat poruszania się po labiryncie</a:t>
            </a:r>
          </a:p>
          <a:p>
            <a:r>
              <a:rPr lang="pl-PL" dirty="0"/>
              <a:t>Szukamy minimalnej powtarzalnej ilości kroków – zestawu instrukcji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6AE2C0F2-10DF-481F-BF47-B91B7A661A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4" y="1296371"/>
            <a:ext cx="1986278" cy="2020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46957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2D775664-CFCF-462E-97D1-1A3A7C1E4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292137"/>
            <a:ext cx="1994604" cy="2028825"/>
          </a:xfrm>
          <a:prstGeom prst="rect">
            <a:avLst/>
          </a:prstGeom>
        </p:spPr>
      </p:pic>
      <p:pic>
        <p:nvPicPr>
          <p:cNvPr id="4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9137A8E1-12E7-4DBE-98F0-870D7EB3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07" y="1297017"/>
            <a:ext cx="1985008" cy="20190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9572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3F979644-D939-4162-A885-2FB45BEAA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51" y="1318685"/>
            <a:ext cx="1986279" cy="20203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3264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02A7575-16DE-4CAE-843A-BD33F71B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bg1"/>
                </a:solidFill>
              </a:rPr>
              <a:t>Zadanie 4</a:t>
            </a:r>
          </a:p>
        </p:txBody>
      </p:sp>
      <p:cxnSp>
        <p:nvCxnSpPr>
          <p:cNvPr id="17" name="Łącznik łamany 6">
            <a:extLst>
              <a:ext uri="{FF2B5EF4-FFF2-40B4-BE49-F238E27FC236}">
                <a16:creationId xmlns:a16="http://schemas.microsoft.com/office/drawing/2014/main" id="{DBED41D4-87E1-421E-9512-3BFC4681ECD4}"/>
              </a:ext>
            </a:extLst>
          </p:cNvPr>
          <p:cNvCxnSpPr>
            <a:cxnSpLocks/>
          </p:cNvCxnSpPr>
          <p:nvPr/>
        </p:nvCxnSpPr>
        <p:spPr>
          <a:xfrm flipV="1">
            <a:off x="683567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Łącznik łamany 6">
            <a:extLst>
              <a:ext uri="{FF2B5EF4-FFF2-40B4-BE49-F238E27FC236}">
                <a16:creationId xmlns:a16="http://schemas.microsoft.com/office/drawing/2014/main" id="{0D460059-21DC-4AB8-81A8-11F379BCDE28}"/>
              </a:ext>
            </a:extLst>
          </p:cNvPr>
          <p:cNvCxnSpPr>
            <a:cxnSpLocks/>
          </p:cNvCxnSpPr>
          <p:nvPr/>
        </p:nvCxnSpPr>
        <p:spPr>
          <a:xfrm flipV="1">
            <a:off x="2909873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Łącznik łamany 6">
            <a:extLst>
              <a:ext uri="{FF2B5EF4-FFF2-40B4-BE49-F238E27FC236}">
                <a16:creationId xmlns:a16="http://schemas.microsoft.com/office/drawing/2014/main" id="{43F04F0F-716A-42EA-8023-B7665C304A83}"/>
              </a:ext>
            </a:extLst>
          </p:cNvPr>
          <p:cNvCxnSpPr>
            <a:cxnSpLocks/>
          </p:cNvCxnSpPr>
          <p:nvPr/>
        </p:nvCxnSpPr>
        <p:spPr>
          <a:xfrm flipV="1">
            <a:off x="5136179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Łącznik łamany 6">
            <a:extLst>
              <a:ext uri="{FF2B5EF4-FFF2-40B4-BE49-F238E27FC236}">
                <a16:creationId xmlns:a16="http://schemas.microsoft.com/office/drawing/2014/main" id="{A03EDE11-55EA-47E0-A0B6-ED340DFE02FB}"/>
              </a:ext>
            </a:extLst>
          </p:cNvPr>
          <p:cNvCxnSpPr>
            <a:cxnSpLocks/>
          </p:cNvCxnSpPr>
          <p:nvPr/>
        </p:nvCxnSpPr>
        <p:spPr>
          <a:xfrm flipV="1">
            <a:off x="7366529" y="2705534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Łącznik łamany 6">
            <a:extLst>
              <a:ext uri="{FF2B5EF4-FFF2-40B4-BE49-F238E27FC236}">
                <a16:creationId xmlns:a16="http://schemas.microsoft.com/office/drawing/2014/main" id="{75086C56-C774-43A8-AF9A-3672D6A9B71F}"/>
              </a:ext>
            </a:extLst>
          </p:cNvPr>
          <p:cNvCxnSpPr>
            <a:cxnSpLocks/>
          </p:cNvCxnSpPr>
          <p:nvPr/>
        </p:nvCxnSpPr>
        <p:spPr>
          <a:xfrm flipV="1">
            <a:off x="3165223" y="2431089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Łącznik łamany 6">
            <a:extLst>
              <a:ext uri="{FF2B5EF4-FFF2-40B4-BE49-F238E27FC236}">
                <a16:creationId xmlns:a16="http://schemas.microsoft.com/office/drawing/2014/main" id="{EE3A4AED-5D1B-4292-A295-CC174968DB5C}"/>
              </a:ext>
            </a:extLst>
          </p:cNvPr>
          <p:cNvCxnSpPr>
            <a:cxnSpLocks/>
          </p:cNvCxnSpPr>
          <p:nvPr/>
        </p:nvCxnSpPr>
        <p:spPr>
          <a:xfrm flipV="1">
            <a:off x="5378432" y="2431089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Łącznik łamany 6">
            <a:extLst>
              <a:ext uri="{FF2B5EF4-FFF2-40B4-BE49-F238E27FC236}">
                <a16:creationId xmlns:a16="http://schemas.microsoft.com/office/drawing/2014/main" id="{CCEC9161-B463-4F6A-9C97-4223A1F53073}"/>
              </a:ext>
            </a:extLst>
          </p:cNvPr>
          <p:cNvCxnSpPr>
            <a:cxnSpLocks/>
          </p:cNvCxnSpPr>
          <p:nvPr/>
        </p:nvCxnSpPr>
        <p:spPr>
          <a:xfrm flipV="1">
            <a:off x="7604739" y="2463707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łamany 6">
            <a:extLst>
              <a:ext uri="{FF2B5EF4-FFF2-40B4-BE49-F238E27FC236}">
                <a16:creationId xmlns:a16="http://schemas.microsoft.com/office/drawing/2014/main" id="{C954FA84-6EA3-4DA5-993C-8383DCB55DFE}"/>
              </a:ext>
            </a:extLst>
          </p:cNvPr>
          <p:cNvCxnSpPr>
            <a:cxnSpLocks/>
          </p:cNvCxnSpPr>
          <p:nvPr/>
        </p:nvCxnSpPr>
        <p:spPr>
          <a:xfrm flipV="1">
            <a:off x="5630586" y="2189262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Łącznik łamany 6">
            <a:extLst>
              <a:ext uri="{FF2B5EF4-FFF2-40B4-BE49-F238E27FC236}">
                <a16:creationId xmlns:a16="http://schemas.microsoft.com/office/drawing/2014/main" id="{3BCCE372-5347-4006-95B3-977FFD15A770}"/>
              </a:ext>
            </a:extLst>
          </p:cNvPr>
          <p:cNvCxnSpPr>
            <a:cxnSpLocks/>
          </p:cNvCxnSpPr>
          <p:nvPr/>
        </p:nvCxnSpPr>
        <p:spPr>
          <a:xfrm flipV="1">
            <a:off x="7852266" y="2221880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Łącznik łamany 6">
            <a:extLst>
              <a:ext uri="{FF2B5EF4-FFF2-40B4-BE49-F238E27FC236}">
                <a16:creationId xmlns:a16="http://schemas.microsoft.com/office/drawing/2014/main" id="{EE10FABA-AE35-407B-86B8-9BFEEE6293FC}"/>
              </a:ext>
            </a:extLst>
          </p:cNvPr>
          <p:cNvCxnSpPr>
            <a:cxnSpLocks/>
          </p:cNvCxnSpPr>
          <p:nvPr/>
        </p:nvCxnSpPr>
        <p:spPr>
          <a:xfrm flipV="1">
            <a:off x="8099793" y="1980053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4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D60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4" y="640080"/>
            <a:ext cx="323631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50905"/>
            <a:ext cx="3730752" cy="24701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4</a:t>
            </a:r>
          </a:p>
        </p:txBody>
      </p:sp>
    </p:spTree>
    <p:extLst>
      <p:ext uri="{BB962C8B-B14F-4D97-AF65-F5344CB8AC3E}">
        <p14:creationId xmlns:p14="http://schemas.microsoft.com/office/powerpoint/2010/main" val="1173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Możemy zauważyć, że fragment drogi można przejść powtarzając instrukcję </a:t>
            </a:r>
            <a:r>
              <a:rPr lang="pl-PL" i="1" dirty="0"/>
              <a:t>idź naprzód</a:t>
            </a:r>
            <a:endParaRPr lang="pl-PL" dirty="0"/>
          </a:p>
          <a:p>
            <a:r>
              <a:rPr lang="pl-PL" dirty="0"/>
              <a:t>Jednak najpierw musimy dotrzeć do tego fragmentu</a:t>
            </a:r>
          </a:p>
          <a:p>
            <a:r>
              <a:rPr lang="pl-PL" dirty="0"/>
              <a:t>Co robimy przy pomocy dwóch instrukcji </a:t>
            </a:r>
            <a:r>
              <a:rPr lang="pl-PL" i="1" dirty="0"/>
              <a:t>idź naprzód </a:t>
            </a:r>
            <a:r>
              <a:rPr lang="pl-PL" dirty="0"/>
              <a:t>i instrukcji </a:t>
            </a:r>
            <a:r>
              <a:rPr lang="pl-PL" i="1" dirty="0"/>
              <a:t>skręć w lewo</a:t>
            </a:r>
          </a:p>
          <a:p>
            <a:r>
              <a:rPr lang="pl-PL" dirty="0"/>
              <a:t>Zauważmy, że zapis algorytmu składa się z dwóch części: </a:t>
            </a:r>
          </a:p>
          <a:p>
            <a:pPr lvl="1"/>
            <a:r>
              <a:rPr lang="pl-PL" sz="3200" dirty="0"/>
              <a:t>Pierwszej – liniowej</a:t>
            </a:r>
          </a:p>
          <a:p>
            <a:pPr lvl="1"/>
            <a:r>
              <a:rPr lang="pl-PL" sz="3200" dirty="0"/>
              <a:t>Drugiej – pętli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294</Words>
  <Application>Microsoft Office PowerPoint</Application>
  <PresentationFormat>Pokaz na ekranie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Motyw pakietu Office</vt:lpstr>
      <vt:lpstr>Blockly Labirynt</vt:lpstr>
      <vt:lpstr>Zadanie 1</vt:lpstr>
      <vt:lpstr>Zadanie 2</vt:lpstr>
      <vt:lpstr>Zadanie 3</vt:lpstr>
      <vt:lpstr>Zadanie 3</vt:lpstr>
      <vt:lpstr>Zadanie 4</vt:lpstr>
      <vt:lpstr>Zadanie 4</vt:lpstr>
      <vt:lpstr>Zadanie 4</vt:lpstr>
      <vt:lpstr>Zadanie 5</vt:lpstr>
      <vt:lpstr>Zadanie 5</vt:lpstr>
      <vt:lpstr>Zadanie 6</vt:lpstr>
      <vt:lpstr>Zadanie 6</vt:lpstr>
      <vt:lpstr>Zadanie 7</vt:lpstr>
      <vt:lpstr>Zadanie 7</vt:lpstr>
      <vt:lpstr>Zadanie 7</vt:lpstr>
      <vt:lpstr>Zadanie 8</vt:lpstr>
      <vt:lpstr>Zadanie 8</vt:lpstr>
      <vt:lpstr>Zadanie 9</vt:lpstr>
      <vt:lpstr>Zadanie 9</vt:lpstr>
      <vt:lpstr>Zadanie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29</cp:revision>
  <dcterms:created xsi:type="dcterms:W3CDTF">2017-06-06T12:33:28Z</dcterms:created>
  <dcterms:modified xsi:type="dcterms:W3CDTF">2019-01-29T09:04:20Z</dcterms:modified>
</cp:coreProperties>
</file>