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408" autoAdjust="0"/>
  </p:normalViewPr>
  <p:slideViewPr>
    <p:cSldViewPr>
      <p:cViewPr varScale="1">
        <p:scale>
          <a:sx n="95" d="100"/>
          <a:sy n="95" d="100"/>
        </p:scale>
        <p:origin x="20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detail/252188/skeleton-key-silhouet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DBB01B7-6257-4522-BD9F-F63BDC61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pl-PL" sz="3200" dirty="0">
                <a:solidFill>
                  <a:schemeClr val="bg1"/>
                </a:solidFill>
              </a:rPr>
              <a:t>Napisz algorytm przejścia do celu z zabraniem po drodze klucza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2E7FBF52-0401-4558-AD65-0A4E6A0700BE}"/>
              </a:ext>
            </a:extLst>
          </p:cNvPr>
          <p:cNvGrpSpPr/>
          <p:nvPr/>
        </p:nvGrpSpPr>
        <p:grpSpPr>
          <a:xfrm>
            <a:off x="347844" y="571917"/>
            <a:ext cx="3781953" cy="3419952"/>
            <a:chOff x="539552" y="2971485"/>
            <a:chExt cx="3781953" cy="3419952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F2B85212-0806-4264-BA47-E7375CAD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71485"/>
              <a:ext cx="3781953" cy="34199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2838732-19D2-4691-AB62-0B02E151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17668">
              <a:off x="2750167" y="3553543"/>
              <a:ext cx="661772" cy="218826"/>
            </a:xfrm>
            <a:prstGeom prst="rect">
              <a:avLst/>
            </a:prstGeom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EEEB18C8-D3C0-43D7-90DC-5B759C432EAE}"/>
              </a:ext>
            </a:extLst>
          </p:cNvPr>
          <p:cNvGrpSpPr/>
          <p:nvPr/>
        </p:nvGrpSpPr>
        <p:grpSpPr>
          <a:xfrm>
            <a:off x="4912432" y="571917"/>
            <a:ext cx="3836545" cy="3419952"/>
            <a:chOff x="4778224" y="2971485"/>
            <a:chExt cx="3836545" cy="3419952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DEB9E4C2-BEEA-4DD0-BB8E-877F497B6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224" y="2971485"/>
              <a:ext cx="3836545" cy="34199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A83DF745-E1D6-42A8-B9BE-1D150844F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17668">
              <a:off x="7589569" y="3591060"/>
              <a:ext cx="661772" cy="21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320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DBB01B7-6257-4522-BD9F-F63BDC61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700" dirty="0">
                <a:solidFill>
                  <a:schemeClr val="bg1"/>
                </a:solidFill>
              </a:rPr>
              <a:t>Zasady</a:t>
            </a:r>
            <a:endParaRPr lang="en-US" sz="4700" dirty="0">
              <a:solidFill>
                <a:schemeClr val="bg1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2EF5DC64-46F4-4943-8B26-F589FC3E47D3}"/>
              </a:ext>
            </a:extLst>
          </p:cNvPr>
          <p:cNvGrpSpPr/>
          <p:nvPr/>
        </p:nvGrpSpPr>
        <p:grpSpPr>
          <a:xfrm>
            <a:off x="539552" y="423400"/>
            <a:ext cx="3346958" cy="3711949"/>
            <a:chOff x="253500" y="119028"/>
            <a:chExt cx="3923477" cy="4351338"/>
          </a:xfrm>
        </p:grpSpPr>
        <p:grpSp>
          <p:nvGrpSpPr>
            <p:cNvPr id="32" name="Grupa 31">
              <a:extLst>
                <a:ext uri="{FF2B5EF4-FFF2-40B4-BE49-F238E27FC236}">
                  <a16:creationId xmlns:a16="http://schemas.microsoft.com/office/drawing/2014/main" id="{4DE6918C-66E1-4BFA-874D-F114126DD087}"/>
                </a:ext>
              </a:extLst>
            </p:cNvPr>
            <p:cNvGrpSpPr/>
            <p:nvPr/>
          </p:nvGrpSpPr>
          <p:grpSpPr>
            <a:xfrm>
              <a:off x="253500" y="119028"/>
              <a:ext cx="3923477" cy="4351338"/>
              <a:chOff x="-167861" y="0"/>
              <a:chExt cx="3923477" cy="4351338"/>
            </a:xfrm>
          </p:grpSpPr>
          <p:sp>
            <p:nvSpPr>
              <p:cNvPr id="37" name="Prostokąt 36">
                <a:extLst>
                  <a:ext uri="{FF2B5EF4-FFF2-40B4-BE49-F238E27FC236}">
                    <a16:creationId xmlns:a16="http://schemas.microsoft.com/office/drawing/2014/main" id="{F0357579-98DB-495F-928C-778757423D36}"/>
                  </a:ext>
                </a:extLst>
              </p:cNvPr>
              <p:cNvSpPr/>
              <p:nvPr/>
            </p:nvSpPr>
            <p:spPr>
              <a:xfrm>
                <a:off x="962" y="0"/>
                <a:ext cx="3754654" cy="4351338"/>
              </a:xfrm>
              <a:prstGeom prst="rect">
                <a:avLst/>
              </a:pr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pole tekstowe 37">
                <a:extLst>
                  <a:ext uri="{FF2B5EF4-FFF2-40B4-BE49-F238E27FC236}">
                    <a16:creationId xmlns:a16="http://schemas.microsoft.com/office/drawing/2014/main" id="{9240ECE3-3540-41A0-BBE3-73C1DC1D499D}"/>
                  </a:ext>
                </a:extLst>
              </p:cNvPr>
              <p:cNvSpPr txBox="1"/>
              <p:nvPr/>
            </p:nvSpPr>
            <p:spPr>
              <a:xfrm>
                <a:off x="-167861" y="1653508"/>
                <a:ext cx="3923477" cy="2610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2727" tIns="330200" rIns="292727" bIns="33020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400" kern="1200" dirty="0"/>
                  <a:t>Algorytm musi działać (bez żadnych zmian) na każdym z dwóch podanych labiryntów</a:t>
                </a:r>
                <a:endParaRPr lang="en-US" sz="2400" kern="1200" dirty="0"/>
              </a:p>
            </p:txBody>
          </p:sp>
        </p:grpSp>
        <p:grpSp>
          <p:nvGrpSpPr>
            <p:cNvPr id="33" name="Grupa 32">
              <a:extLst>
                <a:ext uri="{FF2B5EF4-FFF2-40B4-BE49-F238E27FC236}">
                  <a16:creationId xmlns:a16="http://schemas.microsoft.com/office/drawing/2014/main" id="{8C468ADA-4F91-4963-9B96-26613519B9B8}"/>
                </a:ext>
              </a:extLst>
            </p:cNvPr>
            <p:cNvGrpSpPr/>
            <p:nvPr/>
          </p:nvGrpSpPr>
          <p:grpSpPr>
            <a:xfrm>
              <a:off x="1646950" y="554161"/>
              <a:ext cx="1305401" cy="1305401"/>
              <a:chOff x="1225589" y="435133"/>
              <a:chExt cx="1305401" cy="1305401"/>
            </a:xfrm>
          </p:grpSpPr>
          <p:sp>
            <p:nvSpPr>
              <p:cNvPr id="35" name="Owal 34">
                <a:extLst>
                  <a:ext uri="{FF2B5EF4-FFF2-40B4-BE49-F238E27FC236}">
                    <a16:creationId xmlns:a16="http://schemas.microsoft.com/office/drawing/2014/main" id="{72BF514B-85D6-466C-8CA9-5D14B03051CF}"/>
                  </a:ext>
                </a:extLst>
              </p:cNvPr>
              <p:cNvSpPr/>
              <p:nvPr/>
            </p:nvSpPr>
            <p:spPr>
              <a:xfrm>
                <a:off x="1225589" y="435133"/>
                <a:ext cx="1305401" cy="1305401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wal 6">
                <a:extLst>
                  <a:ext uri="{FF2B5EF4-FFF2-40B4-BE49-F238E27FC236}">
                    <a16:creationId xmlns:a16="http://schemas.microsoft.com/office/drawing/2014/main" id="{71D0CCA3-F659-4F9F-9DA0-F371B5080B15}"/>
                  </a:ext>
                </a:extLst>
              </p:cNvPr>
              <p:cNvSpPr txBox="1"/>
              <p:nvPr/>
            </p:nvSpPr>
            <p:spPr>
              <a:xfrm>
                <a:off x="1416761" y="626305"/>
                <a:ext cx="923057" cy="9230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74" tIns="12700" rIns="101774" bIns="12700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1</a:t>
                </a:r>
              </a:p>
            </p:txBody>
          </p:sp>
        </p:grp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09F60BBE-CF6A-45AB-9759-6526D85B1FE8}"/>
                </a:ext>
              </a:extLst>
            </p:cNvPr>
            <p:cNvSpPr/>
            <p:nvPr/>
          </p:nvSpPr>
          <p:spPr>
            <a:xfrm>
              <a:off x="422323" y="4470294"/>
              <a:ext cx="3754654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3404FDA1-DA25-4430-BD04-5352D2B4A646}"/>
              </a:ext>
            </a:extLst>
          </p:cNvPr>
          <p:cNvGrpSpPr/>
          <p:nvPr/>
        </p:nvGrpSpPr>
        <p:grpSpPr>
          <a:xfrm>
            <a:off x="5256555" y="423400"/>
            <a:ext cx="3202890" cy="3711888"/>
            <a:chOff x="4967024" y="140894"/>
            <a:chExt cx="3754654" cy="4351338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FED5BCCF-0F93-4B1F-8CFE-17EB35076580}"/>
                </a:ext>
              </a:extLst>
            </p:cNvPr>
            <p:cNvGrpSpPr/>
            <p:nvPr/>
          </p:nvGrpSpPr>
          <p:grpSpPr>
            <a:xfrm>
              <a:off x="4967024" y="140894"/>
              <a:ext cx="3754654" cy="4351338"/>
              <a:chOff x="4131082" y="0"/>
              <a:chExt cx="3754654" cy="4351338"/>
            </a:xfrm>
          </p:grpSpPr>
          <p:sp>
            <p:nvSpPr>
              <p:cNvPr id="44" name="Prostokąt 43">
                <a:extLst>
                  <a:ext uri="{FF2B5EF4-FFF2-40B4-BE49-F238E27FC236}">
                    <a16:creationId xmlns:a16="http://schemas.microsoft.com/office/drawing/2014/main" id="{BDD7A4F6-E465-44C9-8F08-AAF7A4A5CAD5}"/>
                  </a:ext>
                </a:extLst>
              </p:cNvPr>
              <p:cNvSpPr/>
              <p:nvPr/>
            </p:nvSpPr>
            <p:spPr>
              <a:xfrm>
                <a:off x="4131082" y="0"/>
                <a:ext cx="3754654" cy="4351338"/>
              </a:xfrm>
              <a:prstGeom prst="rect">
                <a:avLst/>
              </a:pr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pole tekstowe 44">
                <a:extLst>
                  <a:ext uri="{FF2B5EF4-FFF2-40B4-BE49-F238E27FC236}">
                    <a16:creationId xmlns:a16="http://schemas.microsoft.com/office/drawing/2014/main" id="{E08ECE7C-3FC8-4213-8D6A-CBF76ADC39BB}"/>
                  </a:ext>
                </a:extLst>
              </p:cNvPr>
              <p:cNvSpPr txBox="1"/>
              <p:nvPr/>
            </p:nvSpPr>
            <p:spPr>
              <a:xfrm>
                <a:off x="4131082" y="1653508"/>
                <a:ext cx="3754654" cy="2610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92727" tIns="330200" rIns="292727" bIns="33020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Klucz należy zebrać </a:t>
                </a:r>
                <a:r>
                  <a:rPr lang="pl-PL" sz="2600" b="1" kern="1200" dirty="0"/>
                  <a:t>zanim</a:t>
                </a:r>
                <a:r>
                  <a:rPr lang="pl-PL" sz="2600" kern="1200" dirty="0"/>
                  <a:t> dotrzemy do wyjścia</a:t>
                </a:r>
                <a:endParaRPr lang="en-US" sz="2600" kern="1200" dirty="0"/>
              </a:p>
            </p:txBody>
          </p:sp>
        </p:grpSp>
        <p:grpSp>
          <p:nvGrpSpPr>
            <p:cNvPr id="40" name="Grupa 39">
              <a:extLst>
                <a:ext uri="{FF2B5EF4-FFF2-40B4-BE49-F238E27FC236}">
                  <a16:creationId xmlns:a16="http://schemas.microsoft.com/office/drawing/2014/main" id="{DA58E641-51A0-48C3-9DA6-C75738D89A1D}"/>
                </a:ext>
              </a:extLst>
            </p:cNvPr>
            <p:cNvGrpSpPr/>
            <p:nvPr/>
          </p:nvGrpSpPr>
          <p:grpSpPr>
            <a:xfrm>
              <a:off x="6191651" y="576027"/>
              <a:ext cx="1305401" cy="1305401"/>
              <a:chOff x="5355709" y="435133"/>
              <a:chExt cx="1305401" cy="1305401"/>
            </a:xfrm>
          </p:grpSpPr>
          <p:sp>
            <p:nvSpPr>
              <p:cNvPr id="42" name="Owal 41">
                <a:extLst>
                  <a:ext uri="{FF2B5EF4-FFF2-40B4-BE49-F238E27FC236}">
                    <a16:creationId xmlns:a16="http://schemas.microsoft.com/office/drawing/2014/main" id="{16137CC3-7755-4EE3-B016-4644623247F0}"/>
                  </a:ext>
                </a:extLst>
              </p:cNvPr>
              <p:cNvSpPr/>
              <p:nvPr/>
            </p:nvSpPr>
            <p:spPr>
              <a:xfrm>
                <a:off x="5355709" y="435133"/>
                <a:ext cx="1305401" cy="1305401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Owal 6">
                <a:extLst>
                  <a:ext uri="{FF2B5EF4-FFF2-40B4-BE49-F238E27FC236}">
                    <a16:creationId xmlns:a16="http://schemas.microsoft.com/office/drawing/2014/main" id="{DE4C6DFD-2783-4893-8DB6-B725C7DAEFDC}"/>
                  </a:ext>
                </a:extLst>
              </p:cNvPr>
              <p:cNvSpPr txBox="1"/>
              <p:nvPr/>
            </p:nvSpPr>
            <p:spPr>
              <a:xfrm>
                <a:off x="5546881" y="626305"/>
                <a:ext cx="923057" cy="9230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74" tIns="12700" rIns="101774" bIns="12700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2</a:t>
                </a:r>
              </a:p>
            </p:txBody>
          </p:sp>
        </p:grpSp>
        <p:sp>
          <p:nvSpPr>
            <p:cNvPr id="41" name="Prostokąt 40">
              <a:extLst>
                <a:ext uri="{FF2B5EF4-FFF2-40B4-BE49-F238E27FC236}">
                  <a16:creationId xmlns:a16="http://schemas.microsoft.com/office/drawing/2014/main" id="{607B66AD-8C30-4AB2-817E-1CEE4FC555A8}"/>
                </a:ext>
              </a:extLst>
            </p:cNvPr>
            <p:cNvSpPr/>
            <p:nvPr/>
          </p:nvSpPr>
          <p:spPr>
            <a:xfrm>
              <a:off x="4967024" y="4492160"/>
              <a:ext cx="3754654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06966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DBB01B7-6257-4522-BD9F-F63BDC61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700" dirty="0">
                <a:solidFill>
                  <a:schemeClr val="bg1"/>
                </a:solidFill>
              </a:rPr>
              <a:t>Labirynty do zadania</a:t>
            </a:r>
            <a:endParaRPr lang="en-US" sz="4700" dirty="0">
              <a:solidFill>
                <a:schemeClr val="bg1"/>
              </a:solidFill>
            </a:endParaRP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2E7FBF52-0401-4558-AD65-0A4E6A0700BE}"/>
              </a:ext>
            </a:extLst>
          </p:cNvPr>
          <p:cNvGrpSpPr/>
          <p:nvPr/>
        </p:nvGrpSpPr>
        <p:grpSpPr>
          <a:xfrm>
            <a:off x="347844" y="571917"/>
            <a:ext cx="3781953" cy="3419952"/>
            <a:chOff x="539552" y="2971485"/>
            <a:chExt cx="3781953" cy="3419952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F2B85212-0806-4264-BA47-E7375CAD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71485"/>
              <a:ext cx="3781953" cy="34199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2838732-19D2-4691-AB62-0B02E151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17668">
              <a:off x="2750167" y="3553543"/>
              <a:ext cx="661772" cy="218826"/>
            </a:xfrm>
            <a:prstGeom prst="rect">
              <a:avLst/>
            </a:prstGeom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EEEB18C8-D3C0-43D7-90DC-5B759C432EAE}"/>
              </a:ext>
            </a:extLst>
          </p:cNvPr>
          <p:cNvGrpSpPr/>
          <p:nvPr/>
        </p:nvGrpSpPr>
        <p:grpSpPr>
          <a:xfrm>
            <a:off x="4912432" y="571917"/>
            <a:ext cx="3836545" cy="3419952"/>
            <a:chOff x="4778224" y="2971485"/>
            <a:chExt cx="3836545" cy="3419952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DEB9E4C2-BEEA-4DD0-BB8E-877F497B6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224" y="2971485"/>
              <a:ext cx="3836545" cy="34199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A83DF745-E1D6-42A8-B9BE-1D150844F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17668">
              <a:off x="7589569" y="3591060"/>
              <a:ext cx="661772" cy="21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DBDCD-2C66-48CD-8B17-F099075B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4C5856-3612-4BF4-B814-2BCD0F61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https://openclipart.org/detail/252188/skeleton-key-silhouette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94529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Pokaz na ekranie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Calibri</vt:lpstr>
      <vt:lpstr>Motyw pakietu Office</vt:lpstr>
      <vt:lpstr>Napisz algorytm przejścia do celu z zabraniem po drodze klucza</vt:lpstr>
      <vt:lpstr>Zasady</vt:lpstr>
      <vt:lpstr>Labirynty do zadania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9</cp:revision>
  <dcterms:created xsi:type="dcterms:W3CDTF">2017-06-06T12:33:28Z</dcterms:created>
  <dcterms:modified xsi:type="dcterms:W3CDTF">2017-09-26T22:56:37Z</dcterms:modified>
</cp:coreProperties>
</file>