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92543"/>
  </p:normalViewPr>
  <p:slideViewPr>
    <p:cSldViewPr snapToGrid="0">
      <p:cViewPr varScale="1">
        <p:scale>
          <a:sx n="114" d="100"/>
          <a:sy n="114" d="100"/>
        </p:scale>
        <p:origin x="77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906DA8-031B-46AE-B843-484AE5D61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2740A6F-DA11-435C-B898-4DAF922F5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9127C2D-10EB-4C2B-9050-E881EE25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19.03.2018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61BE54C-48E3-4FFC-8012-79218FE52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949C2E3-99EA-4BD7-9BFD-85C171B7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279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B0A203-F969-428C-A918-33334A69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624B7EE-832B-406D-93F7-F0F580C8D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E8919D-C2A9-4E58-8DCD-E0821FC31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19.03.2018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A646B4C-FF38-4838-ADCE-81E6A24FE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E61B2E4-B7A0-4BE5-A540-0C45E0DD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318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CCFA88A-8015-4B34-A738-C3E96ADAE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1A78665-1F94-4F7B-B205-5A481C14E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7D36C25-B813-4849-A544-1D949A3BE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19.03.2018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B8DDED9-97C6-45C6-A967-C459C82E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84A4D4-0E1B-43DE-8E63-D01F41F9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551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7DE3D8-E9C7-4F7C-87FC-6F53A3FB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4567C1-BA14-41C8-A2A2-0E1C01E55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FFAE89C-9A86-4BD8-A615-F28629E9A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19.03.2018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C6BCA18-063B-44E1-B696-0EA00E5F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FDB8C17-93CF-4CC2-9DA2-615CE6F1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612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942EFE-4EF9-4637-9BC7-0E89CD2CF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686B184-120D-4FEF-B2A9-9B6BF4D46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3A43BE0-CA28-4F54-BFDD-0C5E08BB6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19.03.2018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A16594D-B3E4-42E3-98C8-AD39E06F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2C13F70-E20C-44C5-9E8B-2C4DFDEA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6549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3CE8FF-BAF0-4D75-80EA-9132B058B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9CE0DD-F43F-4178-A577-B670A6918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CAB016F-A739-4D6A-B898-0A9B88437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C8F018D-96DA-4BA5-9981-96420A25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19.03.2018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F9416CE-D2CC-4914-A261-B63C236C6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5286156-C8A2-4E6B-878B-DF2F7EBB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330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E273E5-A330-4F9B-8638-EF6416616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6649784-1CFD-4104-909F-40D92F2BA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E03840C-EF17-468E-868C-C4919D334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5C5C115-9451-43B0-8113-096D74264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637B97E-016E-468A-8021-5904784CC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15AF9E8-1934-490F-9F1E-96E5D030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19.03.2018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EECFBE0-2CE5-4649-9E12-9C2AC3FF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EB8AC92-9428-4635-B3AB-C1D2E0B1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782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2885CD-FBBD-4170-B980-E594A0D0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DBBEDD7-FEAF-4C47-A89A-07353F09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19.03.2018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363B41F-212E-4E98-A735-0D7B118E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0271B4F-14F6-4C48-98D1-F9875188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903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1D67FAA-490C-4C8E-9D94-821A7A38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19.03.2018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A1583EB-847F-4165-882C-4AA2987A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CEAC1C5-DCAD-45D3-8CBC-7BE5F5582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480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6E5A8C-5A03-4EA0-AAAA-383CF5E1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0CA531A-62FC-4DD3-9CC3-7BB99993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C183027-8C80-45CC-9EB6-BCA668795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297BA27-1321-4238-92CC-1E0B473D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19.03.2018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E40C9D6-4795-4715-81A5-7AE06E56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4C01220-9DF2-468E-AB74-B0480099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407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245941-70B8-49A2-B6EF-923F19D1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E152FED-D21B-4BDF-A13B-B23964EB6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E75124F-131F-480A-A1D2-046139E57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5A03D02-0D57-48AF-B83C-76DF688A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19.03.2018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9F7F86E-A2DC-46D3-9C1A-CCB707A4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4319EE7-85DE-4198-93D1-B9A648CF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943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A3BD42A-61F5-4E6D-BF4F-B2F673CF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FC10C80-D908-442B-ACB7-F4FE949BA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F04F4C0-B950-4B30-9E9F-0AF389883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97C24-B5A0-4EEB-AF04-DC997EDCD259}" type="datetimeFigureOut">
              <a:rPr lang="pl-PL" smtClean="0"/>
              <a:pPr/>
              <a:t>19.03.2018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E563B2C-1EF0-4B0E-B330-15AB9DEE9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08004DA-8E4B-4ECE-9EB5-8DE1B1D9D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540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80CC72-6FBA-4F30-BFE0-BC78A62FA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Ćwiczenie w grupach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4F9088A-5ABE-400A-95F6-57770C21F6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448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77C4B9-8B45-DD4E-AE7F-6042DB24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ćwiczenia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D984B5F-DBB7-BA43-9D2B-28867A76F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Każda grupa dostaje kartkę z opisem działania funkcji</a:t>
            </a:r>
          </a:p>
          <a:p>
            <a:r>
              <a:rPr lang="pl-PL" dirty="0"/>
              <a:t>Po kolei każda grupa będzie pełnić rolę podanej funkcji</a:t>
            </a:r>
          </a:p>
          <a:p>
            <a:r>
              <a:rPr lang="pl-PL" dirty="0"/>
              <a:t>Celem pozostałych osób jest zbadanie funkcji:</a:t>
            </a:r>
          </a:p>
          <a:p>
            <a:pPr lvl="1"/>
            <a:r>
              <a:rPr lang="pl-PL" sz="2800" dirty="0"/>
              <a:t>Podawanie danych</a:t>
            </a:r>
          </a:p>
          <a:p>
            <a:pPr lvl="1"/>
            <a:r>
              <a:rPr lang="pl-PL" sz="2800" dirty="0"/>
              <a:t>Zbieranie wyników</a:t>
            </a:r>
          </a:p>
          <a:p>
            <a:pPr lvl="1"/>
            <a:r>
              <a:rPr lang="pl-PL" sz="2800" dirty="0"/>
              <a:t>Próba odgadnięcia typu danych i działania funkcji</a:t>
            </a:r>
          </a:p>
          <a:p>
            <a:r>
              <a:rPr lang="pl-PL" dirty="0"/>
              <a:t>Grupa aktywna (pełniąca rolę funkcji) ma za zadanie odpowiadać prawidłowo, zgodnie z podaną specyfikacją</a:t>
            </a:r>
          </a:p>
          <a:p>
            <a:r>
              <a:rPr lang="pl-PL" dirty="0"/>
              <a:t>Zakładamy, że dla niepoprawnych typów danych, grupa „</a:t>
            </a:r>
            <a:r>
              <a:rPr lang="pl-PL"/>
              <a:t>pokazuje język”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4214456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70</Words>
  <Application>Microsoft Macintosh PowerPoint</Application>
  <PresentationFormat>Panoramiczny</PresentationFormat>
  <Paragraphs>10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Motyw pakietu Office</vt:lpstr>
      <vt:lpstr>Ćwiczenie w grupach</vt:lpstr>
      <vt:lpstr>Opis ćwiczenia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Funkcje</dc:title>
  <dc:creator>Damian Kurpiewski</dc:creator>
  <cp:lastModifiedBy>Damian Kurpiewski</cp:lastModifiedBy>
  <cp:revision>9</cp:revision>
  <dcterms:created xsi:type="dcterms:W3CDTF">2017-12-20T09:06:53Z</dcterms:created>
  <dcterms:modified xsi:type="dcterms:W3CDTF">2018-03-19T22:18:07Z</dcterms:modified>
</cp:coreProperties>
</file>