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7" r:id="rId5"/>
    <p:sldId id="268" r:id="rId6"/>
    <p:sldId id="269" r:id="rId7"/>
    <p:sldId id="270" r:id="rId8"/>
    <p:sldId id="273" r:id="rId9"/>
    <p:sldId id="271" r:id="rId10"/>
    <p:sldId id="274" r:id="rId11"/>
    <p:sldId id="272" r:id="rId12"/>
    <p:sldId id="275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2543"/>
  </p:normalViewPr>
  <p:slideViewPr>
    <p:cSldViewPr snapToGrid="0">
      <p:cViewPr varScale="1">
        <p:scale>
          <a:sx n="114" d="100"/>
          <a:sy n="114" d="100"/>
        </p:scale>
        <p:origin x="9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906DA8-031B-46AE-B843-484AE5D6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2740A6F-DA11-435C-B898-4DAF922F5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127C2D-10EB-4C2B-9050-E881EE25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1BE54C-48E3-4FFC-8012-79218FE5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49C2E3-99EA-4BD7-9BFD-85C171B7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279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B0A203-F969-428C-A918-33334A69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624B7EE-832B-406D-93F7-F0F580C8D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E8919D-C2A9-4E58-8DCD-E0821FC3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646B4C-FF38-4838-ADCE-81E6A24F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61B2E4-B7A0-4BE5-A540-0C45E0DD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318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CCFA88A-8015-4B34-A738-C3E96ADAE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1A78665-1F94-4F7B-B205-5A481C14E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7D36C25-B813-4849-A544-1D949A3B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8DDED9-97C6-45C6-A967-C459C82E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84A4D4-0E1B-43DE-8E63-D01F41F9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51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7DE3D8-E9C7-4F7C-87FC-6F53A3FB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4567C1-BA14-41C8-A2A2-0E1C01E5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AE89C-9A86-4BD8-A615-F28629E9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6BCA18-063B-44E1-B696-0EA00E5F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DB8C17-93CF-4CC2-9DA2-615CE6F1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612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942EFE-4EF9-4637-9BC7-0E89CD2C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86B184-120D-4FEF-B2A9-9B6BF4D46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3A43BE0-CA28-4F54-BFDD-0C5E08BB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16594D-B3E4-42E3-98C8-AD39E06F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C13F70-E20C-44C5-9E8B-2C4DFDEA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54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3CE8FF-BAF0-4D75-80EA-9132B058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9CE0DD-F43F-4178-A577-B670A691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CAB016F-A739-4D6A-B898-0A9B88437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C8F018D-96DA-4BA5-9981-96420A25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9416CE-D2CC-4914-A261-B63C236C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286156-C8A2-4E6B-878B-DF2F7EB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3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E273E5-A330-4F9B-8638-EF641661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6649784-1CFD-4104-909F-40D92F2B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E03840C-EF17-468E-868C-C4919D33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5C5C115-9451-43B0-8113-096D74264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637B97E-016E-468A-8021-5904784CC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5AF9E8-1934-490F-9F1E-96E5D030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EECFBE0-2CE5-4649-9E12-9C2AC3FF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EB8AC92-9428-4635-B3AB-C1D2E0B1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8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885CD-FBBD-4170-B980-E594A0D0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DBBEDD7-FEAF-4C47-A89A-07353F09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363B41F-212E-4E98-A735-0D7B118E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0271B4F-14F6-4C48-98D1-F9875188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903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1D67FAA-490C-4C8E-9D94-821A7A38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A1583EB-847F-4165-882C-4AA2987A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CEAC1C5-DCAD-45D3-8CBC-7BE5F558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480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6E5A8C-5A03-4EA0-AAAA-383CF5E1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CA531A-62FC-4DD3-9CC3-7BB99993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C183027-8C80-45CC-9EB6-BCA668795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297BA27-1321-4238-92CC-1E0B473D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40C9D6-4795-4715-81A5-7AE06E56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4C01220-9DF2-468E-AB74-B0480099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407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245941-70B8-49A2-B6EF-923F19D1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E152FED-D21B-4BDF-A13B-B23964EB6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E75124F-131F-480A-A1D2-046139E57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5A03D02-0D57-48AF-B83C-76DF688A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9F7F86E-A2DC-46D3-9C1A-CCB707A4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4319EE7-85DE-4198-93D1-B9A648CF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943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A3BD42A-61F5-4E6D-BF4F-B2F673CF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FC10C80-D908-442B-ACB7-F4FE949BA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04F4C0-B950-4B30-9E9F-0AF389883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563B2C-1EF0-4B0E-B330-15AB9DEE9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8004DA-8E4B-4ECE-9EB5-8DE1B1D9D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540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80CC72-6FBA-4F30-BFE0-BC78A62FA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Funkcje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4F9088A-5ABE-400A-95F6-57770C21F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Zadania</a:t>
            </a:r>
          </a:p>
        </p:txBody>
      </p:sp>
    </p:spTree>
    <p:extLst>
      <p:ext uri="{BB962C8B-B14F-4D97-AF65-F5344CB8AC3E}">
        <p14:creationId xmlns:p14="http://schemas.microsoft.com/office/powerpoint/2010/main" val="411448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3BD00B-F035-804D-95FA-BCB6EF76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A16959-D9D7-4242-96EE-1360E86F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Dane</a:t>
            </a:r>
            <a:r>
              <a:rPr lang="pl-PL" dirty="0"/>
              <a:t>: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 = 5, odwrócony wyraz =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 = 4, odwrócony wyraz =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l-PL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pl-PL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 = 3, odwrócony wyraz =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ed</a:t>
            </a:r>
            <a:r>
              <a:rPr lang="pl-PL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pl-PL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 = 2, odwrócony wyraz =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edc</a:t>
            </a:r>
            <a:r>
              <a:rPr lang="pl-PL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pl-PL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 = 1, odwrócony wyraz =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edcb</a:t>
            </a:r>
            <a:r>
              <a:rPr lang="pl-PL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pl-PL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1" dirty="0">
                <a:cs typeface="Consolas" panose="020B0609020204030204" pitchFamily="49" charset="0"/>
              </a:rPr>
              <a:t>Wynik</a:t>
            </a:r>
            <a:r>
              <a:rPr lang="pl-PL" dirty="0">
                <a:cs typeface="Consolas" panose="020B0609020204030204" pitchFamily="49" charset="0"/>
              </a:rPr>
              <a:t>: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edcba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826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73ACDB-AFB9-45E6-BFDE-95A7AAE9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Odwracanie wyrazu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D43E5B-CF53-4E0D-90CD-011C7155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Odwróć wyraz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wyraz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Utwórz pusty 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odwrócony wyraz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Od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:= 1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długości </a:t>
            </a:r>
            <a:r>
              <a:rPr lang="pl-PL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wyrazu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Pobierz 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-tą literę 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wyrazu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i dopisz ją na</a:t>
            </a:r>
          </a:p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		początek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odwróconego wyrazu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Zwróć</a:t>
            </a: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odwrócony wyraz</a:t>
            </a:r>
          </a:p>
        </p:txBody>
      </p:sp>
    </p:spTree>
    <p:extLst>
      <p:ext uri="{BB962C8B-B14F-4D97-AF65-F5344CB8AC3E}">
        <p14:creationId xmlns:p14="http://schemas.microsoft.com/office/powerpoint/2010/main" val="387284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3BD00B-F035-804D-95FA-BCB6EF76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A16959-D9D7-4242-96EE-1360E86F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Dane</a:t>
            </a:r>
            <a:r>
              <a:rPr lang="pl-PL" dirty="0"/>
              <a:t>: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 = 1, odwrócony wyraz =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 = 2, odwrócony wyraz =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 = 3, odwrócony wyraz = </a:t>
            </a:r>
            <a:r>
              <a:rPr lang="pl-PL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 = 4, odwrócony wyraz = </a:t>
            </a:r>
            <a:r>
              <a:rPr lang="pl-PL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cba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 = 5, odwrócony wyraz = </a:t>
            </a:r>
            <a:r>
              <a:rPr lang="pl-PL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dcba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1" dirty="0">
                <a:cs typeface="Consolas" panose="020B0609020204030204" pitchFamily="49" charset="0"/>
              </a:rPr>
              <a:t>Wynik</a:t>
            </a:r>
            <a:r>
              <a:rPr lang="pl-PL" dirty="0">
                <a:cs typeface="Consolas" panose="020B0609020204030204" pitchFamily="49" charset="0"/>
              </a:rPr>
              <a:t>: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edcba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566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9ABC43-81A0-E14F-BE59-89EC58A9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Kwadrat liczby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83B86E-D1A9-244D-BCE1-DCD5F14D2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Dane:</a:t>
            </a:r>
          </a:p>
          <a:p>
            <a:pPr lvl="1"/>
            <a:r>
              <a:rPr lang="pl-PL" sz="2800" dirty="0"/>
              <a:t>Liczba naturalna</a:t>
            </a:r>
          </a:p>
          <a:p>
            <a:pPr marL="0" indent="0">
              <a:buNone/>
            </a:pPr>
            <a:r>
              <a:rPr lang="pl-PL" b="1" dirty="0"/>
              <a:t>Wynik:</a:t>
            </a:r>
          </a:p>
          <a:p>
            <a:pPr lvl="1"/>
            <a:r>
              <a:rPr lang="pl-PL" sz="2800" dirty="0"/>
              <a:t>Kwadrat podanej liczby naturalnej</a:t>
            </a:r>
          </a:p>
        </p:txBody>
      </p:sp>
    </p:spTree>
    <p:extLst>
      <p:ext uri="{BB962C8B-B14F-4D97-AF65-F5344CB8AC3E}">
        <p14:creationId xmlns:p14="http://schemas.microsoft.com/office/powerpoint/2010/main" val="219021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73ACDB-AFB9-45E6-BFDE-95A7AAE9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Kwadrat liczby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D43E5B-CF53-4E0D-90CD-011C7155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Kwadrat liczby </a:t>
            </a:r>
            <a:r>
              <a:rPr lang="pl-PL" dirty="0"/>
              <a:t>(</a:t>
            </a:r>
            <a:r>
              <a:rPr lang="pl-PL" i="1" dirty="0"/>
              <a:t>liczba</a:t>
            </a:r>
            <a:r>
              <a:rPr lang="pl-PL" dirty="0"/>
              <a:t>):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b="1" dirty="0"/>
              <a:t>Zwróć</a:t>
            </a:r>
            <a:r>
              <a:rPr lang="pl-PL" dirty="0"/>
              <a:t> </a:t>
            </a:r>
            <a:r>
              <a:rPr lang="pl-PL" b="1" dirty="0">
                <a:solidFill>
                  <a:schemeClr val="accent6"/>
                </a:solidFill>
              </a:rPr>
              <a:t>liczba*liczba</a:t>
            </a:r>
          </a:p>
        </p:txBody>
      </p:sp>
    </p:spTree>
    <p:extLst>
      <p:ext uri="{BB962C8B-B14F-4D97-AF65-F5344CB8AC3E}">
        <p14:creationId xmlns:p14="http://schemas.microsoft.com/office/powerpoint/2010/main" val="419966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9ABC43-81A0-E14F-BE59-89EC58A9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Parzystość sumy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83B86E-D1A9-244D-BCE1-DCD5F14D2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Dane:</a:t>
            </a:r>
          </a:p>
          <a:p>
            <a:pPr lvl="1"/>
            <a:r>
              <a:rPr lang="pl-PL" sz="2800" dirty="0"/>
              <a:t>Dwie liczby naturalne</a:t>
            </a:r>
          </a:p>
          <a:p>
            <a:pPr marL="0" indent="0">
              <a:buNone/>
            </a:pPr>
            <a:r>
              <a:rPr lang="pl-PL" b="1" dirty="0"/>
              <a:t>Wynik:</a:t>
            </a:r>
          </a:p>
          <a:p>
            <a:pPr lvl="1"/>
            <a:r>
              <a:rPr lang="pl-PL" sz="2800" dirty="0"/>
              <a:t>1 jeżeli suma podanych liczb jest parzysta</a:t>
            </a:r>
          </a:p>
          <a:p>
            <a:pPr lvl="1"/>
            <a:r>
              <a:rPr lang="pl-PL" sz="2800" dirty="0"/>
              <a:t>0 w przeciwnym wypadku</a:t>
            </a:r>
          </a:p>
        </p:txBody>
      </p:sp>
    </p:spTree>
    <p:extLst>
      <p:ext uri="{BB962C8B-B14F-4D97-AF65-F5344CB8AC3E}">
        <p14:creationId xmlns:p14="http://schemas.microsoft.com/office/powerpoint/2010/main" val="87510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73ACDB-AFB9-45E6-BFDE-95A7AAE9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Parzystość sumy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D43E5B-CF53-4E0D-90CD-011C7155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Parzystość sumy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liczba1, liczba2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suma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liczba1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liczba2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Jeżeli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</a:t>
            </a: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jest parzysta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Zwróć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W przeciwnym wypadku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Zwróć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9207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9ABC43-81A0-E14F-BE59-89EC58A9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Odwracanie wyrazu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83B86E-D1A9-244D-BCE1-DCD5F14D2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Dane:</a:t>
            </a:r>
          </a:p>
          <a:p>
            <a:pPr lvl="1"/>
            <a:r>
              <a:rPr lang="pl-PL" sz="2800" dirty="0"/>
              <a:t>Wyraz</a:t>
            </a:r>
          </a:p>
          <a:p>
            <a:pPr marL="0" indent="0">
              <a:buNone/>
            </a:pPr>
            <a:r>
              <a:rPr lang="pl-PL" b="1" dirty="0"/>
              <a:t>Wynik:</a:t>
            </a:r>
          </a:p>
          <a:p>
            <a:pPr lvl="1"/>
            <a:r>
              <a:rPr lang="pl-PL" sz="2800" dirty="0"/>
              <a:t>Wyraz pisany od tyłu</a:t>
            </a:r>
          </a:p>
        </p:txBody>
      </p:sp>
    </p:spTree>
    <p:extLst>
      <p:ext uri="{BB962C8B-B14F-4D97-AF65-F5344CB8AC3E}">
        <p14:creationId xmlns:p14="http://schemas.microsoft.com/office/powerpoint/2010/main" val="90403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73ACDB-AFB9-45E6-BFDE-95A7AAE9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Odwracanie wyrazu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D43E5B-CF53-4E0D-90CD-011C7155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Odwróć wyraz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wyraz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Utwórz pusty 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odwrócony wyraz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Od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:= 1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długości </a:t>
            </a:r>
            <a:r>
              <a:rPr lang="pl-PL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wyrazu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Pobierz 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-tą od końca literę 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wyrazu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	dopisz ją do 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odwróconego wyrazu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Zwróć</a:t>
            </a: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odwrócony wyraz</a:t>
            </a:r>
          </a:p>
        </p:txBody>
      </p:sp>
    </p:spTree>
    <p:extLst>
      <p:ext uri="{BB962C8B-B14F-4D97-AF65-F5344CB8AC3E}">
        <p14:creationId xmlns:p14="http://schemas.microsoft.com/office/powerpoint/2010/main" val="200653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3BD00B-F035-804D-95FA-BCB6EF76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A16959-D9D7-4242-96EE-1360E86F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Dane</a:t>
            </a:r>
            <a:r>
              <a:rPr lang="pl-PL" dirty="0"/>
              <a:t>: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 = 1, odwrócony wyraz =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 = 2, odwrócony wyraz =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l-PL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pl-PL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 = 3, odwrócony wyraz =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ed</a:t>
            </a:r>
            <a:r>
              <a:rPr lang="pl-PL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pl-PL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 = 4, odwrócony wyraz =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edc</a:t>
            </a:r>
            <a:r>
              <a:rPr lang="pl-PL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pl-PL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 = 5, odwrócony wyraz =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edcb</a:t>
            </a:r>
            <a:r>
              <a:rPr lang="pl-PL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pl-PL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1" dirty="0">
                <a:cs typeface="Consolas" panose="020B0609020204030204" pitchFamily="49" charset="0"/>
              </a:rPr>
              <a:t>Wynik</a:t>
            </a:r>
            <a:r>
              <a:rPr lang="pl-PL" dirty="0">
                <a:cs typeface="Consolas" panose="020B0609020204030204" pitchFamily="49" charset="0"/>
              </a:rPr>
              <a:t>: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edcba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729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73ACDB-AFB9-45E6-BFDE-95A7AAE9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Odwracanie wyrazu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D43E5B-CF53-4E0D-90CD-011C7155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Odwróć wyraz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wyraz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Utwórz pusty 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odwrócony wyraz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Od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długość wyrazu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l-PL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Pobierz 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-tą literę 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wyrazu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i dopisz ją do 			</a:t>
            </a:r>
            <a:r>
              <a:rPr lang="pl-PL" i="1" dirty="0">
                <a:latin typeface="Consolas" panose="020B0609020204030204" pitchFamily="49" charset="0"/>
                <a:cs typeface="Consolas" panose="020B0609020204030204" pitchFamily="49" charset="0"/>
              </a:rPr>
              <a:t>odwróconego wyrazu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Zwróć</a:t>
            </a: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odwrócony wyraz</a:t>
            </a:r>
          </a:p>
        </p:txBody>
      </p:sp>
    </p:spTree>
    <p:extLst>
      <p:ext uri="{BB962C8B-B14F-4D97-AF65-F5344CB8AC3E}">
        <p14:creationId xmlns:p14="http://schemas.microsoft.com/office/powerpoint/2010/main" val="1298148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223</Words>
  <Application>Microsoft Macintosh PowerPoint</Application>
  <PresentationFormat>Panoramiczny</PresentationFormat>
  <Paragraphs>74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Motyw pakietu Office</vt:lpstr>
      <vt:lpstr>Funkcje</vt:lpstr>
      <vt:lpstr>Kwadrat liczby</vt:lpstr>
      <vt:lpstr>Kwadrat liczby</vt:lpstr>
      <vt:lpstr>Parzystość sumy</vt:lpstr>
      <vt:lpstr>Parzystość sumy</vt:lpstr>
      <vt:lpstr>Odwracanie wyrazu</vt:lpstr>
      <vt:lpstr>Odwracanie wyrazu</vt:lpstr>
      <vt:lpstr>Przykład</vt:lpstr>
      <vt:lpstr>Odwracanie wyrazu</vt:lpstr>
      <vt:lpstr>Przykład</vt:lpstr>
      <vt:lpstr>Odwracanie wyrazu</vt:lpstr>
      <vt:lpstr>Przykład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Funkcje</dc:title>
  <dc:creator>Damian Kurpiewski</dc:creator>
  <cp:lastModifiedBy>Damian Kurpiewski</cp:lastModifiedBy>
  <cp:revision>23</cp:revision>
  <dcterms:created xsi:type="dcterms:W3CDTF">2017-12-20T09:06:53Z</dcterms:created>
  <dcterms:modified xsi:type="dcterms:W3CDTF">2018-03-19T22:33:54Z</dcterms:modified>
</cp:coreProperties>
</file>