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62" r:id="rId5"/>
    <p:sldId id="272" r:id="rId6"/>
    <p:sldId id="273" r:id="rId7"/>
    <p:sldId id="274" r:id="rId8"/>
    <p:sldId id="276" r:id="rId9"/>
    <p:sldId id="277" r:id="rId10"/>
    <p:sldId id="278" r:id="rId11"/>
    <p:sldId id="279" r:id="rId12"/>
    <p:sldId id="285" r:id="rId13"/>
    <p:sldId id="280" r:id="rId14"/>
    <p:sldId id="284" r:id="rId15"/>
    <p:sldId id="281" r:id="rId16"/>
    <p:sldId id="282" r:id="rId17"/>
    <p:sldId id="283" r:id="rId18"/>
    <p:sldId id="264" r:id="rId19"/>
    <p:sldId id="268" r:id="rId20"/>
    <p:sldId id="269" r:id="rId21"/>
    <p:sldId id="270" r:id="rId22"/>
    <p:sldId id="271" r:id="rId23"/>
    <p:sldId id="267" r:id="rId2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54"/>
    <p:restoredTop sz="92416"/>
  </p:normalViewPr>
  <p:slideViewPr>
    <p:cSldViewPr snapToGrid="0" snapToObjects="1">
      <p:cViewPr varScale="1">
        <p:scale>
          <a:sx n="124" d="100"/>
          <a:sy n="124" d="100"/>
        </p:scale>
        <p:origin x="5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28CBA1-2309-4249-8C05-C63DE6854030}" type="doc">
      <dgm:prSet loTypeId="urn:microsoft.com/office/officeart/2005/8/layout/target1" loCatId="relationship" qsTypeId="urn:microsoft.com/office/officeart/2005/8/quickstyle/simple5" qsCatId="simple" csTypeId="urn:microsoft.com/office/officeart/2005/8/colors/colorful2" csCatId="colorful" phldr="1"/>
      <dgm:spPr/>
    </dgm:pt>
    <dgm:pt modelId="{F6DA7CCF-6DAC-4784-8EC3-BC78122429DF}">
      <dgm:prSet phldrT="[Tekst]" custT="1"/>
      <dgm:spPr/>
      <dgm:t>
        <a:bodyPr/>
        <a:lstStyle/>
        <a:p>
          <a:r>
            <a:rPr lang="pl-PL" sz="4000" dirty="0"/>
            <a:t>Uczeń</a:t>
          </a:r>
          <a:endParaRPr lang="pl-PL" sz="3400" dirty="0"/>
        </a:p>
      </dgm:t>
    </dgm:pt>
    <dgm:pt modelId="{30097867-97A5-43A7-9FB8-23A89830276A}" type="parTrans" cxnId="{A036D2DD-9BD2-47C7-AFF2-9E35C3D3F0CF}">
      <dgm:prSet/>
      <dgm:spPr/>
      <dgm:t>
        <a:bodyPr/>
        <a:lstStyle/>
        <a:p>
          <a:endParaRPr lang="pl-PL"/>
        </a:p>
      </dgm:t>
    </dgm:pt>
    <dgm:pt modelId="{8F1E2AA4-94C2-4CB7-BC47-E1A9E0D8F1F1}" type="sibTrans" cxnId="{A036D2DD-9BD2-47C7-AFF2-9E35C3D3F0CF}">
      <dgm:prSet/>
      <dgm:spPr/>
      <dgm:t>
        <a:bodyPr/>
        <a:lstStyle/>
        <a:p>
          <a:endParaRPr lang="pl-PL"/>
        </a:p>
      </dgm:t>
    </dgm:pt>
    <dgm:pt modelId="{3DCF0898-22A1-447A-AFF5-C3FAEC5BAF5F}">
      <dgm:prSet phldrT="[Tekst]" custT="1"/>
      <dgm:spPr/>
      <dgm:t>
        <a:bodyPr/>
        <a:lstStyle/>
        <a:p>
          <a:r>
            <a:rPr lang="pl-PL" sz="4000" dirty="0"/>
            <a:t>Dyrektor</a:t>
          </a:r>
          <a:endParaRPr lang="pl-PL" sz="3400" dirty="0"/>
        </a:p>
      </dgm:t>
    </dgm:pt>
    <dgm:pt modelId="{A8FA94E6-DA77-4C93-9CC4-D73CD5B0C7FB}" type="parTrans" cxnId="{E55B9118-2875-4168-B053-D89CF2745DC8}">
      <dgm:prSet/>
      <dgm:spPr/>
      <dgm:t>
        <a:bodyPr/>
        <a:lstStyle/>
        <a:p>
          <a:endParaRPr lang="pl-PL"/>
        </a:p>
      </dgm:t>
    </dgm:pt>
    <dgm:pt modelId="{A40EAFF6-B98E-45D3-AE27-050A3024859B}" type="sibTrans" cxnId="{E55B9118-2875-4168-B053-D89CF2745DC8}">
      <dgm:prSet/>
      <dgm:spPr/>
      <dgm:t>
        <a:bodyPr/>
        <a:lstStyle/>
        <a:p>
          <a:endParaRPr lang="pl-PL"/>
        </a:p>
      </dgm:t>
    </dgm:pt>
    <dgm:pt modelId="{C37157AF-914B-40AF-BDF6-B49C9E460844}">
      <dgm:prSet phldrT="[Tekst]" custT="1"/>
      <dgm:spPr/>
      <dgm:t>
        <a:bodyPr/>
        <a:lstStyle/>
        <a:p>
          <a:r>
            <a:rPr lang="pl-PL" sz="4000" dirty="0"/>
            <a:t>Prezydent</a:t>
          </a:r>
          <a:endParaRPr lang="pl-PL" sz="3400" dirty="0"/>
        </a:p>
      </dgm:t>
    </dgm:pt>
    <dgm:pt modelId="{D759FAA0-7B68-4F08-B9ED-78BFEA229467}" type="parTrans" cxnId="{C1D88EAD-7D4F-4132-AC70-51BC2769FBFF}">
      <dgm:prSet/>
      <dgm:spPr/>
      <dgm:t>
        <a:bodyPr/>
        <a:lstStyle/>
        <a:p>
          <a:endParaRPr lang="pl-PL"/>
        </a:p>
      </dgm:t>
    </dgm:pt>
    <dgm:pt modelId="{94D23A9B-42F1-450E-BC2D-36E88A10E44C}" type="sibTrans" cxnId="{C1D88EAD-7D4F-4132-AC70-51BC2769FBFF}">
      <dgm:prSet/>
      <dgm:spPr/>
      <dgm:t>
        <a:bodyPr/>
        <a:lstStyle/>
        <a:p>
          <a:endParaRPr lang="pl-PL"/>
        </a:p>
      </dgm:t>
    </dgm:pt>
    <dgm:pt modelId="{DB5FC3F7-B5AF-410E-A979-9EE760BFCA31}" type="pres">
      <dgm:prSet presAssocID="{7B28CBA1-2309-4249-8C05-C63DE6854030}" presName="composite" presStyleCnt="0">
        <dgm:presLayoutVars>
          <dgm:chMax val="5"/>
          <dgm:dir/>
          <dgm:resizeHandles val="exact"/>
        </dgm:presLayoutVars>
      </dgm:prSet>
      <dgm:spPr/>
    </dgm:pt>
    <dgm:pt modelId="{1FDA2ECD-6008-40CF-A045-68C5684F7A75}" type="pres">
      <dgm:prSet presAssocID="{F6DA7CCF-6DAC-4784-8EC3-BC78122429DF}" presName="circle1" presStyleLbl="lnNode1" presStyleIdx="0" presStyleCnt="3"/>
      <dgm:spPr/>
    </dgm:pt>
    <dgm:pt modelId="{C5DE780D-01C8-437C-9ABF-1884D6AE68D5}" type="pres">
      <dgm:prSet presAssocID="{F6DA7CCF-6DAC-4784-8EC3-BC78122429DF}" presName="text1" presStyleLbl="revTx" presStyleIdx="0" presStyleCnt="3">
        <dgm:presLayoutVars>
          <dgm:bulletEnabled val="1"/>
        </dgm:presLayoutVars>
      </dgm:prSet>
      <dgm:spPr/>
    </dgm:pt>
    <dgm:pt modelId="{E19A1401-D1F8-46B9-8AEF-28DE6C09CD5C}" type="pres">
      <dgm:prSet presAssocID="{F6DA7CCF-6DAC-4784-8EC3-BC78122429DF}" presName="line1" presStyleLbl="callout" presStyleIdx="0" presStyleCnt="6"/>
      <dgm:spPr/>
    </dgm:pt>
    <dgm:pt modelId="{C9EA8C42-0781-4904-82DA-9ED321722E1C}" type="pres">
      <dgm:prSet presAssocID="{F6DA7CCF-6DAC-4784-8EC3-BC78122429DF}" presName="d1" presStyleLbl="callout" presStyleIdx="1" presStyleCnt="6"/>
      <dgm:spPr/>
    </dgm:pt>
    <dgm:pt modelId="{7244CFCC-8377-4D68-A088-CDF6A43CA357}" type="pres">
      <dgm:prSet presAssocID="{3DCF0898-22A1-447A-AFF5-C3FAEC5BAF5F}" presName="circle2" presStyleLbl="lnNode1" presStyleIdx="1" presStyleCnt="3"/>
      <dgm:spPr/>
    </dgm:pt>
    <dgm:pt modelId="{2B53F96A-BAED-4FC2-BB2D-C2750BCB1F13}" type="pres">
      <dgm:prSet presAssocID="{3DCF0898-22A1-447A-AFF5-C3FAEC5BAF5F}" presName="text2" presStyleLbl="revTx" presStyleIdx="1" presStyleCnt="3" custScaleX="128876" custLinFactNeighborX="11037">
        <dgm:presLayoutVars>
          <dgm:bulletEnabled val="1"/>
        </dgm:presLayoutVars>
      </dgm:prSet>
      <dgm:spPr/>
    </dgm:pt>
    <dgm:pt modelId="{4F922B4E-84D3-4DDB-BDE1-19C8EB9D8B05}" type="pres">
      <dgm:prSet presAssocID="{3DCF0898-22A1-447A-AFF5-C3FAEC5BAF5F}" presName="line2" presStyleLbl="callout" presStyleIdx="2" presStyleCnt="6"/>
      <dgm:spPr/>
    </dgm:pt>
    <dgm:pt modelId="{18B42A6D-5A52-42AB-80F8-583893D8AD84}" type="pres">
      <dgm:prSet presAssocID="{3DCF0898-22A1-447A-AFF5-C3FAEC5BAF5F}" presName="d2" presStyleLbl="callout" presStyleIdx="3" presStyleCnt="6"/>
      <dgm:spPr/>
    </dgm:pt>
    <dgm:pt modelId="{07B78E4A-6F80-417B-84F8-1AE64E119878}" type="pres">
      <dgm:prSet presAssocID="{C37157AF-914B-40AF-BDF6-B49C9E460844}" presName="circle3" presStyleLbl="lnNode1" presStyleIdx="2" presStyleCnt="3" custScaleX="120998" custScaleY="120998"/>
      <dgm:spPr/>
    </dgm:pt>
    <dgm:pt modelId="{75F1AAAC-2474-4642-BC03-5312D17427DD}" type="pres">
      <dgm:prSet presAssocID="{C37157AF-914B-40AF-BDF6-B49C9E460844}" presName="text3" presStyleLbl="revTx" presStyleIdx="2" presStyleCnt="3" custScaleX="141616" custLinFactNeighborX="17406">
        <dgm:presLayoutVars>
          <dgm:bulletEnabled val="1"/>
        </dgm:presLayoutVars>
      </dgm:prSet>
      <dgm:spPr/>
    </dgm:pt>
    <dgm:pt modelId="{E5D21801-60B7-49D1-9429-66B3BBC2117F}" type="pres">
      <dgm:prSet presAssocID="{C37157AF-914B-40AF-BDF6-B49C9E460844}" presName="line3" presStyleLbl="callout" presStyleIdx="4" presStyleCnt="6"/>
      <dgm:spPr/>
    </dgm:pt>
    <dgm:pt modelId="{58C4DFDA-AE07-4357-9950-F2154C176FCF}" type="pres">
      <dgm:prSet presAssocID="{C37157AF-914B-40AF-BDF6-B49C9E460844}" presName="d3" presStyleLbl="callout" presStyleIdx="5" presStyleCnt="6"/>
      <dgm:spPr/>
    </dgm:pt>
  </dgm:ptLst>
  <dgm:cxnLst>
    <dgm:cxn modelId="{B8EE5D02-5BCD-4815-8D56-0B06D5FE26F9}" type="presOf" srcId="{7B28CBA1-2309-4249-8C05-C63DE6854030}" destId="{DB5FC3F7-B5AF-410E-A979-9EE760BFCA31}" srcOrd="0" destOrd="0" presId="urn:microsoft.com/office/officeart/2005/8/layout/target1"/>
    <dgm:cxn modelId="{E55B9118-2875-4168-B053-D89CF2745DC8}" srcId="{7B28CBA1-2309-4249-8C05-C63DE6854030}" destId="{3DCF0898-22A1-447A-AFF5-C3FAEC5BAF5F}" srcOrd="1" destOrd="0" parTransId="{A8FA94E6-DA77-4C93-9CC4-D73CD5B0C7FB}" sibTransId="{A40EAFF6-B98E-45D3-AE27-050A3024859B}"/>
    <dgm:cxn modelId="{67DE142B-BB56-454D-A81A-44CB1D4DAFE4}" type="presOf" srcId="{F6DA7CCF-6DAC-4784-8EC3-BC78122429DF}" destId="{C5DE780D-01C8-437C-9ABF-1884D6AE68D5}" srcOrd="0" destOrd="0" presId="urn:microsoft.com/office/officeart/2005/8/layout/target1"/>
    <dgm:cxn modelId="{38913244-8B78-4294-B21E-B1B31E9B9437}" type="presOf" srcId="{3DCF0898-22A1-447A-AFF5-C3FAEC5BAF5F}" destId="{2B53F96A-BAED-4FC2-BB2D-C2750BCB1F13}" srcOrd="0" destOrd="0" presId="urn:microsoft.com/office/officeart/2005/8/layout/target1"/>
    <dgm:cxn modelId="{32124770-F718-4C0B-8140-32B958377CCC}" type="presOf" srcId="{C37157AF-914B-40AF-BDF6-B49C9E460844}" destId="{75F1AAAC-2474-4642-BC03-5312D17427DD}" srcOrd="0" destOrd="0" presId="urn:microsoft.com/office/officeart/2005/8/layout/target1"/>
    <dgm:cxn modelId="{C1D88EAD-7D4F-4132-AC70-51BC2769FBFF}" srcId="{7B28CBA1-2309-4249-8C05-C63DE6854030}" destId="{C37157AF-914B-40AF-BDF6-B49C9E460844}" srcOrd="2" destOrd="0" parTransId="{D759FAA0-7B68-4F08-B9ED-78BFEA229467}" sibTransId="{94D23A9B-42F1-450E-BC2D-36E88A10E44C}"/>
    <dgm:cxn modelId="{A036D2DD-9BD2-47C7-AFF2-9E35C3D3F0CF}" srcId="{7B28CBA1-2309-4249-8C05-C63DE6854030}" destId="{F6DA7CCF-6DAC-4784-8EC3-BC78122429DF}" srcOrd="0" destOrd="0" parTransId="{30097867-97A5-43A7-9FB8-23A89830276A}" sibTransId="{8F1E2AA4-94C2-4CB7-BC47-E1A9E0D8F1F1}"/>
    <dgm:cxn modelId="{6EB79836-2984-4B9A-A2AF-F5E056290575}" type="presParOf" srcId="{DB5FC3F7-B5AF-410E-A979-9EE760BFCA31}" destId="{1FDA2ECD-6008-40CF-A045-68C5684F7A75}" srcOrd="0" destOrd="0" presId="urn:microsoft.com/office/officeart/2005/8/layout/target1"/>
    <dgm:cxn modelId="{0DD65D9F-7C94-4D13-B46D-20562FEBD7AB}" type="presParOf" srcId="{DB5FC3F7-B5AF-410E-A979-9EE760BFCA31}" destId="{C5DE780D-01C8-437C-9ABF-1884D6AE68D5}" srcOrd="1" destOrd="0" presId="urn:microsoft.com/office/officeart/2005/8/layout/target1"/>
    <dgm:cxn modelId="{DD88E70E-B274-451E-AE99-CD8242F92723}" type="presParOf" srcId="{DB5FC3F7-B5AF-410E-A979-9EE760BFCA31}" destId="{E19A1401-D1F8-46B9-8AEF-28DE6C09CD5C}" srcOrd="2" destOrd="0" presId="urn:microsoft.com/office/officeart/2005/8/layout/target1"/>
    <dgm:cxn modelId="{8A23E47F-6F32-4D0B-99A2-B3E93C2A6DE7}" type="presParOf" srcId="{DB5FC3F7-B5AF-410E-A979-9EE760BFCA31}" destId="{C9EA8C42-0781-4904-82DA-9ED321722E1C}" srcOrd="3" destOrd="0" presId="urn:microsoft.com/office/officeart/2005/8/layout/target1"/>
    <dgm:cxn modelId="{5D2161B5-B37A-4072-8B1D-B623F50B80AA}" type="presParOf" srcId="{DB5FC3F7-B5AF-410E-A979-9EE760BFCA31}" destId="{7244CFCC-8377-4D68-A088-CDF6A43CA357}" srcOrd="4" destOrd="0" presId="urn:microsoft.com/office/officeart/2005/8/layout/target1"/>
    <dgm:cxn modelId="{A6E9C6C6-D55D-4F8B-892E-3B3EA9D10DCC}" type="presParOf" srcId="{DB5FC3F7-B5AF-410E-A979-9EE760BFCA31}" destId="{2B53F96A-BAED-4FC2-BB2D-C2750BCB1F13}" srcOrd="5" destOrd="0" presId="urn:microsoft.com/office/officeart/2005/8/layout/target1"/>
    <dgm:cxn modelId="{87CBC0D8-D4D6-4584-B35F-4E6A22064B7F}" type="presParOf" srcId="{DB5FC3F7-B5AF-410E-A979-9EE760BFCA31}" destId="{4F922B4E-84D3-4DDB-BDE1-19C8EB9D8B05}" srcOrd="6" destOrd="0" presId="urn:microsoft.com/office/officeart/2005/8/layout/target1"/>
    <dgm:cxn modelId="{F585B089-D7BD-4CA4-8D46-ABE6092377AA}" type="presParOf" srcId="{DB5FC3F7-B5AF-410E-A979-9EE760BFCA31}" destId="{18B42A6D-5A52-42AB-80F8-583893D8AD84}" srcOrd="7" destOrd="0" presId="urn:microsoft.com/office/officeart/2005/8/layout/target1"/>
    <dgm:cxn modelId="{2FDE1123-035D-4728-B3EE-3609DE6D7CE7}" type="presParOf" srcId="{DB5FC3F7-B5AF-410E-A979-9EE760BFCA31}" destId="{07B78E4A-6F80-417B-84F8-1AE64E119878}" srcOrd="8" destOrd="0" presId="urn:microsoft.com/office/officeart/2005/8/layout/target1"/>
    <dgm:cxn modelId="{B076A332-165E-4757-95BC-3DA11D1F698B}" type="presParOf" srcId="{DB5FC3F7-B5AF-410E-A979-9EE760BFCA31}" destId="{75F1AAAC-2474-4642-BC03-5312D17427DD}" srcOrd="9" destOrd="0" presId="urn:microsoft.com/office/officeart/2005/8/layout/target1"/>
    <dgm:cxn modelId="{6D234CAA-0A4D-4E66-A513-830A808E6D97}" type="presParOf" srcId="{DB5FC3F7-B5AF-410E-A979-9EE760BFCA31}" destId="{E5D21801-60B7-49D1-9429-66B3BBC2117F}" srcOrd="10" destOrd="0" presId="urn:microsoft.com/office/officeart/2005/8/layout/target1"/>
    <dgm:cxn modelId="{67CEC7DE-F4D8-47E3-A945-8E19E52CB99D}" type="presParOf" srcId="{DB5FC3F7-B5AF-410E-A979-9EE760BFCA31}" destId="{58C4DFDA-AE07-4357-9950-F2154C176FCF}" srcOrd="11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28CBA1-2309-4249-8C05-C63DE6854030}" type="doc">
      <dgm:prSet loTypeId="urn:microsoft.com/office/officeart/2005/8/layout/target1" loCatId="relationship" qsTypeId="urn:microsoft.com/office/officeart/2005/8/quickstyle/simple5" qsCatId="simple" csTypeId="urn:microsoft.com/office/officeart/2005/8/colors/colorful2" csCatId="colorful" phldr="1"/>
      <dgm:spPr/>
    </dgm:pt>
    <dgm:pt modelId="{F6DA7CCF-6DAC-4784-8EC3-BC78122429DF}">
      <dgm:prSet phldrT="[Tekst]" custT="1"/>
      <dgm:spPr/>
      <dgm:t>
        <a:bodyPr/>
        <a:lstStyle/>
        <a:p>
          <a:r>
            <a:rPr lang="pl-PL" sz="2000" dirty="0"/>
            <a:t>Andrzej - uczeń</a:t>
          </a:r>
        </a:p>
      </dgm:t>
    </dgm:pt>
    <dgm:pt modelId="{30097867-97A5-43A7-9FB8-23A89830276A}" type="parTrans" cxnId="{A036D2DD-9BD2-47C7-AFF2-9E35C3D3F0CF}">
      <dgm:prSet/>
      <dgm:spPr/>
      <dgm:t>
        <a:bodyPr/>
        <a:lstStyle/>
        <a:p>
          <a:endParaRPr lang="pl-PL"/>
        </a:p>
      </dgm:t>
    </dgm:pt>
    <dgm:pt modelId="{8F1E2AA4-94C2-4CB7-BC47-E1A9E0D8F1F1}" type="sibTrans" cxnId="{A036D2DD-9BD2-47C7-AFF2-9E35C3D3F0CF}">
      <dgm:prSet/>
      <dgm:spPr/>
      <dgm:t>
        <a:bodyPr/>
        <a:lstStyle/>
        <a:p>
          <a:endParaRPr lang="pl-PL"/>
        </a:p>
      </dgm:t>
    </dgm:pt>
    <dgm:pt modelId="{3DCF0898-22A1-447A-AFF5-C3FAEC5BAF5F}">
      <dgm:prSet phldrT="[Tekst]" custT="1"/>
      <dgm:spPr/>
      <dgm:t>
        <a:bodyPr/>
        <a:lstStyle/>
        <a:p>
          <a:endParaRPr lang="pl-PL" sz="3400" dirty="0"/>
        </a:p>
      </dgm:t>
    </dgm:pt>
    <dgm:pt modelId="{A8FA94E6-DA77-4C93-9CC4-D73CD5B0C7FB}" type="parTrans" cxnId="{E55B9118-2875-4168-B053-D89CF2745DC8}">
      <dgm:prSet/>
      <dgm:spPr/>
      <dgm:t>
        <a:bodyPr/>
        <a:lstStyle/>
        <a:p>
          <a:endParaRPr lang="pl-PL"/>
        </a:p>
      </dgm:t>
    </dgm:pt>
    <dgm:pt modelId="{A40EAFF6-B98E-45D3-AE27-050A3024859B}" type="sibTrans" cxnId="{E55B9118-2875-4168-B053-D89CF2745DC8}">
      <dgm:prSet/>
      <dgm:spPr/>
      <dgm:t>
        <a:bodyPr/>
        <a:lstStyle/>
        <a:p>
          <a:endParaRPr lang="pl-PL"/>
        </a:p>
      </dgm:t>
    </dgm:pt>
    <dgm:pt modelId="{C37157AF-914B-40AF-BDF6-B49C9E460844}">
      <dgm:prSet phldrT="[Tekst]" custT="1"/>
      <dgm:spPr/>
      <dgm:t>
        <a:bodyPr/>
        <a:lstStyle/>
        <a:p>
          <a:endParaRPr lang="pl-PL" sz="3400" dirty="0"/>
        </a:p>
      </dgm:t>
    </dgm:pt>
    <dgm:pt modelId="{D759FAA0-7B68-4F08-B9ED-78BFEA229467}" type="parTrans" cxnId="{C1D88EAD-7D4F-4132-AC70-51BC2769FBFF}">
      <dgm:prSet/>
      <dgm:spPr/>
      <dgm:t>
        <a:bodyPr/>
        <a:lstStyle/>
        <a:p>
          <a:endParaRPr lang="pl-PL"/>
        </a:p>
      </dgm:t>
    </dgm:pt>
    <dgm:pt modelId="{94D23A9B-42F1-450E-BC2D-36E88A10E44C}" type="sibTrans" cxnId="{C1D88EAD-7D4F-4132-AC70-51BC2769FBFF}">
      <dgm:prSet/>
      <dgm:spPr/>
      <dgm:t>
        <a:bodyPr/>
        <a:lstStyle/>
        <a:p>
          <a:endParaRPr lang="pl-PL"/>
        </a:p>
      </dgm:t>
    </dgm:pt>
    <dgm:pt modelId="{DB5FC3F7-B5AF-410E-A979-9EE760BFCA31}" type="pres">
      <dgm:prSet presAssocID="{7B28CBA1-2309-4249-8C05-C63DE6854030}" presName="composite" presStyleCnt="0">
        <dgm:presLayoutVars>
          <dgm:chMax val="5"/>
          <dgm:dir/>
          <dgm:resizeHandles val="exact"/>
        </dgm:presLayoutVars>
      </dgm:prSet>
      <dgm:spPr/>
    </dgm:pt>
    <dgm:pt modelId="{1FDA2ECD-6008-40CF-A045-68C5684F7A75}" type="pres">
      <dgm:prSet presAssocID="{F6DA7CCF-6DAC-4784-8EC3-BC78122429DF}" presName="circle1" presStyleLbl="lnNode1" presStyleIdx="0" presStyleCnt="3"/>
      <dgm:spPr/>
    </dgm:pt>
    <dgm:pt modelId="{C5DE780D-01C8-437C-9ABF-1884D6AE68D5}" type="pres">
      <dgm:prSet presAssocID="{F6DA7CCF-6DAC-4784-8EC3-BC78122429DF}" presName="text1" presStyleLbl="revTx" presStyleIdx="0" presStyleCnt="3" custScaleX="174157" custLinFactNeighborX="32714">
        <dgm:presLayoutVars>
          <dgm:bulletEnabled val="1"/>
        </dgm:presLayoutVars>
      </dgm:prSet>
      <dgm:spPr/>
    </dgm:pt>
    <dgm:pt modelId="{E19A1401-D1F8-46B9-8AEF-28DE6C09CD5C}" type="pres">
      <dgm:prSet presAssocID="{F6DA7CCF-6DAC-4784-8EC3-BC78122429DF}" presName="line1" presStyleLbl="callout" presStyleIdx="0" presStyleCnt="6"/>
      <dgm:spPr/>
    </dgm:pt>
    <dgm:pt modelId="{C9EA8C42-0781-4904-82DA-9ED321722E1C}" type="pres">
      <dgm:prSet presAssocID="{F6DA7CCF-6DAC-4784-8EC3-BC78122429DF}" presName="d1" presStyleLbl="callout" presStyleIdx="1" presStyleCnt="6"/>
      <dgm:spPr/>
    </dgm:pt>
    <dgm:pt modelId="{7244CFCC-8377-4D68-A088-CDF6A43CA357}" type="pres">
      <dgm:prSet presAssocID="{3DCF0898-22A1-447A-AFF5-C3FAEC5BAF5F}" presName="circle2" presStyleLbl="lnNode1" presStyleIdx="1" presStyleCnt="3"/>
      <dgm:spPr/>
    </dgm:pt>
    <dgm:pt modelId="{2B53F96A-BAED-4FC2-BB2D-C2750BCB1F13}" type="pres">
      <dgm:prSet presAssocID="{3DCF0898-22A1-447A-AFF5-C3FAEC5BAF5F}" presName="text2" presStyleLbl="revTx" presStyleIdx="1" presStyleCnt="3" custScaleX="128876" custLinFactNeighborX="11037">
        <dgm:presLayoutVars>
          <dgm:bulletEnabled val="1"/>
        </dgm:presLayoutVars>
      </dgm:prSet>
      <dgm:spPr/>
    </dgm:pt>
    <dgm:pt modelId="{4F922B4E-84D3-4DDB-BDE1-19C8EB9D8B05}" type="pres">
      <dgm:prSet presAssocID="{3DCF0898-22A1-447A-AFF5-C3FAEC5BAF5F}" presName="line2" presStyleLbl="callout" presStyleIdx="2" presStyleCnt="6"/>
      <dgm:spPr/>
    </dgm:pt>
    <dgm:pt modelId="{18B42A6D-5A52-42AB-80F8-583893D8AD84}" type="pres">
      <dgm:prSet presAssocID="{3DCF0898-22A1-447A-AFF5-C3FAEC5BAF5F}" presName="d2" presStyleLbl="callout" presStyleIdx="3" presStyleCnt="6"/>
      <dgm:spPr/>
    </dgm:pt>
    <dgm:pt modelId="{07B78E4A-6F80-417B-84F8-1AE64E119878}" type="pres">
      <dgm:prSet presAssocID="{C37157AF-914B-40AF-BDF6-B49C9E460844}" presName="circle3" presStyleLbl="lnNode1" presStyleIdx="2" presStyleCnt="3" custScaleX="120998" custScaleY="120998"/>
      <dgm:spPr/>
    </dgm:pt>
    <dgm:pt modelId="{75F1AAAC-2474-4642-BC03-5312D17427DD}" type="pres">
      <dgm:prSet presAssocID="{C37157AF-914B-40AF-BDF6-B49C9E460844}" presName="text3" presStyleLbl="revTx" presStyleIdx="2" presStyleCnt="3" custScaleX="141616" custLinFactNeighborX="17406">
        <dgm:presLayoutVars>
          <dgm:bulletEnabled val="1"/>
        </dgm:presLayoutVars>
      </dgm:prSet>
      <dgm:spPr/>
    </dgm:pt>
    <dgm:pt modelId="{E5D21801-60B7-49D1-9429-66B3BBC2117F}" type="pres">
      <dgm:prSet presAssocID="{C37157AF-914B-40AF-BDF6-B49C9E460844}" presName="line3" presStyleLbl="callout" presStyleIdx="4" presStyleCnt="6"/>
      <dgm:spPr/>
    </dgm:pt>
    <dgm:pt modelId="{58C4DFDA-AE07-4357-9950-F2154C176FCF}" type="pres">
      <dgm:prSet presAssocID="{C37157AF-914B-40AF-BDF6-B49C9E460844}" presName="d3" presStyleLbl="callout" presStyleIdx="5" presStyleCnt="6"/>
      <dgm:spPr/>
    </dgm:pt>
  </dgm:ptLst>
  <dgm:cxnLst>
    <dgm:cxn modelId="{B8EE5D02-5BCD-4815-8D56-0B06D5FE26F9}" type="presOf" srcId="{7B28CBA1-2309-4249-8C05-C63DE6854030}" destId="{DB5FC3F7-B5AF-410E-A979-9EE760BFCA31}" srcOrd="0" destOrd="0" presId="urn:microsoft.com/office/officeart/2005/8/layout/target1"/>
    <dgm:cxn modelId="{E55B9118-2875-4168-B053-D89CF2745DC8}" srcId="{7B28CBA1-2309-4249-8C05-C63DE6854030}" destId="{3DCF0898-22A1-447A-AFF5-C3FAEC5BAF5F}" srcOrd="1" destOrd="0" parTransId="{A8FA94E6-DA77-4C93-9CC4-D73CD5B0C7FB}" sibTransId="{A40EAFF6-B98E-45D3-AE27-050A3024859B}"/>
    <dgm:cxn modelId="{67DE142B-BB56-454D-A81A-44CB1D4DAFE4}" type="presOf" srcId="{F6DA7CCF-6DAC-4784-8EC3-BC78122429DF}" destId="{C5DE780D-01C8-437C-9ABF-1884D6AE68D5}" srcOrd="0" destOrd="0" presId="urn:microsoft.com/office/officeart/2005/8/layout/target1"/>
    <dgm:cxn modelId="{38913244-8B78-4294-B21E-B1B31E9B9437}" type="presOf" srcId="{3DCF0898-22A1-447A-AFF5-C3FAEC5BAF5F}" destId="{2B53F96A-BAED-4FC2-BB2D-C2750BCB1F13}" srcOrd="0" destOrd="0" presId="urn:microsoft.com/office/officeart/2005/8/layout/target1"/>
    <dgm:cxn modelId="{32124770-F718-4C0B-8140-32B958377CCC}" type="presOf" srcId="{C37157AF-914B-40AF-BDF6-B49C9E460844}" destId="{75F1AAAC-2474-4642-BC03-5312D17427DD}" srcOrd="0" destOrd="0" presId="urn:microsoft.com/office/officeart/2005/8/layout/target1"/>
    <dgm:cxn modelId="{C1D88EAD-7D4F-4132-AC70-51BC2769FBFF}" srcId="{7B28CBA1-2309-4249-8C05-C63DE6854030}" destId="{C37157AF-914B-40AF-BDF6-B49C9E460844}" srcOrd="2" destOrd="0" parTransId="{D759FAA0-7B68-4F08-B9ED-78BFEA229467}" sibTransId="{94D23A9B-42F1-450E-BC2D-36E88A10E44C}"/>
    <dgm:cxn modelId="{A036D2DD-9BD2-47C7-AFF2-9E35C3D3F0CF}" srcId="{7B28CBA1-2309-4249-8C05-C63DE6854030}" destId="{F6DA7CCF-6DAC-4784-8EC3-BC78122429DF}" srcOrd="0" destOrd="0" parTransId="{30097867-97A5-43A7-9FB8-23A89830276A}" sibTransId="{8F1E2AA4-94C2-4CB7-BC47-E1A9E0D8F1F1}"/>
    <dgm:cxn modelId="{6EB79836-2984-4B9A-A2AF-F5E056290575}" type="presParOf" srcId="{DB5FC3F7-B5AF-410E-A979-9EE760BFCA31}" destId="{1FDA2ECD-6008-40CF-A045-68C5684F7A75}" srcOrd="0" destOrd="0" presId="urn:microsoft.com/office/officeart/2005/8/layout/target1"/>
    <dgm:cxn modelId="{0DD65D9F-7C94-4D13-B46D-20562FEBD7AB}" type="presParOf" srcId="{DB5FC3F7-B5AF-410E-A979-9EE760BFCA31}" destId="{C5DE780D-01C8-437C-9ABF-1884D6AE68D5}" srcOrd="1" destOrd="0" presId="urn:microsoft.com/office/officeart/2005/8/layout/target1"/>
    <dgm:cxn modelId="{DD88E70E-B274-451E-AE99-CD8242F92723}" type="presParOf" srcId="{DB5FC3F7-B5AF-410E-A979-9EE760BFCA31}" destId="{E19A1401-D1F8-46B9-8AEF-28DE6C09CD5C}" srcOrd="2" destOrd="0" presId="urn:microsoft.com/office/officeart/2005/8/layout/target1"/>
    <dgm:cxn modelId="{8A23E47F-6F32-4D0B-99A2-B3E93C2A6DE7}" type="presParOf" srcId="{DB5FC3F7-B5AF-410E-A979-9EE760BFCA31}" destId="{C9EA8C42-0781-4904-82DA-9ED321722E1C}" srcOrd="3" destOrd="0" presId="urn:microsoft.com/office/officeart/2005/8/layout/target1"/>
    <dgm:cxn modelId="{5D2161B5-B37A-4072-8B1D-B623F50B80AA}" type="presParOf" srcId="{DB5FC3F7-B5AF-410E-A979-9EE760BFCA31}" destId="{7244CFCC-8377-4D68-A088-CDF6A43CA357}" srcOrd="4" destOrd="0" presId="urn:microsoft.com/office/officeart/2005/8/layout/target1"/>
    <dgm:cxn modelId="{A6E9C6C6-D55D-4F8B-892E-3B3EA9D10DCC}" type="presParOf" srcId="{DB5FC3F7-B5AF-410E-A979-9EE760BFCA31}" destId="{2B53F96A-BAED-4FC2-BB2D-C2750BCB1F13}" srcOrd="5" destOrd="0" presId="urn:microsoft.com/office/officeart/2005/8/layout/target1"/>
    <dgm:cxn modelId="{87CBC0D8-D4D6-4584-B35F-4E6A22064B7F}" type="presParOf" srcId="{DB5FC3F7-B5AF-410E-A979-9EE760BFCA31}" destId="{4F922B4E-84D3-4DDB-BDE1-19C8EB9D8B05}" srcOrd="6" destOrd="0" presId="urn:microsoft.com/office/officeart/2005/8/layout/target1"/>
    <dgm:cxn modelId="{F585B089-D7BD-4CA4-8D46-ABE6092377AA}" type="presParOf" srcId="{DB5FC3F7-B5AF-410E-A979-9EE760BFCA31}" destId="{18B42A6D-5A52-42AB-80F8-583893D8AD84}" srcOrd="7" destOrd="0" presId="urn:microsoft.com/office/officeart/2005/8/layout/target1"/>
    <dgm:cxn modelId="{2FDE1123-035D-4728-B3EE-3609DE6D7CE7}" type="presParOf" srcId="{DB5FC3F7-B5AF-410E-A979-9EE760BFCA31}" destId="{07B78E4A-6F80-417B-84F8-1AE64E119878}" srcOrd="8" destOrd="0" presId="urn:microsoft.com/office/officeart/2005/8/layout/target1"/>
    <dgm:cxn modelId="{B076A332-165E-4757-95BC-3DA11D1F698B}" type="presParOf" srcId="{DB5FC3F7-B5AF-410E-A979-9EE760BFCA31}" destId="{75F1AAAC-2474-4642-BC03-5312D17427DD}" srcOrd="9" destOrd="0" presId="urn:microsoft.com/office/officeart/2005/8/layout/target1"/>
    <dgm:cxn modelId="{6D234CAA-0A4D-4E66-A513-830A808E6D97}" type="presParOf" srcId="{DB5FC3F7-B5AF-410E-A979-9EE760BFCA31}" destId="{E5D21801-60B7-49D1-9429-66B3BBC2117F}" srcOrd="10" destOrd="0" presId="urn:microsoft.com/office/officeart/2005/8/layout/target1"/>
    <dgm:cxn modelId="{67CEC7DE-F4D8-47E3-A945-8E19E52CB99D}" type="presParOf" srcId="{DB5FC3F7-B5AF-410E-A979-9EE760BFCA31}" destId="{58C4DFDA-AE07-4357-9950-F2154C176FCF}" srcOrd="11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B28CBA1-2309-4249-8C05-C63DE6854030}" type="doc">
      <dgm:prSet loTypeId="urn:microsoft.com/office/officeart/2005/8/layout/target1" loCatId="relationship" qsTypeId="urn:microsoft.com/office/officeart/2005/8/quickstyle/simple5" qsCatId="simple" csTypeId="urn:microsoft.com/office/officeart/2005/8/colors/colorful2" csCatId="colorful" phldr="1"/>
      <dgm:spPr/>
    </dgm:pt>
    <dgm:pt modelId="{F6DA7CCF-6DAC-4784-8EC3-BC78122429DF}">
      <dgm:prSet phldrT="[Tekst]" custT="1"/>
      <dgm:spPr/>
      <dgm:t>
        <a:bodyPr/>
        <a:lstStyle/>
        <a:p>
          <a:r>
            <a:rPr lang="pl-PL" sz="2000" dirty="0"/>
            <a:t>Andrzej - chomik</a:t>
          </a:r>
        </a:p>
      </dgm:t>
    </dgm:pt>
    <dgm:pt modelId="{30097867-97A5-43A7-9FB8-23A89830276A}" type="parTrans" cxnId="{A036D2DD-9BD2-47C7-AFF2-9E35C3D3F0CF}">
      <dgm:prSet/>
      <dgm:spPr/>
      <dgm:t>
        <a:bodyPr/>
        <a:lstStyle/>
        <a:p>
          <a:endParaRPr lang="pl-PL"/>
        </a:p>
      </dgm:t>
    </dgm:pt>
    <dgm:pt modelId="{8F1E2AA4-94C2-4CB7-BC47-E1A9E0D8F1F1}" type="sibTrans" cxnId="{A036D2DD-9BD2-47C7-AFF2-9E35C3D3F0CF}">
      <dgm:prSet/>
      <dgm:spPr/>
      <dgm:t>
        <a:bodyPr/>
        <a:lstStyle/>
        <a:p>
          <a:endParaRPr lang="pl-PL"/>
        </a:p>
      </dgm:t>
    </dgm:pt>
    <dgm:pt modelId="{3DCF0898-22A1-447A-AFF5-C3FAEC5BAF5F}">
      <dgm:prSet phldrT="[Tekst]" custT="1"/>
      <dgm:spPr/>
      <dgm:t>
        <a:bodyPr/>
        <a:lstStyle/>
        <a:p>
          <a:endParaRPr lang="pl-PL" sz="3400" dirty="0"/>
        </a:p>
      </dgm:t>
    </dgm:pt>
    <dgm:pt modelId="{A8FA94E6-DA77-4C93-9CC4-D73CD5B0C7FB}" type="parTrans" cxnId="{E55B9118-2875-4168-B053-D89CF2745DC8}">
      <dgm:prSet/>
      <dgm:spPr/>
      <dgm:t>
        <a:bodyPr/>
        <a:lstStyle/>
        <a:p>
          <a:endParaRPr lang="pl-PL"/>
        </a:p>
      </dgm:t>
    </dgm:pt>
    <dgm:pt modelId="{A40EAFF6-B98E-45D3-AE27-050A3024859B}" type="sibTrans" cxnId="{E55B9118-2875-4168-B053-D89CF2745DC8}">
      <dgm:prSet/>
      <dgm:spPr/>
      <dgm:t>
        <a:bodyPr/>
        <a:lstStyle/>
        <a:p>
          <a:endParaRPr lang="pl-PL"/>
        </a:p>
      </dgm:t>
    </dgm:pt>
    <dgm:pt modelId="{C37157AF-914B-40AF-BDF6-B49C9E460844}">
      <dgm:prSet phldrT="[Tekst]" custT="1"/>
      <dgm:spPr/>
      <dgm:t>
        <a:bodyPr/>
        <a:lstStyle/>
        <a:p>
          <a:endParaRPr lang="pl-PL" sz="3400" dirty="0"/>
        </a:p>
      </dgm:t>
    </dgm:pt>
    <dgm:pt modelId="{D759FAA0-7B68-4F08-B9ED-78BFEA229467}" type="parTrans" cxnId="{C1D88EAD-7D4F-4132-AC70-51BC2769FBFF}">
      <dgm:prSet/>
      <dgm:spPr/>
      <dgm:t>
        <a:bodyPr/>
        <a:lstStyle/>
        <a:p>
          <a:endParaRPr lang="pl-PL"/>
        </a:p>
      </dgm:t>
    </dgm:pt>
    <dgm:pt modelId="{94D23A9B-42F1-450E-BC2D-36E88A10E44C}" type="sibTrans" cxnId="{C1D88EAD-7D4F-4132-AC70-51BC2769FBFF}">
      <dgm:prSet/>
      <dgm:spPr/>
      <dgm:t>
        <a:bodyPr/>
        <a:lstStyle/>
        <a:p>
          <a:endParaRPr lang="pl-PL"/>
        </a:p>
      </dgm:t>
    </dgm:pt>
    <dgm:pt modelId="{DB5FC3F7-B5AF-410E-A979-9EE760BFCA31}" type="pres">
      <dgm:prSet presAssocID="{7B28CBA1-2309-4249-8C05-C63DE6854030}" presName="composite" presStyleCnt="0">
        <dgm:presLayoutVars>
          <dgm:chMax val="5"/>
          <dgm:dir/>
          <dgm:resizeHandles val="exact"/>
        </dgm:presLayoutVars>
      </dgm:prSet>
      <dgm:spPr/>
    </dgm:pt>
    <dgm:pt modelId="{1FDA2ECD-6008-40CF-A045-68C5684F7A75}" type="pres">
      <dgm:prSet presAssocID="{F6DA7CCF-6DAC-4784-8EC3-BC78122429DF}" presName="circle1" presStyleLbl="lnNode1" presStyleIdx="0" presStyleCnt="3"/>
      <dgm:spPr/>
    </dgm:pt>
    <dgm:pt modelId="{C5DE780D-01C8-437C-9ABF-1884D6AE68D5}" type="pres">
      <dgm:prSet presAssocID="{F6DA7CCF-6DAC-4784-8EC3-BC78122429DF}" presName="text1" presStyleLbl="revTx" presStyleIdx="0" presStyleCnt="3" custScaleX="200668" custLinFactNeighborX="43196" custLinFactNeighborY="-928">
        <dgm:presLayoutVars>
          <dgm:bulletEnabled val="1"/>
        </dgm:presLayoutVars>
      </dgm:prSet>
      <dgm:spPr/>
    </dgm:pt>
    <dgm:pt modelId="{E19A1401-D1F8-46B9-8AEF-28DE6C09CD5C}" type="pres">
      <dgm:prSet presAssocID="{F6DA7CCF-6DAC-4784-8EC3-BC78122429DF}" presName="line1" presStyleLbl="callout" presStyleIdx="0" presStyleCnt="6"/>
      <dgm:spPr/>
    </dgm:pt>
    <dgm:pt modelId="{C9EA8C42-0781-4904-82DA-9ED321722E1C}" type="pres">
      <dgm:prSet presAssocID="{F6DA7CCF-6DAC-4784-8EC3-BC78122429DF}" presName="d1" presStyleLbl="callout" presStyleIdx="1" presStyleCnt="6"/>
      <dgm:spPr/>
    </dgm:pt>
    <dgm:pt modelId="{7244CFCC-8377-4D68-A088-CDF6A43CA357}" type="pres">
      <dgm:prSet presAssocID="{3DCF0898-22A1-447A-AFF5-C3FAEC5BAF5F}" presName="circle2" presStyleLbl="lnNode1" presStyleIdx="1" presStyleCnt="3"/>
      <dgm:spPr/>
    </dgm:pt>
    <dgm:pt modelId="{2B53F96A-BAED-4FC2-BB2D-C2750BCB1F13}" type="pres">
      <dgm:prSet presAssocID="{3DCF0898-22A1-447A-AFF5-C3FAEC5BAF5F}" presName="text2" presStyleLbl="revTx" presStyleIdx="1" presStyleCnt="3" custScaleX="128876" custLinFactNeighborX="11037">
        <dgm:presLayoutVars>
          <dgm:bulletEnabled val="1"/>
        </dgm:presLayoutVars>
      </dgm:prSet>
      <dgm:spPr/>
    </dgm:pt>
    <dgm:pt modelId="{4F922B4E-84D3-4DDB-BDE1-19C8EB9D8B05}" type="pres">
      <dgm:prSet presAssocID="{3DCF0898-22A1-447A-AFF5-C3FAEC5BAF5F}" presName="line2" presStyleLbl="callout" presStyleIdx="2" presStyleCnt="6"/>
      <dgm:spPr/>
    </dgm:pt>
    <dgm:pt modelId="{18B42A6D-5A52-42AB-80F8-583893D8AD84}" type="pres">
      <dgm:prSet presAssocID="{3DCF0898-22A1-447A-AFF5-C3FAEC5BAF5F}" presName="d2" presStyleLbl="callout" presStyleIdx="3" presStyleCnt="6"/>
      <dgm:spPr/>
    </dgm:pt>
    <dgm:pt modelId="{07B78E4A-6F80-417B-84F8-1AE64E119878}" type="pres">
      <dgm:prSet presAssocID="{C37157AF-914B-40AF-BDF6-B49C9E460844}" presName="circle3" presStyleLbl="lnNode1" presStyleIdx="2" presStyleCnt="3" custScaleX="120998" custScaleY="120998"/>
      <dgm:spPr/>
    </dgm:pt>
    <dgm:pt modelId="{75F1AAAC-2474-4642-BC03-5312D17427DD}" type="pres">
      <dgm:prSet presAssocID="{C37157AF-914B-40AF-BDF6-B49C9E460844}" presName="text3" presStyleLbl="revTx" presStyleIdx="2" presStyleCnt="3" custScaleX="141616" custLinFactNeighborX="17406">
        <dgm:presLayoutVars>
          <dgm:bulletEnabled val="1"/>
        </dgm:presLayoutVars>
      </dgm:prSet>
      <dgm:spPr/>
    </dgm:pt>
    <dgm:pt modelId="{E5D21801-60B7-49D1-9429-66B3BBC2117F}" type="pres">
      <dgm:prSet presAssocID="{C37157AF-914B-40AF-BDF6-B49C9E460844}" presName="line3" presStyleLbl="callout" presStyleIdx="4" presStyleCnt="6"/>
      <dgm:spPr/>
    </dgm:pt>
    <dgm:pt modelId="{58C4DFDA-AE07-4357-9950-F2154C176FCF}" type="pres">
      <dgm:prSet presAssocID="{C37157AF-914B-40AF-BDF6-B49C9E460844}" presName="d3" presStyleLbl="callout" presStyleIdx="5" presStyleCnt="6"/>
      <dgm:spPr/>
    </dgm:pt>
  </dgm:ptLst>
  <dgm:cxnLst>
    <dgm:cxn modelId="{B8EE5D02-5BCD-4815-8D56-0B06D5FE26F9}" type="presOf" srcId="{7B28CBA1-2309-4249-8C05-C63DE6854030}" destId="{DB5FC3F7-B5AF-410E-A979-9EE760BFCA31}" srcOrd="0" destOrd="0" presId="urn:microsoft.com/office/officeart/2005/8/layout/target1"/>
    <dgm:cxn modelId="{E55B9118-2875-4168-B053-D89CF2745DC8}" srcId="{7B28CBA1-2309-4249-8C05-C63DE6854030}" destId="{3DCF0898-22A1-447A-AFF5-C3FAEC5BAF5F}" srcOrd="1" destOrd="0" parTransId="{A8FA94E6-DA77-4C93-9CC4-D73CD5B0C7FB}" sibTransId="{A40EAFF6-B98E-45D3-AE27-050A3024859B}"/>
    <dgm:cxn modelId="{67DE142B-BB56-454D-A81A-44CB1D4DAFE4}" type="presOf" srcId="{F6DA7CCF-6DAC-4784-8EC3-BC78122429DF}" destId="{C5DE780D-01C8-437C-9ABF-1884D6AE68D5}" srcOrd="0" destOrd="0" presId="urn:microsoft.com/office/officeart/2005/8/layout/target1"/>
    <dgm:cxn modelId="{38913244-8B78-4294-B21E-B1B31E9B9437}" type="presOf" srcId="{3DCF0898-22A1-447A-AFF5-C3FAEC5BAF5F}" destId="{2B53F96A-BAED-4FC2-BB2D-C2750BCB1F13}" srcOrd="0" destOrd="0" presId="urn:microsoft.com/office/officeart/2005/8/layout/target1"/>
    <dgm:cxn modelId="{32124770-F718-4C0B-8140-32B958377CCC}" type="presOf" srcId="{C37157AF-914B-40AF-BDF6-B49C9E460844}" destId="{75F1AAAC-2474-4642-BC03-5312D17427DD}" srcOrd="0" destOrd="0" presId="urn:microsoft.com/office/officeart/2005/8/layout/target1"/>
    <dgm:cxn modelId="{C1D88EAD-7D4F-4132-AC70-51BC2769FBFF}" srcId="{7B28CBA1-2309-4249-8C05-C63DE6854030}" destId="{C37157AF-914B-40AF-BDF6-B49C9E460844}" srcOrd="2" destOrd="0" parTransId="{D759FAA0-7B68-4F08-B9ED-78BFEA229467}" sibTransId="{94D23A9B-42F1-450E-BC2D-36E88A10E44C}"/>
    <dgm:cxn modelId="{A036D2DD-9BD2-47C7-AFF2-9E35C3D3F0CF}" srcId="{7B28CBA1-2309-4249-8C05-C63DE6854030}" destId="{F6DA7CCF-6DAC-4784-8EC3-BC78122429DF}" srcOrd="0" destOrd="0" parTransId="{30097867-97A5-43A7-9FB8-23A89830276A}" sibTransId="{8F1E2AA4-94C2-4CB7-BC47-E1A9E0D8F1F1}"/>
    <dgm:cxn modelId="{6EB79836-2984-4B9A-A2AF-F5E056290575}" type="presParOf" srcId="{DB5FC3F7-B5AF-410E-A979-9EE760BFCA31}" destId="{1FDA2ECD-6008-40CF-A045-68C5684F7A75}" srcOrd="0" destOrd="0" presId="urn:microsoft.com/office/officeart/2005/8/layout/target1"/>
    <dgm:cxn modelId="{0DD65D9F-7C94-4D13-B46D-20562FEBD7AB}" type="presParOf" srcId="{DB5FC3F7-B5AF-410E-A979-9EE760BFCA31}" destId="{C5DE780D-01C8-437C-9ABF-1884D6AE68D5}" srcOrd="1" destOrd="0" presId="urn:microsoft.com/office/officeart/2005/8/layout/target1"/>
    <dgm:cxn modelId="{DD88E70E-B274-451E-AE99-CD8242F92723}" type="presParOf" srcId="{DB5FC3F7-B5AF-410E-A979-9EE760BFCA31}" destId="{E19A1401-D1F8-46B9-8AEF-28DE6C09CD5C}" srcOrd="2" destOrd="0" presId="urn:microsoft.com/office/officeart/2005/8/layout/target1"/>
    <dgm:cxn modelId="{8A23E47F-6F32-4D0B-99A2-B3E93C2A6DE7}" type="presParOf" srcId="{DB5FC3F7-B5AF-410E-A979-9EE760BFCA31}" destId="{C9EA8C42-0781-4904-82DA-9ED321722E1C}" srcOrd="3" destOrd="0" presId="urn:microsoft.com/office/officeart/2005/8/layout/target1"/>
    <dgm:cxn modelId="{5D2161B5-B37A-4072-8B1D-B623F50B80AA}" type="presParOf" srcId="{DB5FC3F7-B5AF-410E-A979-9EE760BFCA31}" destId="{7244CFCC-8377-4D68-A088-CDF6A43CA357}" srcOrd="4" destOrd="0" presId="urn:microsoft.com/office/officeart/2005/8/layout/target1"/>
    <dgm:cxn modelId="{A6E9C6C6-D55D-4F8B-892E-3B3EA9D10DCC}" type="presParOf" srcId="{DB5FC3F7-B5AF-410E-A979-9EE760BFCA31}" destId="{2B53F96A-BAED-4FC2-BB2D-C2750BCB1F13}" srcOrd="5" destOrd="0" presId="urn:microsoft.com/office/officeart/2005/8/layout/target1"/>
    <dgm:cxn modelId="{87CBC0D8-D4D6-4584-B35F-4E6A22064B7F}" type="presParOf" srcId="{DB5FC3F7-B5AF-410E-A979-9EE760BFCA31}" destId="{4F922B4E-84D3-4DDB-BDE1-19C8EB9D8B05}" srcOrd="6" destOrd="0" presId="urn:microsoft.com/office/officeart/2005/8/layout/target1"/>
    <dgm:cxn modelId="{F585B089-D7BD-4CA4-8D46-ABE6092377AA}" type="presParOf" srcId="{DB5FC3F7-B5AF-410E-A979-9EE760BFCA31}" destId="{18B42A6D-5A52-42AB-80F8-583893D8AD84}" srcOrd="7" destOrd="0" presId="urn:microsoft.com/office/officeart/2005/8/layout/target1"/>
    <dgm:cxn modelId="{2FDE1123-035D-4728-B3EE-3609DE6D7CE7}" type="presParOf" srcId="{DB5FC3F7-B5AF-410E-A979-9EE760BFCA31}" destId="{07B78E4A-6F80-417B-84F8-1AE64E119878}" srcOrd="8" destOrd="0" presId="urn:microsoft.com/office/officeart/2005/8/layout/target1"/>
    <dgm:cxn modelId="{B076A332-165E-4757-95BC-3DA11D1F698B}" type="presParOf" srcId="{DB5FC3F7-B5AF-410E-A979-9EE760BFCA31}" destId="{75F1AAAC-2474-4642-BC03-5312D17427DD}" srcOrd="9" destOrd="0" presId="urn:microsoft.com/office/officeart/2005/8/layout/target1"/>
    <dgm:cxn modelId="{6D234CAA-0A4D-4E66-A513-830A808E6D97}" type="presParOf" srcId="{DB5FC3F7-B5AF-410E-A979-9EE760BFCA31}" destId="{E5D21801-60B7-49D1-9429-66B3BBC2117F}" srcOrd="10" destOrd="0" presId="urn:microsoft.com/office/officeart/2005/8/layout/target1"/>
    <dgm:cxn modelId="{67CEC7DE-F4D8-47E3-A945-8E19E52CB99D}" type="presParOf" srcId="{DB5FC3F7-B5AF-410E-A979-9EE760BFCA31}" destId="{58C4DFDA-AE07-4357-9950-F2154C176FCF}" srcOrd="11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B28CBA1-2309-4249-8C05-C63DE6854030}" type="doc">
      <dgm:prSet loTypeId="urn:microsoft.com/office/officeart/2005/8/layout/target1" loCatId="relationship" qsTypeId="urn:microsoft.com/office/officeart/2005/8/quickstyle/simple5" qsCatId="simple" csTypeId="urn:microsoft.com/office/officeart/2005/8/colors/colorful2" csCatId="colorful" phldr="1"/>
      <dgm:spPr/>
    </dgm:pt>
    <dgm:pt modelId="{F6DA7CCF-6DAC-4784-8EC3-BC78122429DF}">
      <dgm:prSet phldrT="[Tekst]" custT="1"/>
      <dgm:spPr/>
      <dgm:t>
        <a:bodyPr/>
        <a:lstStyle/>
        <a:p>
          <a:r>
            <a:rPr lang="pl-PL" sz="2000" dirty="0"/>
            <a:t>Andrzej - uczeń</a:t>
          </a:r>
        </a:p>
      </dgm:t>
    </dgm:pt>
    <dgm:pt modelId="{30097867-97A5-43A7-9FB8-23A89830276A}" type="parTrans" cxnId="{A036D2DD-9BD2-47C7-AFF2-9E35C3D3F0CF}">
      <dgm:prSet/>
      <dgm:spPr/>
      <dgm:t>
        <a:bodyPr/>
        <a:lstStyle/>
        <a:p>
          <a:endParaRPr lang="pl-PL"/>
        </a:p>
      </dgm:t>
    </dgm:pt>
    <dgm:pt modelId="{8F1E2AA4-94C2-4CB7-BC47-E1A9E0D8F1F1}" type="sibTrans" cxnId="{A036D2DD-9BD2-47C7-AFF2-9E35C3D3F0CF}">
      <dgm:prSet/>
      <dgm:spPr/>
      <dgm:t>
        <a:bodyPr/>
        <a:lstStyle/>
        <a:p>
          <a:endParaRPr lang="pl-PL"/>
        </a:p>
      </dgm:t>
    </dgm:pt>
    <dgm:pt modelId="{3DCF0898-22A1-447A-AFF5-C3FAEC5BAF5F}">
      <dgm:prSet phldrT="[Tekst]" custT="1"/>
      <dgm:spPr/>
      <dgm:t>
        <a:bodyPr/>
        <a:lstStyle/>
        <a:p>
          <a:r>
            <a:rPr lang="pl-PL" sz="2000" dirty="0"/>
            <a:t>Andrzej - dyrektor</a:t>
          </a:r>
        </a:p>
      </dgm:t>
    </dgm:pt>
    <dgm:pt modelId="{A8FA94E6-DA77-4C93-9CC4-D73CD5B0C7FB}" type="parTrans" cxnId="{E55B9118-2875-4168-B053-D89CF2745DC8}">
      <dgm:prSet/>
      <dgm:spPr/>
      <dgm:t>
        <a:bodyPr/>
        <a:lstStyle/>
        <a:p>
          <a:endParaRPr lang="pl-PL"/>
        </a:p>
      </dgm:t>
    </dgm:pt>
    <dgm:pt modelId="{A40EAFF6-B98E-45D3-AE27-050A3024859B}" type="sibTrans" cxnId="{E55B9118-2875-4168-B053-D89CF2745DC8}">
      <dgm:prSet/>
      <dgm:spPr/>
      <dgm:t>
        <a:bodyPr/>
        <a:lstStyle/>
        <a:p>
          <a:endParaRPr lang="pl-PL"/>
        </a:p>
      </dgm:t>
    </dgm:pt>
    <dgm:pt modelId="{C37157AF-914B-40AF-BDF6-B49C9E460844}">
      <dgm:prSet phldrT="[Tekst]" custT="1"/>
      <dgm:spPr/>
      <dgm:t>
        <a:bodyPr/>
        <a:lstStyle/>
        <a:p>
          <a:endParaRPr lang="pl-PL" sz="3400" dirty="0"/>
        </a:p>
      </dgm:t>
    </dgm:pt>
    <dgm:pt modelId="{D759FAA0-7B68-4F08-B9ED-78BFEA229467}" type="parTrans" cxnId="{C1D88EAD-7D4F-4132-AC70-51BC2769FBFF}">
      <dgm:prSet/>
      <dgm:spPr/>
      <dgm:t>
        <a:bodyPr/>
        <a:lstStyle/>
        <a:p>
          <a:endParaRPr lang="pl-PL"/>
        </a:p>
      </dgm:t>
    </dgm:pt>
    <dgm:pt modelId="{94D23A9B-42F1-450E-BC2D-36E88A10E44C}" type="sibTrans" cxnId="{C1D88EAD-7D4F-4132-AC70-51BC2769FBFF}">
      <dgm:prSet/>
      <dgm:spPr/>
      <dgm:t>
        <a:bodyPr/>
        <a:lstStyle/>
        <a:p>
          <a:endParaRPr lang="pl-PL"/>
        </a:p>
      </dgm:t>
    </dgm:pt>
    <dgm:pt modelId="{DB5FC3F7-B5AF-410E-A979-9EE760BFCA31}" type="pres">
      <dgm:prSet presAssocID="{7B28CBA1-2309-4249-8C05-C63DE6854030}" presName="composite" presStyleCnt="0">
        <dgm:presLayoutVars>
          <dgm:chMax val="5"/>
          <dgm:dir/>
          <dgm:resizeHandles val="exact"/>
        </dgm:presLayoutVars>
      </dgm:prSet>
      <dgm:spPr/>
    </dgm:pt>
    <dgm:pt modelId="{1FDA2ECD-6008-40CF-A045-68C5684F7A75}" type="pres">
      <dgm:prSet presAssocID="{F6DA7CCF-6DAC-4784-8EC3-BC78122429DF}" presName="circle1" presStyleLbl="lnNode1" presStyleIdx="0" presStyleCnt="3"/>
      <dgm:spPr/>
    </dgm:pt>
    <dgm:pt modelId="{C5DE780D-01C8-437C-9ABF-1884D6AE68D5}" type="pres">
      <dgm:prSet presAssocID="{F6DA7CCF-6DAC-4784-8EC3-BC78122429DF}" presName="text1" presStyleLbl="revTx" presStyleIdx="0" presStyleCnt="3" custScaleX="174157" custLinFactNeighborX="33225">
        <dgm:presLayoutVars>
          <dgm:bulletEnabled val="1"/>
        </dgm:presLayoutVars>
      </dgm:prSet>
      <dgm:spPr/>
    </dgm:pt>
    <dgm:pt modelId="{E19A1401-D1F8-46B9-8AEF-28DE6C09CD5C}" type="pres">
      <dgm:prSet presAssocID="{F6DA7CCF-6DAC-4784-8EC3-BC78122429DF}" presName="line1" presStyleLbl="callout" presStyleIdx="0" presStyleCnt="6"/>
      <dgm:spPr/>
    </dgm:pt>
    <dgm:pt modelId="{C9EA8C42-0781-4904-82DA-9ED321722E1C}" type="pres">
      <dgm:prSet presAssocID="{F6DA7CCF-6DAC-4784-8EC3-BC78122429DF}" presName="d1" presStyleLbl="callout" presStyleIdx="1" presStyleCnt="6"/>
      <dgm:spPr/>
    </dgm:pt>
    <dgm:pt modelId="{7244CFCC-8377-4D68-A088-CDF6A43CA357}" type="pres">
      <dgm:prSet presAssocID="{3DCF0898-22A1-447A-AFF5-C3FAEC5BAF5F}" presName="circle2" presStyleLbl="lnNode1" presStyleIdx="1" presStyleCnt="3"/>
      <dgm:spPr/>
    </dgm:pt>
    <dgm:pt modelId="{2B53F96A-BAED-4FC2-BB2D-C2750BCB1F13}" type="pres">
      <dgm:prSet presAssocID="{3DCF0898-22A1-447A-AFF5-C3FAEC5BAF5F}" presName="text2" presStyleLbl="revTx" presStyleIdx="1" presStyleCnt="3" custScaleX="176203" custLinFactNeighborX="34658">
        <dgm:presLayoutVars>
          <dgm:bulletEnabled val="1"/>
        </dgm:presLayoutVars>
      </dgm:prSet>
      <dgm:spPr/>
    </dgm:pt>
    <dgm:pt modelId="{4F922B4E-84D3-4DDB-BDE1-19C8EB9D8B05}" type="pres">
      <dgm:prSet presAssocID="{3DCF0898-22A1-447A-AFF5-C3FAEC5BAF5F}" presName="line2" presStyleLbl="callout" presStyleIdx="2" presStyleCnt="6"/>
      <dgm:spPr/>
    </dgm:pt>
    <dgm:pt modelId="{18B42A6D-5A52-42AB-80F8-583893D8AD84}" type="pres">
      <dgm:prSet presAssocID="{3DCF0898-22A1-447A-AFF5-C3FAEC5BAF5F}" presName="d2" presStyleLbl="callout" presStyleIdx="3" presStyleCnt="6"/>
      <dgm:spPr/>
    </dgm:pt>
    <dgm:pt modelId="{07B78E4A-6F80-417B-84F8-1AE64E119878}" type="pres">
      <dgm:prSet presAssocID="{C37157AF-914B-40AF-BDF6-B49C9E460844}" presName="circle3" presStyleLbl="lnNode1" presStyleIdx="2" presStyleCnt="3" custScaleX="120998" custScaleY="120998"/>
      <dgm:spPr/>
    </dgm:pt>
    <dgm:pt modelId="{75F1AAAC-2474-4642-BC03-5312D17427DD}" type="pres">
      <dgm:prSet presAssocID="{C37157AF-914B-40AF-BDF6-B49C9E460844}" presName="text3" presStyleLbl="revTx" presStyleIdx="2" presStyleCnt="3" custScaleX="141616" custLinFactNeighborX="17406">
        <dgm:presLayoutVars>
          <dgm:bulletEnabled val="1"/>
        </dgm:presLayoutVars>
      </dgm:prSet>
      <dgm:spPr/>
    </dgm:pt>
    <dgm:pt modelId="{E5D21801-60B7-49D1-9429-66B3BBC2117F}" type="pres">
      <dgm:prSet presAssocID="{C37157AF-914B-40AF-BDF6-B49C9E460844}" presName="line3" presStyleLbl="callout" presStyleIdx="4" presStyleCnt="6"/>
      <dgm:spPr/>
    </dgm:pt>
    <dgm:pt modelId="{58C4DFDA-AE07-4357-9950-F2154C176FCF}" type="pres">
      <dgm:prSet presAssocID="{C37157AF-914B-40AF-BDF6-B49C9E460844}" presName="d3" presStyleLbl="callout" presStyleIdx="5" presStyleCnt="6"/>
      <dgm:spPr/>
    </dgm:pt>
  </dgm:ptLst>
  <dgm:cxnLst>
    <dgm:cxn modelId="{B8EE5D02-5BCD-4815-8D56-0B06D5FE26F9}" type="presOf" srcId="{7B28CBA1-2309-4249-8C05-C63DE6854030}" destId="{DB5FC3F7-B5AF-410E-A979-9EE760BFCA31}" srcOrd="0" destOrd="0" presId="urn:microsoft.com/office/officeart/2005/8/layout/target1"/>
    <dgm:cxn modelId="{E55B9118-2875-4168-B053-D89CF2745DC8}" srcId="{7B28CBA1-2309-4249-8C05-C63DE6854030}" destId="{3DCF0898-22A1-447A-AFF5-C3FAEC5BAF5F}" srcOrd="1" destOrd="0" parTransId="{A8FA94E6-DA77-4C93-9CC4-D73CD5B0C7FB}" sibTransId="{A40EAFF6-B98E-45D3-AE27-050A3024859B}"/>
    <dgm:cxn modelId="{67DE142B-BB56-454D-A81A-44CB1D4DAFE4}" type="presOf" srcId="{F6DA7CCF-6DAC-4784-8EC3-BC78122429DF}" destId="{C5DE780D-01C8-437C-9ABF-1884D6AE68D5}" srcOrd="0" destOrd="0" presId="urn:microsoft.com/office/officeart/2005/8/layout/target1"/>
    <dgm:cxn modelId="{38913244-8B78-4294-B21E-B1B31E9B9437}" type="presOf" srcId="{3DCF0898-22A1-447A-AFF5-C3FAEC5BAF5F}" destId="{2B53F96A-BAED-4FC2-BB2D-C2750BCB1F13}" srcOrd="0" destOrd="0" presId="urn:microsoft.com/office/officeart/2005/8/layout/target1"/>
    <dgm:cxn modelId="{32124770-F718-4C0B-8140-32B958377CCC}" type="presOf" srcId="{C37157AF-914B-40AF-BDF6-B49C9E460844}" destId="{75F1AAAC-2474-4642-BC03-5312D17427DD}" srcOrd="0" destOrd="0" presId="urn:microsoft.com/office/officeart/2005/8/layout/target1"/>
    <dgm:cxn modelId="{C1D88EAD-7D4F-4132-AC70-51BC2769FBFF}" srcId="{7B28CBA1-2309-4249-8C05-C63DE6854030}" destId="{C37157AF-914B-40AF-BDF6-B49C9E460844}" srcOrd="2" destOrd="0" parTransId="{D759FAA0-7B68-4F08-B9ED-78BFEA229467}" sibTransId="{94D23A9B-42F1-450E-BC2D-36E88A10E44C}"/>
    <dgm:cxn modelId="{A036D2DD-9BD2-47C7-AFF2-9E35C3D3F0CF}" srcId="{7B28CBA1-2309-4249-8C05-C63DE6854030}" destId="{F6DA7CCF-6DAC-4784-8EC3-BC78122429DF}" srcOrd="0" destOrd="0" parTransId="{30097867-97A5-43A7-9FB8-23A89830276A}" sibTransId="{8F1E2AA4-94C2-4CB7-BC47-E1A9E0D8F1F1}"/>
    <dgm:cxn modelId="{6EB79836-2984-4B9A-A2AF-F5E056290575}" type="presParOf" srcId="{DB5FC3F7-B5AF-410E-A979-9EE760BFCA31}" destId="{1FDA2ECD-6008-40CF-A045-68C5684F7A75}" srcOrd="0" destOrd="0" presId="urn:microsoft.com/office/officeart/2005/8/layout/target1"/>
    <dgm:cxn modelId="{0DD65D9F-7C94-4D13-B46D-20562FEBD7AB}" type="presParOf" srcId="{DB5FC3F7-B5AF-410E-A979-9EE760BFCA31}" destId="{C5DE780D-01C8-437C-9ABF-1884D6AE68D5}" srcOrd="1" destOrd="0" presId="urn:microsoft.com/office/officeart/2005/8/layout/target1"/>
    <dgm:cxn modelId="{DD88E70E-B274-451E-AE99-CD8242F92723}" type="presParOf" srcId="{DB5FC3F7-B5AF-410E-A979-9EE760BFCA31}" destId="{E19A1401-D1F8-46B9-8AEF-28DE6C09CD5C}" srcOrd="2" destOrd="0" presId="urn:microsoft.com/office/officeart/2005/8/layout/target1"/>
    <dgm:cxn modelId="{8A23E47F-6F32-4D0B-99A2-B3E93C2A6DE7}" type="presParOf" srcId="{DB5FC3F7-B5AF-410E-A979-9EE760BFCA31}" destId="{C9EA8C42-0781-4904-82DA-9ED321722E1C}" srcOrd="3" destOrd="0" presId="urn:microsoft.com/office/officeart/2005/8/layout/target1"/>
    <dgm:cxn modelId="{5D2161B5-B37A-4072-8B1D-B623F50B80AA}" type="presParOf" srcId="{DB5FC3F7-B5AF-410E-A979-9EE760BFCA31}" destId="{7244CFCC-8377-4D68-A088-CDF6A43CA357}" srcOrd="4" destOrd="0" presId="urn:microsoft.com/office/officeart/2005/8/layout/target1"/>
    <dgm:cxn modelId="{A6E9C6C6-D55D-4F8B-892E-3B3EA9D10DCC}" type="presParOf" srcId="{DB5FC3F7-B5AF-410E-A979-9EE760BFCA31}" destId="{2B53F96A-BAED-4FC2-BB2D-C2750BCB1F13}" srcOrd="5" destOrd="0" presId="urn:microsoft.com/office/officeart/2005/8/layout/target1"/>
    <dgm:cxn modelId="{87CBC0D8-D4D6-4584-B35F-4E6A22064B7F}" type="presParOf" srcId="{DB5FC3F7-B5AF-410E-A979-9EE760BFCA31}" destId="{4F922B4E-84D3-4DDB-BDE1-19C8EB9D8B05}" srcOrd="6" destOrd="0" presId="urn:microsoft.com/office/officeart/2005/8/layout/target1"/>
    <dgm:cxn modelId="{F585B089-D7BD-4CA4-8D46-ABE6092377AA}" type="presParOf" srcId="{DB5FC3F7-B5AF-410E-A979-9EE760BFCA31}" destId="{18B42A6D-5A52-42AB-80F8-583893D8AD84}" srcOrd="7" destOrd="0" presId="urn:microsoft.com/office/officeart/2005/8/layout/target1"/>
    <dgm:cxn modelId="{2FDE1123-035D-4728-B3EE-3609DE6D7CE7}" type="presParOf" srcId="{DB5FC3F7-B5AF-410E-A979-9EE760BFCA31}" destId="{07B78E4A-6F80-417B-84F8-1AE64E119878}" srcOrd="8" destOrd="0" presId="urn:microsoft.com/office/officeart/2005/8/layout/target1"/>
    <dgm:cxn modelId="{B076A332-165E-4757-95BC-3DA11D1F698B}" type="presParOf" srcId="{DB5FC3F7-B5AF-410E-A979-9EE760BFCA31}" destId="{75F1AAAC-2474-4642-BC03-5312D17427DD}" srcOrd="9" destOrd="0" presId="urn:microsoft.com/office/officeart/2005/8/layout/target1"/>
    <dgm:cxn modelId="{6D234CAA-0A4D-4E66-A513-830A808E6D97}" type="presParOf" srcId="{DB5FC3F7-B5AF-410E-A979-9EE760BFCA31}" destId="{E5D21801-60B7-49D1-9429-66B3BBC2117F}" srcOrd="10" destOrd="0" presId="urn:microsoft.com/office/officeart/2005/8/layout/target1"/>
    <dgm:cxn modelId="{67CEC7DE-F4D8-47E3-A945-8E19E52CB99D}" type="presParOf" srcId="{DB5FC3F7-B5AF-410E-A979-9EE760BFCA31}" destId="{58C4DFDA-AE07-4357-9950-F2154C176FCF}" srcOrd="11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B28CBA1-2309-4249-8C05-C63DE6854030}" type="doc">
      <dgm:prSet loTypeId="urn:microsoft.com/office/officeart/2005/8/layout/target1" loCatId="relationship" qsTypeId="urn:microsoft.com/office/officeart/2005/8/quickstyle/simple5" qsCatId="simple" csTypeId="urn:microsoft.com/office/officeart/2005/8/colors/colorful2" csCatId="colorful" phldr="1"/>
      <dgm:spPr/>
    </dgm:pt>
    <dgm:pt modelId="{F6DA7CCF-6DAC-4784-8EC3-BC78122429DF}">
      <dgm:prSet phldrT="[Tekst]" custT="1"/>
      <dgm:spPr/>
      <dgm:t>
        <a:bodyPr/>
        <a:lstStyle/>
        <a:p>
          <a:r>
            <a:rPr lang="pl-PL" sz="2000" dirty="0"/>
            <a:t>Andrzej - chomik</a:t>
          </a:r>
        </a:p>
      </dgm:t>
    </dgm:pt>
    <dgm:pt modelId="{30097867-97A5-43A7-9FB8-23A89830276A}" type="parTrans" cxnId="{A036D2DD-9BD2-47C7-AFF2-9E35C3D3F0CF}">
      <dgm:prSet/>
      <dgm:spPr/>
      <dgm:t>
        <a:bodyPr/>
        <a:lstStyle/>
        <a:p>
          <a:endParaRPr lang="pl-PL"/>
        </a:p>
      </dgm:t>
    </dgm:pt>
    <dgm:pt modelId="{8F1E2AA4-94C2-4CB7-BC47-E1A9E0D8F1F1}" type="sibTrans" cxnId="{A036D2DD-9BD2-47C7-AFF2-9E35C3D3F0CF}">
      <dgm:prSet/>
      <dgm:spPr/>
      <dgm:t>
        <a:bodyPr/>
        <a:lstStyle/>
        <a:p>
          <a:endParaRPr lang="pl-PL"/>
        </a:p>
      </dgm:t>
    </dgm:pt>
    <dgm:pt modelId="{3DCF0898-22A1-447A-AFF5-C3FAEC5BAF5F}">
      <dgm:prSet phldrT="[Tekst]" custT="1"/>
      <dgm:spPr/>
      <dgm:t>
        <a:bodyPr/>
        <a:lstStyle/>
        <a:p>
          <a:r>
            <a:rPr lang="pl-PL" sz="2000" dirty="0"/>
            <a:t>Andrzej - woźny</a:t>
          </a:r>
        </a:p>
      </dgm:t>
    </dgm:pt>
    <dgm:pt modelId="{A8FA94E6-DA77-4C93-9CC4-D73CD5B0C7FB}" type="parTrans" cxnId="{E55B9118-2875-4168-B053-D89CF2745DC8}">
      <dgm:prSet/>
      <dgm:spPr/>
      <dgm:t>
        <a:bodyPr/>
        <a:lstStyle/>
        <a:p>
          <a:endParaRPr lang="pl-PL"/>
        </a:p>
      </dgm:t>
    </dgm:pt>
    <dgm:pt modelId="{A40EAFF6-B98E-45D3-AE27-050A3024859B}" type="sibTrans" cxnId="{E55B9118-2875-4168-B053-D89CF2745DC8}">
      <dgm:prSet/>
      <dgm:spPr/>
      <dgm:t>
        <a:bodyPr/>
        <a:lstStyle/>
        <a:p>
          <a:endParaRPr lang="pl-PL"/>
        </a:p>
      </dgm:t>
    </dgm:pt>
    <dgm:pt modelId="{C37157AF-914B-40AF-BDF6-B49C9E460844}">
      <dgm:prSet phldrT="[Tekst]" custT="1"/>
      <dgm:spPr/>
      <dgm:t>
        <a:bodyPr/>
        <a:lstStyle/>
        <a:p>
          <a:endParaRPr lang="pl-PL" sz="3400" dirty="0"/>
        </a:p>
      </dgm:t>
    </dgm:pt>
    <dgm:pt modelId="{D759FAA0-7B68-4F08-B9ED-78BFEA229467}" type="parTrans" cxnId="{C1D88EAD-7D4F-4132-AC70-51BC2769FBFF}">
      <dgm:prSet/>
      <dgm:spPr/>
      <dgm:t>
        <a:bodyPr/>
        <a:lstStyle/>
        <a:p>
          <a:endParaRPr lang="pl-PL"/>
        </a:p>
      </dgm:t>
    </dgm:pt>
    <dgm:pt modelId="{94D23A9B-42F1-450E-BC2D-36E88A10E44C}" type="sibTrans" cxnId="{C1D88EAD-7D4F-4132-AC70-51BC2769FBFF}">
      <dgm:prSet/>
      <dgm:spPr/>
      <dgm:t>
        <a:bodyPr/>
        <a:lstStyle/>
        <a:p>
          <a:endParaRPr lang="pl-PL"/>
        </a:p>
      </dgm:t>
    </dgm:pt>
    <dgm:pt modelId="{DB5FC3F7-B5AF-410E-A979-9EE760BFCA31}" type="pres">
      <dgm:prSet presAssocID="{7B28CBA1-2309-4249-8C05-C63DE6854030}" presName="composite" presStyleCnt="0">
        <dgm:presLayoutVars>
          <dgm:chMax val="5"/>
          <dgm:dir/>
          <dgm:resizeHandles val="exact"/>
        </dgm:presLayoutVars>
      </dgm:prSet>
      <dgm:spPr/>
    </dgm:pt>
    <dgm:pt modelId="{1FDA2ECD-6008-40CF-A045-68C5684F7A75}" type="pres">
      <dgm:prSet presAssocID="{F6DA7CCF-6DAC-4784-8EC3-BC78122429DF}" presName="circle1" presStyleLbl="lnNode1" presStyleIdx="0" presStyleCnt="3"/>
      <dgm:spPr/>
    </dgm:pt>
    <dgm:pt modelId="{C5DE780D-01C8-437C-9ABF-1884D6AE68D5}" type="pres">
      <dgm:prSet presAssocID="{F6DA7CCF-6DAC-4784-8EC3-BC78122429DF}" presName="text1" presStyleLbl="revTx" presStyleIdx="0" presStyleCnt="3" custScaleX="200668" custLinFactNeighborX="43196" custLinFactNeighborY="-928">
        <dgm:presLayoutVars>
          <dgm:bulletEnabled val="1"/>
        </dgm:presLayoutVars>
      </dgm:prSet>
      <dgm:spPr/>
    </dgm:pt>
    <dgm:pt modelId="{E19A1401-D1F8-46B9-8AEF-28DE6C09CD5C}" type="pres">
      <dgm:prSet presAssocID="{F6DA7CCF-6DAC-4784-8EC3-BC78122429DF}" presName="line1" presStyleLbl="callout" presStyleIdx="0" presStyleCnt="6"/>
      <dgm:spPr/>
    </dgm:pt>
    <dgm:pt modelId="{C9EA8C42-0781-4904-82DA-9ED321722E1C}" type="pres">
      <dgm:prSet presAssocID="{F6DA7CCF-6DAC-4784-8EC3-BC78122429DF}" presName="d1" presStyleLbl="callout" presStyleIdx="1" presStyleCnt="6"/>
      <dgm:spPr/>
    </dgm:pt>
    <dgm:pt modelId="{7244CFCC-8377-4D68-A088-CDF6A43CA357}" type="pres">
      <dgm:prSet presAssocID="{3DCF0898-22A1-447A-AFF5-C3FAEC5BAF5F}" presName="circle2" presStyleLbl="lnNode1" presStyleIdx="1" presStyleCnt="3"/>
      <dgm:spPr/>
    </dgm:pt>
    <dgm:pt modelId="{2B53F96A-BAED-4FC2-BB2D-C2750BCB1F13}" type="pres">
      <dgm:prSet presAssocID="{3DCF0898-22A1-447A-AFF5-C3FAEC5BAF5F}" presName="text2" presStyleLbl="revTx" presStyleIdx="1" presStyleCnt="3" custScaleX="155869" custLinFactNeighborX="22125">
        <dgm:presLayoutVars>
          <dgm:bulletEnabled val="1"/>
        </dgm:presLayoutVars>
      </dgm:prSet>
      <dgm:spPr/>
    </dgm:pt>
    <dgm:pt modelId="{4F922B4E-84D3-4DDB-BDE1-19C8EB9D8B05}" type="pres">
      <dgm:prSet presAssocID="{3DCF0898-22A1-447A-AFF5-C3FAEC5BAF5F}" presName="line2" presStyleLbl="callout" presStyleIdx="2" presStyleCnt="6"/>
      <dgm:spPr/>
    </dgm:pt>
    <dgm:pt modelId="{18B42A6D-5A52-42AB-80F8-583893D8AD84}" type="pres">
      <dgm:prSet presAssocID="{3DCF0898-22A1-447A-AFF5-C3FAEC5BAF5F}" presName="d2" presStyleLbl="callout" presStyleIdx="3" presStyleCnt="6"/>
      <dgm:spPr/>
    </dgm:pt>
    <dgm:pt modelId="{07B78E4A-6F80-417B-84F8-1AE64E119878}" type="pres">
      <dgm:prSet presAssocID="{C37157AF-914B-40AF-BDF6-B49C9E460844}" presName="circle3" presStyleLbl="lnNode1" presStyleIdx="2" presStyleCnt="3" custScaleX="120998" custScaleY="120998"/>
      <dgm:spPr/>
    </dgm:pt>
    <dgm:pt modelId="{75F1AAAC-2474-4642-BC03-5312D17427DD}" type="pres">
      <dgm:prSet presAssocID="{C37157AF-914B-40AF-BDF6-B49C9E460844}" presName="text3" presStyleLbl="revTx" presStyleIdx="2" presStyleCnt="3" custScaleX="141616" custLinFactNeighborX="17406">
        <dgm:presLayoutVars>
          <dgm:bulletEnabled val="1"/>
        </dgm:presLayoutVars>
      </dgm:prSet>
      <dgm:spPr/>
    </dgm:pt>
    <dgm:pt modelId="{E5D21801-60B7-49D1-9429-66B3BBC2117F}" type="pres">
      <dgm:prSet presAssocID="{C37157AF-914B-40AF-BDF6-B49C9E460844}" presName="line3" presStyleLbl="callout" presStyleIdx="4" presStyleCnt="6"/>
      <dgm:spPr/>
    </dgm:pt>
    <dgm:pt modelId="{58C4DFDA-AE07-4357-9950-F2154C176FCF}" type="pres">
      <dgm:prSet presAssocID="{C37157AF-914B-40AF-BDF6-B49C9E460844}" presName="d3" presStyleLbl="callout" presStyleIdx="5" presStyleCnt="6"/>
      <dgm:spPr/>
    </dgm:pt>
  </dgm:ptLst>
  <dgm:cxnLst>
    <dgm:cxn modelId="{B8EE5D02-5BCD-4815-8D56-0B06D5FE26F9}" type="presOf" srcId="{7B28CBA1-2309-4249-8C05-C63DE6854030}" destId="{DB5FC3F7-B5AF-410E-A979-9EE760BFCA31}" srcOrd="0" destOrd="0" presId="urn:microsoft.com/office/officeart/2005/8/layout/target1"/>
    <dgm:cxn modelId="{E55B9118-2875-4168-B053-D89CF2745DC8}" srcId="{7B28CBA1-2309-4249-8C05-C63DE6854030}" destId="{3DCF0898-22A1-447A-AFF5-C3FAEC5BAF5F}" srcOrd="1" destOrd="0" parTransId="{A8FA94E6-DA77-4C93-9CC4-D73CD5B0C7FB}" sibTransId="{A40EAFF6-B98E-45D3-AE27-050A3024859B}"/>
    <dgm:cxn modelId="{67DE142B-BB56-454D-A81A-44CB1D4DAFE4}" type="presOf" srcId="{F6DA7CCF-6DAC-4784-8EC3-BC78122429DF}" destId="{C5DE780D-01C8-437C-9ABF-1884D6AE68D5}" srcOrd="0" destOrd="0" presId="urn:microsoft.com/office/officeart/2005/8/layout/target1"/>
    <dgm:cxn modelId="{38913244-8B78-4294-B21E-B1B31E9B9437}" type="presOf" srcId="{3DCF0898-22A1-447A-AFF5-C3FAEC5BAF5F}" destId="{2B53F96A-BAED-4FC2-BB2D-C2750BCB1F13}" srcOrd="0" destOrd="0" presId="urn:microsoft.com/office/officeart/2005/8/layout/target1"/>
    <dgm:cxn modelId="{32124770-F718-4C0B-8140-32B958377CCC}" type="presOf" srcId="{C37157AF-914B-40AF-BDF6-B49C9E460844}" destId="{75F1AAAC-2474-4642-BC03-5312D17427DD}" srcOrd="0" destOrd="0" presId="urn:microsoft.com/office/officeart/2005/8/layout/target1"/>
    <dgm:cxn modelId="{C1D88EAD-7D4F-4132-AC70-51BC2769FBFF}" srcId="{7B28CBA1-2309-4249-8C05-C63DE6854030}" destId="{C37157AF-914B-40AF-BDF6-B49C9E460844}" srcOrd="2" destOrd="0" parTransId="{D759FAA0-7B68-4F08-B9ED-78BFEA229467}" sibTransId="{94D23A9B-42F1-450E-BC2D-36E88A10E44C}"/>
    <dgm:cxn modelId="{A036D2DD-9BD2-47C7-AFF2-9E35C3D3F0CF}" srcId="{7B28CBA1-2309-4249-8C05-C63DE6854030}" destId="{F6DA7CCF-6DAC-4784-8EC3-BC78122429DF}" srcOrd="0" destOrd="0" parTransId="{30097867-97A5-43A7-9FB8-23A89830276A}" sibTransId="{8F1E2AA4-94C2-4CB7-BC47-E1A9E0D8F1F1}"/>
    <dgm:cxn modelId="{6EB79836-2984-4B9A-A2AF-F5E056290575}" type="presParOf" srcId="{DB5FC3F7-B5AF-410E-A979-9EE760BFCA31}" destId="{1FDA2ECD-6008-40CF-A045-68C5684F7A75}" srcOrd="0" destOrd="0" presId="urn:microsoft.com/office/officeart/2005/8/layout/target1"/>
    <dgm:cxn modelId="{0DD65D9F-7C94-4D13-B46D-20562FEBD7AB}" type="presParOf" srcId="{DB5FC3F7-B5AF-410E-A979-9EE760BFCA31}" destId="{C5DE780D-01C8-437C-9ABF-1884D6AE68D5}" srcOrd="1" destOrd="0" presId="urn:microsoft.com/office/officeart/2005/8/layout/target1"/>
    <dgm:cxn modelId="{DD88E70E-B274-451E-AE99-CD8242F92723}" type="presParOf" srcId="{DB5FC3F7-B5AF-410E-A979-9EE760BFCA31}" destId="{E19A1401-D1F8-46B9-8AEF-28DE6C09CD5C}" srcOrd="2" destOrd="0" presId="urn:microsoft.com/office/officeart/2005/8/layout/target1"/>
    <dgm:cxn modelId="{8A23E47F-6F32-4D0B-99A2-B3E93C2A6DE7}" type="presParOf" srcId="{DB5FC3F7-B5AF-410E-A979-9EE760BFCA31}" destId="{C9EA8C42-0781-4904-82DA-9ED321722E1C}" srcOrd="3" destOrd="0" presId="urn:microsoft.com/office/officeart/2005/8/layout/target1"/>
    <dgm:cxn modelId="{5D2161B5-B37A-4072-8B1D-B623F50B80AA}" type="presParOf" srcId="{DB5FC3F7-B5AF-410E-A979-9EE760BFCA31}" destId="{7244CFCC-8377-4D68-A088-CDF6A43CA357}" srcOrd="4" destOrd="0" presId="urn:microsoft.com/office/officeart/2005/8/layout/target1"/>
    <dgm:cxn modelId="{A6E9C6C6-D55D-4F8B-892E-3B3EA9D10DCC}" type="presParOf" srcId="{DB5FC3F7-B5AF-410E-A979-9EE760BFCA31}" destId="{2B53F96A-BAED-4FC2-BB2D-C2750BCB1F13}" srcOrd="5" destOrd="0" presId="urn:microsoft.com/office/officeart/2005/8/layout/target1"/>
    <dgm:cxn modelId="{87CBC0D8-D4D6-4584-B35F-4E6A22064B7F}" type="presParOf" srcId="{DB5FC3F7-B5AF-410E-A979-9EE760BFCA31}" destId="{4F922B4E-84D3-4DDB-BDE1-19C8EB9D8B05}" srcOrd="6" destOrd="0" presId="urn:microsoft.com/office/officeart/2005/8/layout/target1"/>
    <dgm:cxn modelId="{F585B089-D7BD-4CA4-8D46-ABE6092377AA}" type="presParOf" srcId="{DB5FC3F7-B5AF-410E-A979-9EE760BFCA31}" destId="{18B42A6D-5A52-42AB-80F8-583893D8AD84}" srcOrd="7" destOrd="0" presId="urn:microsoft.com/office/officeart/2005/8/layout/target1"/>
    <dgm:cxn modelId="{2FDE1123-035D-4728-B3EE-3609DE6D7CE7}" type="presParOf" srcId="{DB5FC3F7-B5AF-410E-A979-9EE760BFCA31}" destId="{07B78E4A-6F80-417B-84F8-1AE64E119878}" srcOrd="8" destOrd="0" presId="urn:microsoft.com/office/officeart/2005/8/layout/target1"/>
    <dgm:cxn modelId="{B076A332-165E-4757-95BC-3DA11D1F698B}" type="presParOf" srcId="{DB5FC3F7-B5AF-410E-A979-9EE760BFCA31}" destId="{75F1AAAC-2474-4642-BC03-5312D17427DD}" srcOrd="9" destOrd="0" presId="urn:microsoft.com/office/officeart/2005/8/layout/target1"/>
    <dgm:cxn modelId="{6D234CAA-0A4D-4E66-A513-830A808E6D97}" type="presParOf" srcId="{DB5FC3F7-B5AF-410E-A979-9EE760BFCA31}" destId="{E5D21801-60B7-49D1-9429-66B3BBC2117F}" srcOrd="10" destOrd="0" presId="urn:microsoft.com/office/officeart/2005/8/layout/target1"/>
    <dgm:cxn modelId="{67CEC7DE-F4D8-47E3-A945-8E19E52CB99D}" type="presParOf" srcId="{DB5FC3F7-B5AF-410E-A979-9EE760BFCA31}" destId="{58C4DFDA-AE07-4357-9950-F2154C176FCF}" srcOrd="11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B28CBA1-2309-4249-8C05-C63DE6854030}" type="doc">
      <dgm:prSet loTypeId="urn:microsoft.com/office/officeart/2005/8/layout/target1" loCatId="relationship" qsTypeId="urn:microsoft.com/office/officeart/2005/8/quickstyle/simple5" qsCatId="simple" csTypeId="urn:microsoft.com/office/officeart/2005/8/colors/colorful2" csCatId="colorful" phldr="1"/>
      <dgm:spPr/>
    </dgm:pt>
    <dgm:pt modelId="{F6DA7CCF-6DAC-4784-8EC3-BC78122429DF}">
      <dgm:prSet phldrT="[Tekst]" custT="1"/>
      <dgm:spPr/>
      <dgm:t>
        <a:bodyPr/>
        <a:lstStyle/>
        <a:p>
          <a:r>
            <a:rPr lang="pl-PL" sz="2000" dirty="0"/>
            <a:t>Andrzej - uczeń</a:t>
          </a:r>
        </a:p>
      </dgm:t>
    </dgm:pt>
    <dgm:pt modelId="{30097867-97A5-43A7-9FB8-23A89830276A}" type="parTrans" cxnId="{A036D2DD-9BD2-47C7-AFF2-9E35C3D3F0CF}">
      <dgm:prSet/>
      <dgm:spPr/>
      <dgm:t>
        <a:bodyPr/>
        <a:lstStyle/>
        <a:p>
          <a:endParaRPr lang="pl-PL"/>
        </a:p>
      </dgm:t>
    </dgm:pt>
    <dgm:pt modelId="{8F1E2AA4-94C2-4CB7-BC47-E1A9E0D8F1F1}" type="sibTrans" cxnId="{A036D2DD-9BD2-47C7-AFF2-9E35C3D3F0CF}">
      <dgm:prSet/>
      <dgm:spPr/>
      <dgm:t>
        <a:bodyPr/>
        <a:lstStyle/>
        <a:p>
          <a:endParaRPr lang="pl-PL"/>
        </a:p>
      </dgm:t>
    </dgm:pt>
    <dgm:pt modelId="{3DCF0898-22A1-447A-AFF5-C3FAEC5BAF5F}">
      <dgm:prSet phldrT="[Tekst]" custT="1"/>
      <dgm:spPr/>
      <dgm:t>
        <a:bodyPr/>
        <a:lstStyle/>
        <a:p>
          <a:r>
            <a:rPr lang="pl-PL" sz="2000" dirty="0"/>
            <a:t>Andrzej - dyrektor</a:t>
          </a:r>
        </a:p>
      </dgm:t>
    </dgm:pt>
    <dgm:pt modelId="{A8FA94E6-DA77-4C93-9CC4-D73CD5B0C7FB}" type="parTrans" cxnId="{E55B9118-2875-4168-B053-D89CF2745DC8}">
      <dgm:prSet/>
      <dgm:spPr/>
      <dgm:t>
        <a:bodyPr/>
        <a:lstStyle/>
        <a:p>
          <a:endParaRPr lang="pl-PL"/>
        </a:p>
      </dgm:t>
    </dgm:pt>
    <dgm:pt modelId="{A40EAFF6-B98E-45D3-AE27-050A3024859B}" type="sibTrans" cxnId="{E55B9118-2875-4168-B053-D89CF2745DC8}">
      <dgm:prSet/>
      <dgm:spPr/>
      <dgm:t>
        <a:bodyPr/>
        <a:lstStyle/>
        <a:p>
          <a:endParaRPr lang="pl-PL"/>
        </a:p>
      </dgm:t>
    </dgm:pt>
    <dgm:pt modelId="{C37157AF-914B-40AF-BDF6-B49C9E460844}">
      <dgm:prSet phldrT="[Tekst]" custT="1"/>
      <dgm:spPr/>
      <dgm:t>
        <a:bodyPr/>
        <a:lstStyle/>
        <a:p>
          <a:r>
            <a:rPr lang="pl-PL" sz="1800" dirty="0"/>
            <a:t>Andrzej - prezydent</a:t>
          </a:r>
        </a:p>
      </dgm:t>
    </dgm:pt>
    <dgm:pt modelId="{D759FAA0-7B68-4F08-B9ED-78BFEA229467}" type="parTrans" cxnId="{C1D88EAD-7D4F-4132-AC70-51BC2769FBFF}">
      <dgm:prSet/>
      <dgm:spPr/>
      <dgm:t>
        <a:bodyPr/>
        <a:lstStyle/>
        <a:p>
          <a:endParaRPr lang="pl-PL"/>
        </a:p>
      </dgm:t>
    </dgm:pt>
    <dgm:pt modelId="{94D23A9B-42F1-450E-BC2D-36E88A10E44C}" type="sibTrans" cxnId="{C1D88EAD-7D4F-4132-AC70-51BC2769FBFF}">
      <dgm:prSet/>
      <dgm:spPr/>
      <dgm:t>
        <a:bodyPr/>
        <a:lstStyle/>
        <a:p>
          <a:endParaRPr lang="pl-PL"/>
        </a:p>
      </dgm:t>
    </dgm:pt>
    <dgm:pt modelId="{DB5FC3F7-B5AF-410E-A979-9EE760BFCA31}" type="pres">
      <dgm:prSet presAssocID="{7B28CBA1-2309-4249-8C05-C63DE6854030}" presName="composite" presStyleCnt="0">
        <dgm:presLayoutVars>
          <dgm:chMax val="5"/>
          <dgm:dir/>
          <dgm:resizeHandles val="exact"/>
        </dgm:presLayoutVars>
      </dgm:prSet>
      <dgm:spPr/>
    </dgm:pt>
    <dgm:pt modelId="{1FDA2ECD-6008-40CF-A045-68C5684F7A75}" type="pres">
      <dgm:prSet presAssocID="{F6DA7CCF-6DAC-4784-8EC3-BC78122429DF}" presName="circle1" presStyleLbl="lnNode1" presStyleIdx="0" presStyleCnt="3"/>
      <dgm:spPr/>
    </dgm:pt>
    <dgm:pt modelId="{C5DE780D-01C8-437C-9ABF-1884D6AE68D5}" type="pres">
      <dgm:prSet presAssocID="{F6DA7CCF-6DAC-4784-8EC3-BC78122429DF}" presName="text1" presStyleLbl="revTx" presStyleIdx="0" presStyleCnt="3" custScaleX="174157" custLinFactNeighborX="33225">
        <dgm:presLayoutVars>
          <dgm:bulletEnabled val="1"/>
        </dgm:presLayoutVars>
      </dgm:prSet>
      <dgm:spPr/>
    </dgm:pt>
    <dgm:pt modelId="{E19A1401-D1F8-46B9-8AEF-28DE6C09CD5C}" type="pres">
      <dgm:prSet presAssocID="{F6DA7CCF-6DAC-4784-8EC3-BC78122429DF}" presName="line1" presStyleLbl="callout" presStyleIdx="0" presStyleCnt="6"/>
      <dgm:spPr/>
    </dgm:pt>
    <dgm:pt modelId="{C9EA8C42-0781-4904-82DA-9ED321722E1C}" type="pres">
      <dgm:prSet presAssocID="{F6DA7CCF-6DAC-4784-8EC3-BC78122429DF}" presName="d1" presStyleLbl="callout" presStyleIdx="1" presStyleCnt="6"/>
      <dgm:spPr/>
    </dgm:pt>
    <dgm:pt modelId="{7244CFCC-8377-4D68-A088-CDF6A43CA357}" type="pres">
      <dgm:prSet presAssocID="{3DCF0898-22A1-447A-AFF5-C3FAEC5BAF5F}" presName="circle2" presStyleLbl="lnNode1" presStyleIdx="1" presStyleCnt="3"/>
      <dgm:spPr/>
    </dgm:pt>
    <dgm:pt modelId="{2B53F96A-BAED-4FC2-BB2D-C2750BCB1F13}" type="pres">
      <dgm:prSet presAssocID="{3DCF0898-22A1-447A-AFF5-C3FAEC5BAF5F}" presName="text2" presStyleLbl="revTx" presStyleIdx="1" presStyleCnt="3" custScaleX="176203" custLinFactNeighborX="34658">
        <dgm:presLayoutVars>
          <dgm:bulletEnabled val="1"/>
        </dgm:presLayoutVars>
      </dgm:prSet>
      <dgm:spPr/>
    </dgm:pt>
    <dgm:pt modelId="{4F922B4E-84D3-4DDB-BDE1-19C8EB9D8B05}" type="pres">
      <dgm:prSet presAssocID="{3DCF0898-22A1-447A-AFF5-C3FAEC5BAF5F}" presName="line2" presStyleLbl="callout" presStyleIdx="2" presStyleCnt="6"/>
      <dgm:spPr/>
    </dgm:pt>
    <dgm:pt modelId="{18B42A6D-5A52-42AB-80F8-583893D8AD84}" type="pres">
      <dgm:prSet presAssocID="{3DCF0898-22A1-447A-AFF5-C3FAEC5BAF5F}" presName="d2" presStyleLbl="callout" presStyleIdx="3" presStyleCnt="6"/>
      <dgm:spPr/>
    </dgm:pt>
    <dgm:pt modelId="{07B78E4A-6F80-417B-84F8-1AE64E119878}" type="pres">
      <dgm:prSet presAssocID="{C37157AF-914B-40AF-BDF6-B49C9E460844}" presName="circle3" presStyleLbl="lnNode1" presStyleIdx="2" presStyleCnt="3" custScaleX="120998" custScaleY="120998"/>
      <dgm:spPr/>
    </dgm:pt>
    <dgm:pt modelId="{75F1AAAC-2474-4642-BC03-5312D17427DD}" type="pres">
      <dgm:prSet presAssocID="{C37157AF-914B-40AF-BDF6-B49C9E460844}" presName="text3" presStyleLbl="revTx" presStyleIdx="2" presStyleCnt="3" custScaleX="173619" custLinFactNeighborX="33494">
        <dgm:presLayoutVars>
          <dgm:bulletEnabled val="1"/>
        </dgm:presLayoutVars>
      </dgm:prSet>
      <dgm:spPr/>
    </dgm:pt>
    <dgm:pt modelId="{E5D21801-60B7-49D1-9429-66B3BBC2117F}" type="pres">
      <dgm:prSet presAssocID="{C37157AF-914B-40AF-BDF6-B49C9E460844}" presName="line3" presStyleLbl="callout" presStyleIdx="4" presStyleCnt="6"/>
      <dgm:spPr/>
    </dgm:pt>
    <dgm:pt modelId="{58C4DFDA-AE07-4357-9950-F2154C176FCF}" type="pres">
      <dgm:prSet presAssocID="{C37157AF-914B-40AF-BDF6-B49C9E460844}" presName="d3" presStyleLbl="callout" presStyleIdx="5" presStyleCnt="6"/>
      <dgm:spPr/>
    </dgm:pt>
  </dgm:ptLst>
  <dgm:cxnLst>
    <dgm:cxn modelId="{B8EE5D02-5BCD-4815-8D56-0B06D5FE26F9}" type="presOf" srcId="{7B28CBA1-2309-4249-8C05-C63DE6854030}" destId="{DB5FC3F7-B5AF-410E-A979-9EE760BFCA31}" srcOrd="0" destOrd="0" presId="urn:microsoft.com/office/officeart/2005/8/layout/target1"/>
    <dgm:cxn modelId="{E55B9118-2875-4168-B053-D89CF2745DC8}" srcId="{7B28CBA1-2309-4249-8C05-C63DE6854030}" destId="{3DCF0898-22A1-447A-AFF5-C3FAEC5BAF5F}" srcOrd="1" destOrd="0" parTransId="{A8FA94E6-DA77-4C93-9CC4-D73CD5B0C7FB}" sibTransId="{A40EAFF6-B98E-45D3-AE27-050A3024859B}"/>
    <dgm:cxn modelId="{67DE142B-BB56-454D-A81A-44CB1D4DAFE4}" type="presOf" srcId="{F6DA7CCF-6DAC-4784-8EC3-BC78122429DF}" destId="{C5DE780D-01C8-437C-9ABF-1884D6AE68D5}" srcOrd="0" destOrd="0" presId="urn:microsoft.com/office/officeart/2005/8/layout/target1"/>
    <dgm:cxn modelId="{38913244-8B78-4294-B21E-B1B31E9B9437}" type="presOf" srcId="{3DCF0898-22A1-447A-AFF5-C3FAEC5BAF5F}" destId="{2B53F96A-BAED-4FC2-BB2D-C2750BCB1F13}" srcOrd="0" destOrd="0" presId="urn:microsoft.com/office/officeart/2005/8/layout/target1"/>
    <dgm:cxn modelId="{32124770-F718-4C0B-8140-32B958377CCC}" type="presOf" srcId="{C37157AF-914B-40AF-BDF6-B49C9E460844}" destId="{75F1AAAC-2474-4642-BC03-5312D17427DD}" srcOrd="0" destOrd="0" presId="urn:microsoft.com/office/officeart/2005/8/layout/target1"/>
    <dgm:cxn modelId="{C1D88EAD-7D4F-4132-AC70-51BC2769FBFF}" srcId="{7B28CBA1-2309-4249-8C05-C63DE6854030}" destId="{C37157AF-914B-40AF-BDF6-B49C9E460844}" srcOrd="2" destOrd="0" parTransId="{D759FAA0-7B68-4F08-B9ED-78BFEA229467}" sibTransId="{94D23A9B-42F1-450E-BC2D-36E88A10E44C}"/>
    <dgm:cxn modelId="{A036D2DD-9BD2-47C7-AFF2-9E35C3D3F0CF}" srcId="{7B28CBA1-2309-4249-8C05-C63DE6854030}" destId="{F6DA7CCF-6DAC-4784-8EC3-BC78122429DF}" srcOrd="0" destOrd="0" parTransId="{30097867-97A5-43A7-9FB8-23A89830276A}" sibTransId="{8F1E2AA4-94C2-4CB7-BC47-E1A9E0D8F1F1}"/>
    <dgm:cxn modelId="{6EB79836-2984-4B9A-A2AF-F5E056290575}" type="presParOf" srcId="{DB5FC3F7-B5AF-410E-A979-9EE760BFCA31}" destId="{1FDA2ECD-6008-40CF-A045-68C5684F7A75}" srcOrd="0" destOrd="0" presId="urn:microsoft.com/office/officeart/2005/8/layout/target1"/>
    <dgm:cxn modelId="{0DD65D9F-7C94-4D13-B46D-20562FEBD7AB}" type="presParOf" srcId="{DB5FC3F7-B5AF-410E-A979-9EE760BFCA31}" destId="{C5DE780D-01C8-437C-9ABF-1884D6AE68D5}" srcOrd="1" destOrd="0" presId="urn:microsoft.com/office/officeart/2005/8/layout/target1"/>
    <dgm:cxn modelId="{DD88E70E-B274-451E-AE99-CD8242F92723}" type="presParOf" srcId="{DB5FC3F7-B5AF-410E-A979-9EE760BFCA31}" destId="{E19A1401-D1F8-46B9-8AEF-28DE6C09CD5C}" srcOrd="2" destOrd="0" presId="urn:microsoft.com/office/officeart/2005/8/layout/target1"/>
    <dgm:cxn modelId="{8A23E47F-6F32-4D0B-99A2-B3E93C2A6DE7}" type="presParOf" srcId="{DB5FC3F7-B5AF-410E-A979-9EE760BFCA31}" destId="{C9EA8C42-0781-4904-82DA-9ED321722E1C}" srcOrd="3" destOrd="0" presId="urn:microsoft.com/office/officeart/2005/8/layout/target1"/>
    <dgm:cxn modelId="{5D2161B5-B37A-4072-8B1D-B623F50B80AA}" type="presParOf" srcId="{DB5FC3F7-B5AF-410E-A979-9EE760BFCA31}" destId="{7244CFCC-8377-4D68-A088-CDF6A43CA357}" srcOrd="4" destOrd="0" presId="urn:microsoft.com/office/officeart/2005/8/layout/target1"/>
    <dgm:cxn modelId="{A6E9C6C6-D55D-4F8B-892E-3B3EA9D10DCC}" type="presParOf" srcId="{DB5FC3F7-B5AF-410E-A979-9EE760BFCA31}" destId="{2B53F96A-BAED-4FC2-BB2D-C2750BCB1F13}" srcOrd="5" destOrd="0" presId="urn:microsoft.com/office/officeart/2005/8/layout/target1"/>
    <dgm:cxn modelId="{87CBC0D8-D4D6-4584-B35F-4E6A22064B7F}" type="presParOf" srcId="{DB5FC3F7-B5AF-410E-A979-9EE760BFCA31}" destId="{4F922B4E-84D3-4DDB-BDE1-19C8EB9D8B05}" srcOrd="6" destOrd="0" presId="urn:microsoft.com/office/officeart/2005/8/layout/target1"/>
    <dgm:cxn modelId="{F585B089-D7BD-4CA4-8D46-ABE6092377AA}" type="presParOf" srcId="{DB5FC3F7-B5AF-410E-A979-9EE760BFCA31}" destId="{18B42A6D-5A52-42AB-80F8-583893D8AD84}" srcOrd="7" destOrd="0" presId="urn:microsoft.com/office/officeart/2005/8/layout/target1"/>
    <dgm:cxn modelId="{2FDE1123-035D-4728-B3EE-3609DE6D7CE7}" type="presParOf" srcId="{DB5FC3F7-B5AF-410E-A979-9EE760BFCA31}" destId="{07B78E4A-6F80-417B-84F8-1AE64E119878}" srcOrd="8" destOrd="0" presId="urn:microsoft.com/office/officeart/2005/8/layout/target1"/>
    <dgm:cxn modelId="{B076A332-165E-4757-95BC-3DA11D1F698B}" type="presParOf" srcId="{DB5FC3F7-B5AF-410E-A979-9EE760BFCA31}" destId="{75F1AAAC-2474-4642-BC03-5312D17427DD}" srcOrd="9" destOrd="0" presId="urn:microsoft.com/office/officeart/2005/8/layout/target1"/>
    <dgm:cxn modelId="{6D234CAA-0A4D-4E66-A513-830A808E6D97}" type="presParOf" srcId="{DB5FC3F7-B5AF-410E-A979-9EE760BFCA31}" destId="{E5D21801-60B7-49D1-9429-66B3BBC2117F}" srcOrd="10" destOrd="0" presId="urn:microsoft.com/office/officeart/2005/8/layout/target1"/>
    <dgm:cxn modelId="{67CEC7DE-F4D8-47E3-A945-8E19E52CB99D}" type="presParOf" srcId="{DB5FC3F7-B5AF-410E-A979-9EE760BFCA31}" destId="{58C4DFDA-AE07-4357-9950-F2154C176FCF}" srcOrd="11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B28CBA1-2309-4249-8C05-C63DE6854030}" type="doc">
      <dgm:prSet loTypeId="urn:microsoft.com/office/officeart/2005/8/layout/target1" loCatId="relationship" qsTypeId="urn:microsoft.com/office/officeart/2005/8/quickstyle/simple5" qsCatId="simple" csTypeId="urn:microsoft.com/office/officeart/2005/8/colors/colorful2" csCatId="colorful" phldr="1"/>
      <dgm:spPr/>
    </dgm:pt>
    <dgm:pt modelId="{F6DA7CCF-6DAC-4784-8EC3-BC78122429DF}">
      <dgm:prSet phldrT="[Tekst]" custT="1"/>
      <dgm:spPr/>
      <dgm:t>
        <a:bodyPr/>
        <a:lstStyle/>
        <a:p>
          <a:r>
            <a:rPr lang="pl-PL" sz="2000" dirty="0"/>
            <a:t>Andrzej - chomik</a:t>
          </a:r>
        </a:p>
      </dgm:t>
    </dgm:pt>
    <dgm:pt modelId="{30097867-97A5-43A7-9FB8-23A89830276A}" type="parTrans" cxnId="{A036D2DD-9BD2-47C7-AFF2-9E35C3D3F0CF}">
      <dgm:prSet/>
      <dgm:spPr/>
      <dgm:t>
        <a:bodyPr/>
        <a:lstStyle/>
        <a:p>
          <a:endParaRPr lang="pl-PL"/>
        </a:p>
      </dgm:t>
    </dgm:pt>
    <dgm:pt modelId="{8F1E2AA4-94C2-4CB7-BC47-E1A9E0D8F1F1}" type="sibTrans" cxnId="{A036D2DD-9BD2-47C7-AFF2-9E35C3D3F0CF}">
      <dgm:prSet/>
      <dgm:spPr/>
      <dgm:t>
        <a:bodyPr/>
        <a:lstStyle/>
        <a:p>
          <a:endParaRPr lang="pl-PL"/>
        </a:p>
      </dgm:t>
    </dgm:pt>
    <dgm:pt modelId="{3DCF0898-22A1-447A-AFF5-C3FAEC5BAF5F}">
      <dgm:prSet phldrT="[Tekst]" custT="1"/>
      <dgm:spPr/>
      <dgm:t>
        <a:bodyPr/>
        <a:lstStyle/>
        <a:p>
          <a:r>
            <a:rPr lang="pl-PL" sz="2000" dirty="0"/>
            <a:t>Andrzej - woźny</a:t>
          </a:r>
        </a:p>
      </dgm:t>
    </dgm:pt>
    <dgm:pt modelId="{A8FA94E6-DA77-4C93-9CC4-D73CD5B0C7FB}" type="parTrans" cxnId="{E55B9118-2875-4168-B053-D89CF2745DC8}">
      <dgm:prSet/>
      <dgm:spPr/>
      <dgm:t>
        <a:bodyPr/>
        <a:lstStyle/>
        <a:p>
          <a:endParaRPr lang="pl-PL"/>
        </a:p>
      </dgm:t>
    </dgm:pt>
    <dgm:pt modelId="{A40EAFF6-B98E-45D3-AE27-050A3024859B}" type="sibTrans" cxnId="{E55B9118-2875-4168-B053-D89CF2745DC8}">
      <dgm:prSet/>
      <dgm:spPr/>
      <dgm:t>
        <a:bodyPr/>
        <a:lstStyle/>
        <a:p>
          <a:endParaRPr lang="pl-PL"/>
        </a:p>
      </dgm:t>
    </dgm:pt>
    <dgm:pt modelId="{C37157AF-914B-40AF-BDF6-B49C9E460844}">
      <dgm:prSet phldrT="[Tekst]" custT="1"/>
      <dgm:spPr/>
      <dgm:t>
        <a:bodyPr/>
        <a:lstStyle/>
        <a:p>
          <a:r>
            <a:rPr lang="pl-PL" sz="2000" dirty="0"/>
            <a:t>Andrzej - radny</a:t>
          </a:r>
        </a:p>
      </dgm:t>
    </dgm:pt>
    <dgm:pt modelId="{D759FAA0-7B68-4F08-B9ED-78BFEA229467}" type="parTrans" cxnId="{C1D88EAD-7D4F-4132-AC70-51BC2769FBFF}">
      <dgm:prSet/>
      <dgm:spPr/>
      <dgm:t>
        <a:bodyPr/>
        <a:lstStyle/>
        <a:p>
          <a:endParaRPr lang="pl-PL"/>
        </a:p>
      </dgm:t>
    </dgm:pt>
    <dgm:pt modelId="{94D23A9B-42F1-450E-BC2D-36E88A10E44C}" type="sibTrans" cxnId="{C1D88EAD-7D4F-4132-AC70-51BC2769FBFF}">
      <dgm:prSet/>
      <dgm:spPr/>
      <dgm:t>
        <a:bodyPr/>
        <a:lstStyle/>
        <a:p>
          <a:endParaRPr lang="pl-PL"/>
        </a:p>
      </dgm:t>
    </dgm:pt>
    <dgm:pt modelId="{DB5FC3F7-B5AF-410E-A979-9EE760BFCA31}" type="pres">
      <dgm:prSet presAssocID="{7B28CBA1-2309-4249-8C05-C63DE6854030}" presName="composite" presStyleCnt="0">
        <dgm:presLayoutVars>
          <dgm:chMax val="5"/>
          <dgm:dir/>
          <dgm:resizeHandles val="exact"/>
        </dgm:presLayoutVars>
      </dgm:prSet>
      <dgm:spPr/>
    </dgm:pt>
    <dgm:pt modelId="{1FDA2ECD-6008-40CF-A045-68C5684F7A75}" type="pres">
      <dgm:prSet presAssocID="{F6DA7CCF-6DAC-4784-8EC3-BC78122429DF}" presName="circle1" presStyleLbl="lnNode1" presStyleIdx="0" presStyleCnt="3"/>
      <dgm:spPr/>
    </dgm:pt>
    <dgm:pt modelId="{C5DE780D-01C8-437C-9ABF-1884D6AE68D5}" type="pres">
      <dgm:prSet presAssocID="{F6DA7CCF-6DAC-4784-8EC3-BC78122429DF}" presName="text1" presStyleLbl="revTx" presStyleIdx="0" presStyleCnt="3" custScaleX="200668" custLinFactNeighborX="43196" custLinFactNeighborY="-928">
        <dgm:presLayoutVars>
          <dgm:bulletEnabled val="1"/>
        </dgm:presLayoutVars>
      </dgm:prSet>
      <dgm:spPr/>
    </dgm:pt>
    <dgm:pt modelId="{E19A1401-D1F8-46B9-8AEF-28DE6C09CD5C}" type="pres">
      <dgm:prSet presAssocID="{F6DA7CCF-6DAC-4784-8EC3-BC78122429DF}" presName="line1" presStyleLbl="callout" presStyleIdx="0" presStyleCnt="6"/>
      <dgm:spPr/>
    </dgm:pt>
    <dgm:pt modelId="{C9EA8C42-0781-4904-82DA-9ED321722E1C}" type="pres">
      <dgm:prSet presAssocID="{F6DA7CCF-6DAC-4784-8EC3-BC78122429DF}" presName="d1" presStyleLbl="callout" presStyleIdx="1" presStyleCnt="6"/>
      <dgm:spPr/>
    </dgm:pt>
    <dgm:pt modelId="{7244CFCC-8377-4D68-A088-CDF6A43CA357}" type="pres">
      <dgm:prSet presAssocID="{3DCF0898-22A1-447A-AFF5-C3FAEC5BAF5F}" presName="circle2" presStyleLbl="lnNode1" presStyleIdx="1" presStyleCnt="3"/>
      <dgm:spPr/>
    </dgm:pt>
    <dgm:pt modelId="{2B53F96A-BAED-4FC2-BB2D-C2750BCB1F13}" type="pres">
      <dgm:prSet presAssocID="{3DCF0898-22A1-447A-AFF5-C3FAEC5BAF5F}" presName="text2" presStyleLbl="revTx" presStyleIdx="1" presStyleCnt="3" custScaleX="155869" custLinFactNeighborX="22125">
        <dgm:presLayoutVars>
          <dgm:bulletEnabled val="1"/>
        </dgm:presLayoutVars>
      </dgm:prSet>
      <dgm:spPr/>
    </dgm:pt>
    <dgm:pt modelId="{4F922B4E-84D3-4DDB-BDE1-19C8EB9D8B05}" type="pres">
      <dgm:prSet presAssocID="{3DCF0898-22A1-447A-AFF5-C3FAEC5BAF5F}" presName="line2" presStyleLbl="callout" presStyleIdx="2" presStyleCnt="6"/>
      <dgm:spPr/>
    </dgm:pt>
    <dgm:pt modelId="{18B42A6D-5A52-42AB-80F8-583893D8AD84}" type="pres">
      <dgm:prSet presAssocID="{3DCF0898-22A1-447A-AFF5-C3FAEC5BAF5F}" presName="d2" presStyleLbl="callout" presStyleIdx="3" presStyleCnt="6"/>
      <dgm:spPr/>
    </dgm:pt>
    <dgm:pt modelId="{07B78E4A-6F80-417B-84F8-1AE64E119878}" type="pres">
      <dgm:prSet presAssocID="{C37157AF-914B-40AF-BDF6-B49C9E460844}" presName="circle3" presStyleLbl="lnNode1" presStyleIdx="2" presStyleCnt="3" custScaleX="120998" custScaleY="120998"/>
      <dgm:spPr/>
    </dgm:pt>
    <dgm:pt modelId="{75F1AAAC-2474-4642-BC03-5312D17427DD}" type="pres">
      <dgm:prSet presAssocID="{C37157AF-914B-40AF-BDF6-B49C9E460844}" presName="text3" presStyleLbl="revTx" presStyleIdx="2" presStyleCnt="3" custScaleX="141616" custLinFactNeighborX="17406">
        <dgm:presLayoutVars>
          <dgm:bulletEnabled val="1"/>
        </dgm:presLayoutVars>
      </dgm:prSet>
      <dgm:spPr/>
    </dgm:pt>
    <dgm:pt modelId="{E5D21801-60B7-49D1-9429-66B3BBC2117F}" type="pres">
      <dgm:prSet presAssocID="{C37157AF-914B-40AF-BDF6-B49C9E460844}" presName="line3" presStyleLbl="callout" presStyleIdx="4" presStyleCnt="6"/>
      <dgm:spPr/>
    </dgm:pt>
    <dgm:pt modelId="{58C4DFDA-AE07-4357-9950-F2154C176FCF}" type="pres">
      <dgm:prSet presAssocID="{C37157AF-914B-40AF-BDF6-B49C9E460844}" presName="d3" presStyleLbl="callout" presStyleIdx="5" presStyleCnt="6"/>
      <dgm:spPr/>
    </dgm:pt>
  </dgm:ptLst>
  <dgm:cxnLst>
    <dgm:cxn modelId="{B8EE5D02-5BCD-4815-8D56-0B06D5FE26F9}" type="presOf" srcId="{7B28CBA1-2309-4249-8C05-C63DE6854030}" destId="{DB5FC3F7-B5AF-410E-A979-9EE760BFCA31}" srcOrd="0" destOrd="0" presId="urn:microsoft.com/office/officeart/2005/8/layout/target1"/>
    <dgm:cxn modelId="{E55B9118-2875-4168-B053-D89CF2745DC8}" srcId="{7B28CBA1-2309-4249-8C05-C63DE6854030}" destId="{3DCF0898-22A1-447A-AFF5-C3FAEC5BAF5F}" srcOrd="1" destOrd="0" parTransId="{A8FA94E6-DA77-4C93-9CC4-D73CD5B0C7FB}" sibTransId="{A40EAFF6-B98E-45D3-AE27-050A3024859B}"/>
    <dgm:cxn modelId="{67DE142B-BB56-454D-A81A-44CB1D4DAFE4}" type="presOf" srcId="{F6DA7CCF-6DAC-4784-8EC3-BC78122429DF}" destId="{C5DE780D-01C8-437C-9ABF-1884D6AE68D5}" srcOrd="0" destOrd="0" presId="urn:microsoft.com/office/officeart/2005/8/layout/target1"/>
    <dgm:cxn modelId="{38913244-8B78-4294-B21E-B1B31E9B9437}" type="presOf" srcId="{3DCF0898-22A1-447A-AFF5-C3FAEC5BAF5F}" destId="{2B53F96A-BAED-4FC2-BB2D-C2750BCB1F13}" srcOrd="0" destOrd="0" presId="urn:microsoft.com/office/officeart/2005/8/layout/target1"/>
    <dgm:cxn modelId="{32124770-F718-4C0B-8140-32B958377CCC}" type="presOf" srcId="{C37157AF-914B-40AF-BDF6-B49C9E460844}" destId="{75F1AAAC-2474-4642-BC03-5312D17427DD}" srcOrd="0" destOrd="0" presId="urn:microsoft.com/office/officeart/2005/8/layout/target1"/>
    <dgm:cxn modelId="{C1D88EAD-7D4F-4132-AC70-51BC2769FBFF}" srcId="{7B28CBA1-2309-4249-8C05-C63DE6854030}" destId="{C37157AF-914B-40AF-BDF6-B49C9E460844}" srcOrd="2" destOrd="0" parTransId="{D759FAA0-7B68-4F08-B9ED-78BFEA229467}" sibTransId="{94D23A9B-42F1-450E-BC2D-36E88A10E44C}"/>
    <dgm:cxn modelId="{A036D2DD-9BD2-47C7-AFF2-9E35C3D3F0CF}" srcId="{7B28CBA1-2309-4249-8C05-C63DE6854030}" destId="{F6DA7CCF-6DAC-4784-8EC3-BC78122429DF}" srcOrd="0" destOrd="0" parTransId="{30097867-97A5-43A7-9FB8-23A89830276A}" sibTransId="{8F1E2AA4-94C2-4CB7-BC47-E1A9E0D8F1F1}"/>
    <dgm:cxn modelId="{6EB79836-2984-4B9A-A2AF-F5E056290575}" type="presParOf" srcId="{DB5FC3F7-B5AF-410E-A979-9EE760BFCA31}" destId="{1FDA2ECD-6008-40CF-A045-68C5684F7A75}" srcOrd="0" destOrd="0" presId="urn:microsoft.com/office/officeart/2005/8/layout/target1"/>
    <dgm:cxn modelId="{0DD65D9F-7C94-4D13-B46D-20562FEBD7AB}" type="presParOf" srcId="{DB5FC3F7-B5AF-410E-A979-9EE760BFCA31}" destId="{C5DE780D-01C8-437C-9ABF-1884D6AE68D5}" srcOrd="1" destOrd="0" presId="urn:microsoft.com/office/officeart/2005/8/layout/target1"/>
    <dgm:cxn modelId="{DD88E70E-B274-451E-AE99-CD8242F92723}" type="presParOf" srcId="{DB5FC3F7-B5AF-410E-A979-9EE760BFCA31}" destId="{E19A1401-D1F8-46B9-8AEF-28DE6C09CD5C}" srcOrd="2" destOrd="0" presId="urn:microsoft.com/office/officeart/2005/8/layout/target1"/>
    <dgm:cxn modelId="{8A23E47F-6F32-4D0B-99A2-B3E93C2A6DE7}" type="presParOf" srcId="{DB5FC3F7-B5AF-410E-A979-9EE760BFCA31}" destId="{C9EA8C42-0781-4904-82DA-9ED321722E1C}" srcOrd="3" destOrd="0" presId="urn:microsoft.com/office/officeart/2005/8/layout/target1"/>
    <dgm:cxn modelId="{5D2161B5-B37A-4072-8B1D-B623F50B80AA}" type="presParOf" srcId="{DB5FC3F7-B5AF-410E-A979-9EE760BFCA31}" destId="{7244CFCC-8377-4D68-A088-CDF6A43CA357}" srcOrd="4" destOrd="0" presId="urn:microsoft.com/office/officeart/2005/8/layout/target1"/>
    <dgm:cxn modelId="{A6E9C6C6-D55D-4F8B-892E-3B3EA9D10DCC}" type="presParOf" srcId="{DB5FC3F7-B5AF-410E-A979-9EE760BFCA31}" destId="{2B53F96A-BAED-4FC2-BB2D-C2750BCB1F13}" srcOrd="5" destOrd="0" presId="urn:microsoft.com/office/officeart/2005/8/layout/target1"/>
    <dgm:cxn modelId="{87CBC0D8-D4D6-4584-B35F-4E6A22064B7F}" type="presParOf" srcId="{DB5FC3F7-B5AF-410E-A979-9EE760BFCA31}" destId="{4F922B4E-84D3-4DDB-BDE1-19C8EB9D8B05}" srcOrd="6" destOrd="0" presId="urn:microsoft.com/office/officeart/2005/8/layout/target1"/>
    <dgm:cxn modelId="{F585B089-D7BD-4CA4-8D46-ABE6092377AA}" type="presParOf" srcId="{DB5FC3F7-B5AF-410E-A979-9EE760BFCA31}" destId="{18B42A6D-5A52-42AB-80F8-583893D8AD84}" srcOrd="7" destOrd="0" presId="urn:microsoft.com/office/officeart/2005/8/layout/target1"/>
    <dgm:cxn modelId="{2FDE1123-035D-4728-B3EE-3609DE6D7CE7}" type="presParOf" srcId="{DB5FC3F7-B5AF-410E-A979-9EE760BFCA31}" destId="{07B78E4A-6F80-417B-84F8-1AE64E119878}" srcOrd="8" destOrd="0" presId="urn:microsoft.com/office/officeart/2005/8/layout/target1"/>
    <dgm:cxn modelId="{B076A332-165E-4757-95BC-3DA11D1F698B}" type="presParOf" srcId="{DB5FC3F7-B5AF-410E-A979-9EE760BFCA31}" destId="{75F1AAAC-2474-4642-BC03-5312D17427DD}" srcOrd="9" destOrd="0" presId="urn:microsoft.com/office/officeart/2005/8/layout/target1"/>
    <dgm:cxn modelId="{6D234CAA-0A4D-4E66-A513-830A808E6D97}" type="presParOf" srcId="{DB5FC3F7-B5AF-410E-A979-9EE760BFCA31}" destId="{E5D21801-60B7-49D1-9429-66B3BBC2117F}" srcOrd="10" destOrd="0" presId="urn:microsoft.com/office/officeart/2005/8/layout/target1"/>
    <dgm:cxn modelId="{67CEC7DE-F4D8-47E3-A945-8E19E52CB99D}" type="presParOf" srcId="{DB5FC3F7-B5AF-410E-A979-9EE760BFCA31}" destId="{58C4DFDA-AE07-4357-9950-F2154C176FCF}" srcOrd="11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B78E4A-6F80-417B-84F8-1AE64E119878}">
      <dsp:nvSpPr>
        <dsp:cNvPr id="0" name=""/>
        <dsp:cNvSpPr/>
      </dsp:nvSpPr>
      <dsp:spPr>
        <a:xfrm>
          <a:off x="835825" y="714647"/>
          <a:ext cx="4917359" cy="4917359"/>
        </a:xfrm>
        <a:prstGeom prst="ellipse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244CFCC-8377-4D68-A088-CDF6A43CA357}">
      <dsp:nvSpPr>
        <dsp:cNvPr id="0" name=""/>
        <dsp:cNvSpPr/>
      </dsp:nvSpPr>
      <dsp:spPr>
        <a:xfrm>
          <a:off x="2075305" y="1954127"/>
          <a:ext cx="2438400" cy="2438400"/>
        </a:xfrm>
        <a:prstGeom prst="ellipse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FDA2ECD-6008-40CF-A045-68C5684F7A75}">
      <dsp:nvSpPr>
        <dsp:cNvPr id="0" name=""/>
        <dsp:cNvSpPr/>
      </dsp:nvSpPr>
      <dsp:spPr>
        <a:xfrm>
          <a:off x="2888105" y="2766927"/>
          <a:ext cx="812800" cy="812800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5DE780D-01C8-437C-9ABF-1884D6AE68D5}">
      <dsp:nvSpPr>
        <dsp:cNvPr id="0" name=""/>
        <dsp:cNvSpPr/>
      </dsp:nvSpPr>
      <dsp:spPr>
        <a:xfrm>
          <a:off x="6003838" y="-213339"/>
          <a:ext cx="2032000" cy="1185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50800" rIns="50800" bIns="508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000" kern="1200" dirty="0"/>
            <a:t>Uczeń</a:t>
          </a:r>
          <a:endParaRPr lang="pl-PL" sz="3400" kern="1200" dirty="0"/>
        </a:p>
      </dsp:txBody>
      <dsp:txXfrm>
        <a:off x="6003838" y="-213339"/>
        <a:ext cx="2032000" cy="1185333"/>
      </dsp:txXfrm>
    </dsp:sp>
    <dsp:sp modelId="{E19A1401-D1F8-46B9-8AEF-28DE6C09CD5C}">
      <dsp:nvSpPr>
        <dsp:cNvPr id="0" name=""/>
        <dsp:cNvSpPr/>
      </dsp:nvSpPr>
      <dsp:spPr>
        <a:xfrm>
          <a:off x="5495838" y="379327"/>
          <a:ext cx="508000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C9EA8C42-0781-4904-82DA-9ED321722E1C}">
      <dsp:nvSpPr>
        <dsp:cNvPr id="0" name=""/>
        <dsp:cNvSpPr/>
      </dsp:nvSpPr>
      <dsp:spPr>
        <a:xfrm rot="5400000">
          <a:off x="2997494" y="677015"/>
          <a:ext cx="2793322" cy="2199301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2B53F96A-BAED-4FC2-BB2D-C2750BCB1F13}">
      <dsp:nvSpPr>
        <dsp:cNvPr id="0" name=""/>
        <dsp:cNvSpPr/>
      </dsp:nvSpPr>
      <dsp:spPr>
        <a:xfrm>
          <a:off x="5934730" y="971993"/>
          <a:ext cx="2618760" cy="1185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50800" rIns="50800" bIns="508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000" kern="1200" dirty="0"/>
            <a:t>Dyrektor</a:t>
          </a:r>
          <a:endParaRPr lang="pl-PL" sz="3400" kern="1200" dirty="0"/>
        </a:p>
      </dsp:txBody>
      <dsp:txXfrm>
        <a:off x="5934730" y="971993"/>
        <a:ext cx="2618760" cy="1185333"/>
      </dsp:txXfrm>
    </dsp:sp>
    <dsp:sp modelId="{4F922B4E-84D3-4DDB-BDE1-19C8EB9D8B05}">
      <dsp:nvSpPr>
        <dsp:cNvPr id="0" name=""/>
        <dsp:cNvSpPr/>
      </dsp:nvSpPr>
      <dsp:spPr>
        <a:xfrm>
          <a:off x="5495838" y="1564660"/>
          <a:ext cx="508000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18B42A6D-5A52-42AB-80F8-583893D8AD84}">
      <dsp:nvSpPr>
        <dsp:cNvPr id="0" name=""/>
        <dsp:cNvSpPr/>
      </dsp:nvSpPr>
      <dsp:spPr>
        <a:xfrm rot="5400000">
          <a:off x="3597069" y="1843857"/>
          <a:ext cx="2176678" cy="1616794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75F1AAAC-2474-4642-BC03-5312D17427DD}">
      <dsp:nvSpPr>
        <dsp:cNvPr id="0" name=""/>
        <dsp:cNvSpPr/>
      </dsp:nvSpPr>
      <dsp:spPr>
        <a:xfrm>
          <a:off x="5934710" y="2157327"/>
          <a:ext cx="2877637" cy="1185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50800" rIns="50800" bIns="508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000" kern="1200" dirty="0"/>
            <a:t>Prezydent</a:t>
          </a:r>
          <a:endParaRPr lang="pl-PL" sz="3400" kern="1200" dirty="0"/>
        </a:p>
      </dsp:txBody>
      <dsp:txXfrm>
        <a:off x="5934710" y="2157327"/>
        <a:ext cx="2877637" cy="1185333"/>
      </dsp:txXfrm>
    </dsp:sp>
    <dsp:sp modelId="{E5D21801-60B7-49D1-9429-66B3BBC2117F}">
      <dsp:nvSpPr>
        <dsp:cNvPr id="0" name=""/>
        <dsp:cNvSpPr/>
      </dsp:nvSpPr>
      <dsp:spPr>
        <a:xfrm>
          <a:off x="5495838" y="2749993"/>
          <a:ext cx="508000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58C4DFDA-AE07-4357-9950-F2154C176FCF}">
      <dsp:nvSpPr>
        <dsp:cNvPr id="0" name=""/>
        <dsp:cNvSpPr/>
      </dsp:nvSpPr>
      <dsp:spPr>
        <a:xfrm rot="5400000">
          <a:off x="4197390" y="3009751"/>
          <a:ext cx="1555157" cy="1034288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B78E4A-6F80-417B-84F8-1AE64E119878}">
      <dsp:nvSpPr>
        <dsp:cNvPr id="0" name=""/>
        <dsp:cNvSpPr/>
      </dsp:nvSpPr>
      <dsp:spPr>
        <a:xfrm>
          <a:off x="640837" y="452359"/>
          <a:ext cx="3112602" cy="3112602"/>
        </a:xfrm>
        <a:prstGeom prst="ellipse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244CFCC-8377-4D68-A088-CDF6A43CA357}">
      <dsp:nvSpPr>
        <dsp:cNvPr id="0" name=""/>
        <dsp:cNvSpPr/>
      </dsp:nvSpPr>
      <dsp:spPr>
        <a:xfrm>
          <a:off x="1425406" y="1236928"/>
          <a:ext cx="1543464" cy="1543464"/>
        </a:xfrm>
        <a:prstGeom prst="ellipse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FDA2ECD-6008-40CF-A045-68C5684F7A75}">
      <dsp:nvSpPr>
        <dsp:cNvPr id="0" name=""/>
        <dsp:cNvSpPr/>
      </dsp:nvSpPr>
      <dsp:spPr>
        <a:xfrm>
          <a:off x="1939894" y="1751416"/>
          <a:ext cx="514488" cy="514488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5DE780D-01C8-437C-9ABF-1884D6AE68D5}">
      <dsp:nvSpPr>
        <dsp:cNvPr id="0" name=""/>
        <dsp:cNvSpPr/>
      </dsp:nvSpPr>
      <dsp:spPr>
        <a:xfrm>
          <a:off x="3855963" y="-135040"/>
          <a:ext cx="2240043" cy="750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254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Andrzej - uczeń</a:t>
          </a:r>
        </a:p>
      </dsp:txBody>
      <dsp:txXfrm>
        <a:off x="3855963" y="-135040"/>
        <a:ext cx="2240043" cy="750295"/>
      </dsp:txXfrm>
    </dsp:sp>
    <dsp:sp modelId="{E19A1401-D1F8-46B9-8AEF-28DE6C09CD5C}">
      <dsp:nvSpPr>
        <dsp:cNvPr id="0" name=""/>
        <dsp:cNvSpPr/>
      </dsp:nvSpPr>
      <dsp:spPr>
        <a:xfrm>
          <a:off x="3590544" y="240107"/>
          <a:ext cx="321555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C9EA8C42-0781-4904-82DA-9ED321722E1C}">
      <dsp:nvSpPr>
        <dsp:cNvPr id="0" name=""/>
        <dsp:cNvSpPr/>
      </dsp:nvSpPr>
      <dsp:spPr>
        <a:xfrm rot="5400000">
          <a:off x="2009136" y="428538"/>
          <a:ext cx="1768124" cy="1392119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2B53F96A-BAED-4FC2-BB2D-C2750BCB1F13}">
      <dsp:nvSpPr>
        <dsp:cNvPr id="0" name=""/>
        <dsp:cNvSpPr/>
      </dsp:nvSpPr>
      <dsp:spPr>
        <a:xfrm>
          <a:off x="3868355" y="615255"/>
          <a:ext cx="1657629" cy="750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43180" rIns="43180" bIns="4318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3400" kern="1200" dirty="0"/>
        </a:p>
      </dsp:txBody>
      <dsp:txXfrm>
        <a:off x="3868355" y="615255"/>
        <a:ext cx="1657629" cy="750295"/>
      </dsp:txXfrm>
    </dsp:sp>
    <dsp:sp modelId="{4F922B4E-84D3-4DDB-BDE1-19C8EB9D8B05}">
      <dsp:nvSpPr>
        <dsp:cNvPr id="0" name=""/>
        <dsp:cNvSpPr/>
      </dsp:nvSpPr>
      <dsp:spPr>
        <a:xfrm>
          <a:off x="3590544" y="990402"/>
          <a:ext cx="321555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18B42A6D-5A52-42AB-80F8-583893D8AD84}">
      <dsp:nvSpPr>
        <dsp:cNvPr id="0" name=""/>
        <dsp:cNvSpPr/>
      </dsp:nvSpPr>
      <dsp:spPr>
        <a:xfrm rot="5400000">
          <a:off x="2388657" y="1167129"/>
          <a:ext cx="1377799" cy="1023402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75F1AAAC-2474-4642-BC03-5312D17427DD}">
      <dsp:nvSpPr>
        <dsp:cNvPr id="0" name=""/>
        <dsp:cNvSpPr/>
      </dsp:nvSpPr>
      <dsp:spPr>
        <a:xfrm>
          <a:off x="3868342" y="1365550"/>
          <a:ext cx="1821494" cy="750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43180" rIns="43180" bIns="4318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3400" kern="1200" dirty="0"/>
        </a:p>
      </dsp:txBody>
      <dsp:txXfrm>
        <a:off x="3868342" y="1365550"/>
        <a:ext cx="1821494" cy="750295"/>
      </dsp:txXfrm>
    </dsp:sp>
    <dsp:sp modelId="{E5D21801-60B7-49D1-9429-66B3BBC2117F}">
      <dsp:nvSpPr>
        <dsp:cNvPr id="0" name=""/>
        <dsp:cNvSpPr/>
      </dsp:nvSpPr>
      <dsp:spPr>
        <a:xfrm>
          <a:off x="3590544" y="1740698"/>
          <a:ext cx="321555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58C4DFDA-AE07-4357-9950-F2154C176FCF}">
      <dsp:nvSpPr>
        <dsp:cNvPr id="0" name=""/>
        <dsp:cNvSpPr/>
      </dsp:nvSpPr>
      <dsp:spPr>
        <a:xfrm rot="5400000">
          <a:off x="2768649" y="1905120"/>
          <a:ext cx="984387" cy="654686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B78E4A-6F80-417B-84F8-1AE64E119878}">
      <dsp:nvSpPr>
        <dsp:cNvPr id="0" name=""/>
        <dsp:cNvSpPr/>
      </dsp:nvSpPr>
      <dsp:spPr>
        <a:xfrm>
          <a:off x="555590" y="452359"/>
          <a:ext cx="3112602" cy="3112602"/>
        </a:xfrm>
        <a:prstGeom prst="ellipse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244CFCC-8377-4D68-A088-CDF6A43CA357}">
      <dsp:nvSpPr>
        <dsp:cNvPr id="0" name=""/>
        <dsp:cNvSpPr/>
      </dsp:nvSpPr>
      <dsp:spPr>
        <a:xfrm>
          <a:off x="1340159" y="1236928"/>
          <a:ext cx="1543464" cy="1543464"/>
        </a:xfrm>
        <a:prstGeom prst="ellipse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FDA2ECD-6008-40CF-A045-68C5684F7A75}">
      <dsp:nvSpPr>
        <dsp:cNvPr id="0" name=""/>
        <dsp:cNvSpPr/>
      </dsp:nvSpPr>
      <dsp:spPr>
        <a:xfrm>
          <a:off x="1854647" y="1751416"/>
          <a:ext cx="514488" cy="514488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5DE780D-01C8-437C-9ABF-1884D6AE68D5}">
      <dsp:nvSpPr>
        <dsp:cNvPr id="0" name=""/>
        <dsp:cNvSpPr/>
      </dsp:nvSpPr>
      <dsp:spPr>
        <a:xfrm>
          <a:off x="3735036" y="-135040"/>
          <a:ext cx="2581033" cy="750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254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Andrzej - chomik</a:t>
          </a:r>
        </a:p>
      </dsp:txBody>
      <dsp:txXfrm>
        <a:off x="3735036" y="-135040"/>
        <a:ext cx="2581033" cy="750295"/>
      </dsp:txXfrm>
    </dsp:sp>
    <dsp:sp modelId="{E19A1401-D1F8-46B9-8AEF-28DE6C09CD5C}">
      <dsp:nvSpPr>
        <dsp:cNvPr id="0" name=""/>
        <dsp:cNvSpPr/>
      </dsp:nvSpPr>
      <dsp:spPr>
        <a:xfrm>
          <a:off x="3505297" y="240107"/>
          <a:ext cx="321555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C9EA8C42-0781-4904-82DA-9ED321722E1C}">
      <dsp:nvSpPr>
        <dsp:cNvPr id="0" name=""/>
        <dsp:cNvSpPr/>
      </dsp:nvSpPr>
      <dsp:spPr>
        <a:xfrm rot="5400000">
          <a:off x="1923889" y="428538"/>
          <a:ext cx="1768124" cy="1392119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2B53F96A-BAED-4FC2-BB2D-C2750BCB1F13}">
      <dsp:nvSpPr>
        <dsp:cNvPr id="0" name=""/>
        <dsp:cNvSpPr/>
      </dsp:nvSpPr>
      <dsp:spPr>
        <a:xfrm>
          <a:off x="3783108" y="615255"/>
          <a:ext cx="1657629" cy="750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43180" rIns="43180" bIns="4318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3400" kern="1200" dirty="0"/>
        </a:p>
      </dsp:txBody>
      <dsp:txXfrm>
        <a:off x="3783108" y="615255"/>
        <a:ext cx="1657629" cy="750295"/>
      </dsp:txXfrm>
    </dsp:sp>
    <dsp:sp modelId="{4F922B4E-84D3-4DDB-BDE1-19C8EB9D8B05}">
      <dsp:nvSpPr>
        <dsp:cNvPr id="0" name=""/>
        <dsp:cNvSpPr/>
      </dsp:nvSpPr>
      <dsp:spPr>
        <a:xfrm>
          <a:off x="3505297" y="990402"/>
          <a:ext cx="321555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18B42A6D-5A52-42AB-80F8-583893D8AD84}">
      <dsp:nvSpPr>
        <dsp:cNvPr id="0" name=""/>
        <dsp:cNvSpPr/>
      </dsp:nvSpPr>
      <dsp:spPr>
        <a:xfrm rot="5400000">
          <a:off x="2303409" y="1167129"/>
          <a:ext cx="1377799" cy="1023402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75F1AAAC-2474-4642-BC03-5312D17427DD}">
      <dsp:nvSpPr>
        <dsp:cNvPr id="0" name=""/>
        <dsp:cNvSpPr/>
      </dsp:nvSpPr>
      <dsp:spPr>
        <a:xfrm>
          <a:off x="3783095" y="1365550"/>
          <a:ext cx="1821494" cy="750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43180" rIns="43180" bIns="4318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3400" kern="1200" dirty="0"/>
        </a:p>
      </dsp:txBody>
      <dsp:txXfrm>
        <a:off x="3783095" y="1365550"/>
        <a:ext cx="1821494" cy="750295"/>
      </dsp:txXfrm>
    </dsp:sp>
    <dsp:sp modelId="{E5D21801-60B7-49D1-9429-66B3BBC2117F}">
      <dsp:nvSpPr>
        <dsp:cNvPr id="0" name=""/>
        <dsp:cNvSpPr/>
      </dsp:nvSpPr>
      <dsp:spPr>
        <a:xfrm>
          <a:off x="3505297" y="1740698"/>
          <a:ext cx="321555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58C4DFDA-AE07-4357-9950-F2154C176FCF}">
      <dsp:nvSpPr>
        <dsp:cNvPr id="0" name=""/>
        <dsp:cNvSpPr/>
      </dsp:nvSpPr>
      <dsp:spPr>
        <a:xfrm rot="5400000">
          <a:off x="2683402" y="1905120"/>
          <a:ext cx="984387" cy="654686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B78E4A-6F80-417B-84F8-1AE64E119878}">
      <dsp:nvSpPr>
        <dsp:cNvPr id="0" name=""/>
        <dsp:cNvSpPr/>
      </dsp:nvSpPr>
      <dsp:spPr>
        <a:xfrm>
          <a:off x="634258" y="452359"/>
          <a:ext cx="3112602" cy="3112602"/>
        </a:xfrm>
        <a:prstGeom prst="ellipse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244CFCC-8377-4D68-A088-CDF6A43CA357}">
      <dsp:nvSpPr>
        <dsp:cNvPr id="0" name=""/>
        <dsp:cNvSpPr/>
      </dsp:nvSpPr>
      <dsp:spPr>
        <a:xfrm>
          <a:off x="1418827" y="1236928"/>
          <a:ext cx="1543464" cy="1543464"/>
        </a:xfrm>
        <a:prstGeom prst="ellipse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FDA2ECD-6008-40CF-A045-68C5684F7A75}">
      <dsp:nvSpPr>
        <dsp:cNvPr id="0" name=""/>
        <dsp:cNvSpPr/>
      </dsp:nvSpPr>
      <dsp:spPr>
        <a:xfrm>
          <a:off x="1933315" y="1751416"/>
          <a:ext cx="514488" cy="514488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5DE780D-01C8-437C-9ABF-1884D6AE68D5}">
      <dsp:nvSpPr>
        <dsp:cNvPr id="0" name=""/>
        <dsp:cNvSpPr/>
      </dsp:nvSpPr>
      <dsp:spPr>
        <a:xfrm>
          <a:off x="3855956" y="-135040"/>
          <a:ext cx="2240043" cy="750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254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Andrzej - uczeń</a:t>
          </a:r>
        </a:p>
      </dsp:txBody>
      <dsp:txXfrm>
        <a:off x="3855956" y="-135040"/>
        <a:ext cx="2240043" cy="750295"/>
      </dsp:txXfrm>
    </dsp:sp>
    <dsp:sp modelId="{E19A1401-D1F8-46B9-8AEF-28DE6C09CD5C}">
      <dsp:nvSpPr>
        <dsp:cNvPr id="0" name=""/>
        <dsp:cNvSpPr/>
      </dsp:nvSpPr>
      <dsp:spPr>
        <a:xfrm>
          <a:off x="3583965" y="240107"/>
          <a:ext cx="321555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C9EA8C42-0781-4904-82DA-9ED321722E1C}">
      <dsp:nvSpPr>
        <dsp:cNvPr id="0" name=""/>
        <dsp:cNvSpPr/>
      </dsp:nvSpPr>
      <dsp:spPr>
        <a:xfrm rot="5400000">
          <a:off x="2002557" y="428538"/>
          <a:ext cx="1768124" cy="1392119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2B53F96A-BAED-4FC2-BB2D-C2750BCB1F13}">
      <dsp:nvSpPr>
        <dsp:cNvPr id="0" name=""/>
        <dsp:cNvSpPr/>
      </dsp:nvSpPr>
      <dsp:spPr>
        <a:xfrm>
          <a:off x="3861230" y="615255"/>
          <a:ext cx="2266359" cy="750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254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Andrzej - dyrektor</a:t>
          </a:r>
        </a:p>
      </dsp:txBody>
      <dsp:txXfrm>
        <a:off x="3861230" y="615255"/>
        <a:ext cx="2266359" cy="750295"/>
      </dsp:txXfrm>
    </dsp:sp>
    <dsp:sp modelId="{4F922B4E-84D3-4DDB-BDE1-19C8EB9D8B05}">
      <dsp:nvSpPr>
        <dsp:cNvPr id="0" name=""/>
        <dsp:cNvSpPr/>
      </dsp:nvSpPr>
      <dsp:spPr>
        <a:xfrm>
          <a:off x="3583965" y="990402"/>
          <a:ext cx="321555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18B42A6D-5A52-42AB-80F8-583893D8AD84}">
      <dsp:nvSpPr>
        <dsp:cNvPr id="0" name=""/>
        <dsp:cNvSpPr/>
      </dsp:nvSpPr>
      <dsp:spPr>
        <a:xfrm rot="5400000">
          <a:off x="2382078" y="1167129"/>
          <a:ext cx="1377799" cy="1023402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75F1AAAC-2474-4642-BC03-5312D17427DD}">
      <dsp:nvSpPr>
        <dsp:cNvPr id="0" name=""/>
        <dsp:cNvSpPr/>
      </dsp:nvSpPr>
      <dsp:spPr>
        <a:xfrm>
          <a:off x="3861763" y="1365550"/>
          <a:ext cx="1821494" cy="750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43180" rIns="43180" bIns="4318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3400" kern="1200" dirty="0"/>
        </a:p>
      </dsp:txBody>
      <dsp:txXfrm>
        <a:off x="3861763" y="1365550"/>
        <a:ext cx="1821494" cy="750295"/>
      </dsp:txXfrm>
    </dsp:sp>
    <dsp:sp modelId="{E5D21801-60B7-49D1-9429-66B3BBC2117F}">
      <dsp:nvSpPr>
        <dsp:cNvPr id="0" name=""/>
        <dsp:cNvSpPr/>
      </dsp:nvSpPr>
      <dsp:spPr>
        <a:xfrm>
          <a:off x="3583965" y="1740698"/>
          <a:ext cx="321555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58C4DFDA-AE07-4357-9950-F2154C176FCF}">
      <dsp:nvSpPr>
        <dsp:cNvPr id="0" name=""/>
        <dsp:cNvSpPr/>
      </dsp:nvSpPr>
      <dsp:spPr>
        <a:xfrm rot="5400000">
          <a:off x="2762070" y="1905120"/>
          <a:ext cx="984387" cy="654686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B78E4A-6F80-417B-84F8-1AE64E119878}">
      <dsp:nvSpPr>
        <dsp:cNvPr id="0" name=""/>
        <dsp:cNvSpPr/>
      </dsp:nvSpPr>
      <dsp:spPr>
        <a:xfrm>
          <a:off x="555590" y="452359"/>
          <a:ext cx="3112602" cy="3112602"/>
        </a:xfrm>
        <a:prstGeom prst="ellipse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244CFCC-8377-4D68-A088-CDF6A43CA357}">
      <dsp:nvSpPr>
        <dsp:cNvPr id="0" name=""/>
        <dsp:cNvSpPr/>
      </dsp:nvSpPr>
      <dsp:spPr>
        <a:xfrm>
          <a:off x="1340159" y="1236928"/>
          <a:ext cx="1543464" cy="1543464"/>
        </a:xfrm>
        <a:prstGeom prst="ellipse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FDA2ECD-6008-40CF-A045-68C5684F7A75}">
      <dsp:nvSpPr>
        <dsp:cNvPr id="0" name=""/>
        <dsp:cNvSpPr/>
      </dsp:nvSpPr>
      <dsp:spPr>
        <a:xfrm>
          <a:off x="1854647" y="1751416"/>
          <a:ext cx="514488" cy="514488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5DE780D-01C8-437C-9ABF-1884D6AE68D5}">
      <dsp:nvSpPr>
        <dsp:cNvPr id="0" name=""/>
        <dsp:cNvSpPr/>
      </dsp:nvSpPr>
      <dsp:spPr>
        <a:xfrm>
          <a:off x="3735036" y="-135040"/>
          <a:ext cx="2581033" cy="750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254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Andrzej - chomik</a:t>
          </a:r>
        </a:p>
      </dsp:txBody>
      <dsp:txXfrm>
        <a:off x="3735036" y="-135040"/>
        <a:ext cx="2581033" cy="750295"/>
      </dsp:txXfrm>
    </dsp:sp>
    <dsp:sp modelId="{E19A1401-D1F8-46B9-8AEF-28DE6C09CD5C}">
      <dsp:nvSpPr>
        <dsp:cNvPr id="0" name=""/>
        <dsp:cNvSpPr/>
      </dsp:nvSpPr>
      <dsp:spPr>
        <a:xfrm>
          <a:off x="3505297" y="240107"/>
          <a:ext cx="321555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C9EA8C42-0781-4904-82DA-9ED321722E1C}">
      <dsp:nvSpPr>
        <dsp:cNvPr id="0" name=""/>
        <dsp:cNvSpPr/>
      </dsp:nvSpPr>
      <dsp:spPr>
        <a:xfrm rot="5400000">
          <a:off x="1923889" y="428538"/>
          <a:ext cx="1768124" cy="1392119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2B53F96A-BAED-4FC2-BB2D-C2750BCB1F13}">
      <dsp:nvSpPr>
        <dsp:cNvPr id="0" name=""/>
        <dsp:cNvSpPr/>
      </dsp:nvSpPr>
      <dsp:spPr>
        <a:xfrm>
          <a:off x="3752129" y="615255"/>
          <a:ext cx="2004819" cy="750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254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Andrzej - woźny</a:t>
          </a:r>
        </a:p>
      </dsp:txBody>
      <dsp:txXfrm>
        <a:off x="3752129" y="615255"/>
        <a:ext cx="2004819" cy="750295"/>
      </dsp:txXfrm>
    </dsp:sp>
    <dsp:sp modelId="{4F922B4E-84D3-4DDB-BDE1-19C8EB9D8B05}">
      <dsp:nvSpPr>
        <dsp:cNvPr id="0" name=""/>
        <dsp:cNvSpPr/>
      </dsp:nvSpPr>
      <dsp:spPr>
        <a:xfrm>
          <a:off x="3505297" y="990402"/>
          <a:ext cx="321555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18B42A6D-5A52-42AB-80F8-583893D8AD84}">
      <dsp:nvSpPr>
        <dsp:cNvPr id="0" name=""/>
        <dsp:cNvSpPr/>
      </dsp:nvSpPr>
      <dsp:spPr>
        <a:xfrm rot="5400000">
          <a:off x="2303409" y="1167129"/>
          <a:ext cx="1377799" cy="1023402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75F1AAAC-2474-4642-BC03-5312D17427DD}">
      <dsp:nvSpPr>
        <dsp:cNvPr id="0" name=""/>
        <dsp:cNvSpPr/>
      </dsp:nvSpPr>
      <dsp:spPr>
        <a:xfrm>
          <a:off x="3783095" y="1365550"/>
          <a:ext cx="1821494" cy="750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43180" rIns="43180" bIns="4318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3400" kern="1200" dirty="0"/>
        </a:p>
      </dsp:txBody>
      <dsp:txXfrm>
        <a:off x="3783095" y="1365550"/>
        <a:ext cx="1821494" cy="750295"/>
      </dsp:txXfrm>
    </dsp:sp>
    <dsp:sp modelId="{E5D21801-60B7-49D1-9429-66B3BBC2117F}">
      <dsp:nvSpPr>
        <dsp:cNvPr id="0" name=""/>
        <dsp:cNvSpPr/>
      </dsp:nvSpPr>
      <dsp:spPr>
        <a:xfrm>
          <a:off x="3505297" y="1740698"/>
          <a:ext cx="321555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58C4DFDA-AE07-4357-9950-F2154C176FCF}">
      <dsp:nvSpPr>
        <dsp:cNvPr id="0" name=""/>
        <dsp:cNvSpPr/>
      </dsp:nvSpPr>
      <dsp:spPr>
        <a:xfrm rot="5400000">
          <a:off x="2683402" y="1905120"/>
          <a:ext cx="984387" cy="654686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B78E4A-6F80-417B-84F8-1AE64E119878}">
      <dsp:nvSpPr>
        <dsp:cNvPr id="0" name=""/>
        <dsp:cNvSpPr/>
      </dsp:nvSpPr>
      <dsp:spPr>
        <a:xfrm>
          <a:off x="634258" y="452359"/>
          <a:ext cx="3112602" cy="3112602"/>
        </a:xfrm>
        <a:prstGeom prst="ellipse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244CFCC-8377-4D68-A088-CDF6A43CA357}">
      <dsp:nvSpPr>
        <dsp:cNvPr id="0" name=""/>
        <dsp:cNvSpPr/>
      </dsp:nvSpPr>
      <dsp:spPr>
        <a:xfrm>
          <a:off x="1418827" y="1236928"/>
          <a:ext cx="1543464" cy="1543464"/>
        </a:xfrm>
        <a:prstGeom prst="ellipse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FDA2ECD-6008-40CF-A045-68C5684F7A75}">
      <dsp:nvSpPr>
        <dsp:cNvPr id="0" name=""/>
        <dsp:cNvSpPr/>
      </dsp:nvSpPr>
      <dsp:spPr>
        <a:xfrm>
          <a:off x="1933315" y="1751416"/>
          <a:ext cx="514488" cy="514488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5DE780D-01C8-437C-9ABF-1884D6AE68D5}">
      <dsp:nvSpPr>
        <dsp:cNvPr id="0" name=""/>
        <dsp:cNvSpPr/>
      </dsp:nvSpPr>
      <dsp:spPr>
        <a:xfrm>
          <a:off x="3855956" y="-135040"/>
          <a:ext cx="2240043" cy="750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254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Andrzej - uczeń</a:t>
          </a:r>
        </a:p>
      </dsp:txBody>
      <dsp:txXfrm>
        <a:off x="3855956" y="-135040"/>
        <a:ext cx="2240043" cy="750295"/>
      </dsp:txXfrm>
    </dsp:sp>
    <dsp:sp modelId="{E19A1401-D1F8-46B9-8AEF-28DE6C09CD5C}">
      <dsp:nvSpPr>
        <dsp:cNvPr id="0" name=""/>
        <dsp:cNvSpPr/>
      </dsp:nvSpPr>
      <dsp:spPr>
        <a:xfrm>
          <a:off x="3583965" y="240107"/>
          <a:ext cx="321555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C9EA8C42-0781-4904-82DA-9ED321722E1C}">
      <dsp:nvSpPr>
        <dsp:cNvPr id="0" name=""/>
        <dsp:cNvSpPr/>
      </dsp:nvSpPr>
      <dsp:spPr>
        <a:xfrm rot="5400000">
          <a:off x="2002557" y="428538"/>
          <a:ext cx="1768124" cy="1392119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2B53F96A-BAED-4FC2-BB2D-C2750BCB1F13}">
      <dsp:nvSpPr>
        <dsp:cNvPr id="0" name=""/>
        <dsp:cNvSpPr/>
      </dsp:nvSpPr>
      <dsp:spPr>
        <a:xfrm>
          <a:off x="3861230" y="615255"/>
          <a:ext cx="2266359" cy="750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254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Andrzej - dyrektor</a:t>
          </a:r>
        </a:p>
      </dsp:txBody>
      <dsp:txXfrm>
        <a:off x="3861230" y="615255"/>
        <a:ext cx="2266359" cy="750295"/>
      </dsp:txXfrm>
    </dsp:sp>
    <dsp:sp modelId="{4F922B4E-84D3-4DDB-BDE1-19C8EB9D8B05}">
      <dsp:nvSpPr>
        <dsp:cNvPr id="0" name=""/>
        <dsp:cNvSpPr/>
      </dsp:nvSpPr>
      <dsp:spPr>
        <a:xfrm>
          <a:off x="3583965" y="990402"/>
          <a:ext cx="321555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18B42A6D-5A52-42AB-80F8-583893D8AD84}">
      <dsp:nvSpPr>
        <dsp:cNvPr id="0" name=""/>
        <dsp:cNvSpPr/>
      </dsp:nvSpPr>
      <dsp:spPr>
        <a:xfrm rot="5400000">
          <a:off x="2382078" y="1167129"/>
          <a:ext cx="1377799" cy="1023402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75F1AAAC-2474-4642-BC03-5312D17427DD}">
      <dsp:nvSpPr>
        <dsp:cNvPr id="0" name=""/>
        <dsp:cNvSpPr/>
      </dsp:nvSpPr>
      <dsp:spPr>
        <a:xfrm>
          <a:off x="3862876" y="1365550"/>
          <a:ext cx="2233123" cy="750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22860" bIns="228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/>
            <a:t>Andrzej - prezydent</a:t>
          </a:r>
        </a:p>
      </dsp:txBody>
      <dsp:txXfrm>
        <a:off x="3862876" y="1365550"/>
        <a:ext cx="2233123" cy="750295"/>
      </dsp:txXfrm>
    </dsp:sp>
    <dsp:sp modelId="{E5D21801-60B7-49D1-9429-66B3BBC2117F}">
      <dsp:nvSpPr>
        <dsp:cNvPr id="0" name=""/>
        <dsp:cNvSpPr/>
      </dsp:nvSpPr>
      <dsp:spPr>
        <a:xfrm>
          <a:off x="3583965" y="1740698"/>
          <a:ext cx="321555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58C4DFDA-AE07-4357-9950-F2154C176FCF}">
      <dsp:nvSpPr>
        <dsp:cNvPr id="0" name=""/>
        <dsp:cNvSpPr/>
      </dsp:nvSpPr>
      <dsp:spPr>
        <a:xfrm rot="5400000">
          <a:off x="2762070" y="1905120"/>
          <a:ext cx="984387" cy="654686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B78E4A-6F80-417B-84F8-1AE64E119878}">
      <dsp:nvSpPr>
        <dsp:cNvPr id="0" name=""/>
        <dsp:cNvSpPr/>
      </dsp:nvSpPr>
      <dsp:spPr>
        <a:xfrm>
          <a:off x="555590" y="452359"/>
          <a:ext cx="3112602" cy="3112602"/>
        </a:xfrm>
        <a:prstGeom prst="ellipse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244CFCC-8377-4D68-A088-CDF6A43CA357}">
      <dsp:nvSpPr>
        <dsp:cNvPr id="0" name=""/>
        <dsp:cNvSpPr/>
      </dsp:nvSpPr>
      <dsp:spPr>
        <a:xfrm>
          <a:off x="1340159" y="1236928"/>
          <a:ext cx="1543464" cy="1543464"/>
        </a:xfrm>
        <a:prstGeom prst="ellipse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FDA2ECD-6008-40CF-A045-68C5684F7A75}">
      <dsp:nvSpPr>
        <dsp:cNvPr id="0" name=""/>
        <dsp:cNvSpPr/>
      </dsp:nvSpPr>
      <dsp:spPr>
        <a:xfrm>
          <a:off x="1854647" y="1751416"/>
          <a:ext cx="514488" cy="514488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5DE780D-01C8-437C-9ABF-1884D6AE68D5}">
      <dsp:nvSpPr>
        <dsp:cNvPr id="0" name=""/>
        <dsp:cNvSpPr/>
      </dsp:nvSpPr>
      <dsp:spPr>
        <a:xfrm>
          <a:off x="3735036" y="-135040"/>
          <a:ext cx="2581033" cy="750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254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Andrzej - chomik</a:t>
          </a:r>
        </a:p>
      </dsp:txBody>
      <dsp:txXfrm>
        <a:off x="3735036" y="-135040"/>
        <a:ext cx="2581033" cy="750295"/>
      </dsp:txXfrm>
    </dsp:sp>
    <dsp:sp modelId="{E19A1401-D1F8-46B9-8AEF-28DE6C09CD5C}">
      <dsp:nvSpPr>
        <dsp:cNvPr id="0" name=""/>
        <dsp:cNvSpPr/>
      </dsp:nvSpPr>
      <dsp:spPr>
        <a:xfrm>
          <a:off x="3505297" y="240107"/>
          <a:ext cx="321555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C9EA8C42-0781-4904-82DA-9ED321722E1C}">
      <dsp:nvSpPr>
        <dsp:cNvPr id="0" name=""/>
        <dsp:cNvSpPr/>
      </dsp:nvSpPr>
      <dsp:spPr>
        <a:xfrm rot="5400000">
          <a:off x="1923889" y="428538"/>
          <a:ext cx="1768124" cy="1392119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2B53F96A-BAED-4FC2-BB2D-C2750BCB1F13}">
      <dsp:nvSpPr>
        <dsp:cNvPr id="0" name=""/>
        <dsp:cNvSpPr/>
      </dsp:nvSpPr>
      <dsp:spPr>
        <a:xfrm>
          <a:off x="3752129" y="615255"/>
          <a:ext cx="2004819" cy="750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254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Andrzej - woźny</a:t>
          </a:r>
        </a:p>
      </dsp:txBody>
      <dsp:txXfrm>
        <a:off x="3752129" y="615255"/>
        <a:ext cx="2004819" cy="750295"/>
      </dsp:txXfrm>
    </dsp:sp>
    <dsp:sp modelId="{4F922B4E-84D3-4DDB-BDE1-19C8EB9D8B05}">
      <dsp:nvSpPr>
        <dsp:cNvPr id="0" name=""/>
        <dsp:cNvSpPr/>
      </dsp:nvSpPr>
      <dsp:spPr>
        <a:xfrm>
          <a:off x="3505297" y="990402"/>
          <a:ext cx="321555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18B42A6D-5A52-42AB-80F8-583893D8AD84}">
      <dsp:nvSpPr>
        <dsp:cNvPr id="0" name=""/>
        <dsp:cNvSpPr/>
      </dsp:nvSpPr>
      <dsp:spPr>
        <a:xfrm rot="5400000">
          <a:off x="2303409" y="1167129"/>
          <a:ext cx="1377799" cy="1023402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75F1AAAC-2474-4642-BC03-5312D17427DD}">
      <dsp:nvSpPr>
        <dsp:cNvPr id="0" name=""/>
        <dsp:cNvSpPr/>
      </dsp:nvSpPr>
      <dsp:spPr>
        <a:xfrm>
          <a:off x="3783095" y="1365550"/>
          <a:ext cx="1821494" cy="750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254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Andrzej - radny</a:t>
          </a:r>
        </a:p>
      </dsp:txBody>
      <dsp:txXfrm>
        <a:off x="3783095" y="1365550"/>
        <a:ext cx="1821494" cy="750295"/>
      </dsp:txXfrm>
    </dsp:sp>
    <dsp:sp modelId="{E5D21801-60B7-49D1-9429-66B3BBC2117F}">
      <dsp:nvSpPr>
        <dsp:cNvPr id="0" name=""/>
        <dsp:cNvSpPr/>
      </dsp:nvSpPr>
      <dsp:spPr>
        <a:xfrm>
          <a:off x="3505297" y="1740698"/>
          <a:ext cx="321555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58C4DFDA-AE07-4357-9950-F2154C176FCF}">
      <dsp:nvSpPr>
        <dsp:cNvPr id="0" name=""/>
        <dsp:cNvSpPr/>
      </dsp:nvSpPr>
      <dsp:spPr>
        <a:xfrm rot="5400000">
          <a:off x="2683402" y="1905120"/>
          <a:ext cx="984387" cy="654686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675090D-CF45-3641-A3E7-97155F9B4E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D77EED4-E24C-D545-A354-BE4F012D75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5637B18-DC4C-6C4E-8270-2A738CF37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1D95-A4D9-8143-B5F6-E64779D4B9CD}" type="datetimeFigureOut">
              <a:rPr lang="pl-PL" smtClean="0"/>
              <a:t>27.08.2018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763E3F7-6820-9E42-A9CB-E423C2B29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0EE8FB1-F454-0747-9740-4E8960397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0DD3-438C-B840-AE7D-CC93925563C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23126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BEFFBA7-ABEB-AF42-B49E-954E39B11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FCADC0E8-FD0C-D24D-A6C1-78C3432883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89CD924-19C6-D84D-AA91-DDC102B4F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1D95-A4D9-8143-B5F6-E64779D4B9CD}" type="datetimeFigureOut">
              <a:rPr lang="pl-PL" smtClean="0"/>
              <a:t>27.08.2018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FB255A6-7A0E-A240-A904-C5A40E43D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357ABA8-998A-A14C-A09B-EFD15D1D2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0DD3-438C-B840-AE7D-CC93925563C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5797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DEB98F14-D31C-134E-8FE6-DD677D829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B7F7CE1A-C4CA-8844-8727-1B64491A5A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B5221E9-444B-314D-AAA3-AF0CBF56D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1D95-A4D9-8143-B5F6-E64779D4B9CD}" type="datetimeFigureOut">
              <a:rPr lang="pl-PL" smtClean="0"/>
              <a:t>27.08.2018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1057955-DEEA-0648-AF10-B57B2F512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A4B92A0-8CD6-D748-B7CD-45DB1C6DB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0DD3-438C-B840-AE7D-CC93925563C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968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E0D149C-41D3-C04D-97C0-D234075D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E93F64D-C1BD-2D41-B84A-CC91E5C83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BB62F6D-D9F9-844D-B05A-634B75BD9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1D95-A4D9-8143-B5F6-E64779D4B9CD}" type="datetimeFigureOut">
              <a:rPr lang="pl-PL" smtClean="0"/>
              <a:t>27.08.2018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E03CA00-8E79-E44C-8701-7BAE1901E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2D00CB3-870A-4848-89CE-0E6FD1AEE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0DD3-438C-B840-AE7D-CC93925563C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18075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C92E723-4DD1-724F-A9BC-38DE2F280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97BEF62-36D5-2347-8C41-FAC71528D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9778B5D-EFC4-B343-B081-C99EC756D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1D95-A4D9-8143-B5F6-E64779D4B9CD}" type="datetimeFigureOut">
              <a:rPr lang="pl-PL" smtClean="0"/>
              <a:t>27.08.2018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843CDE5-BB8A-7E48-AC14-F41927903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C5AB190-5775-F44E-A838-5E0211CF6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0DD3-438C-B840-AE7D-CC93925563C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39884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D8299FA-8B59-5C4C-BD59-CE8888383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A75E83E-08F6-874D-A8A6-806D21A5A9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EA6EA18-A787-4542-9720-200B69B81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F618D23-1DD6-B34D-8FD1-9D46D7976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1D95-A4D9-8143-B5F6-E64779D4B9CD}" type="datetimeFigureOut">
              <a:rPr lang="pl-PL" smtClean="0"/>
              <a:t>27.08.2018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7110873-F946-0D4E-9F24-7D84D7ADE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EADE6E3-3AF5-AE4F-86CE-3E83F22BD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0DD3-438C-B840-AE7D-CC93925563C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58130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FE0EE2-CA58-5F40-B6EA-A91979ABB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E5CB081-5337-B042-8DCF-732C16DFD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5DD4B76-3057-3041-876C-6835B475F5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E20959E5-9541-9B48-9A4D-7AC93C9D88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49B069B8-C2BD-CD47-83D0-EB42C17AE0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76ABB30B-CEED-F94C-A969-0A273967D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1D95-A4D9-8143-B5F6-E64779D4B9CD}" type="datetimeFigureOut">
              <a:rPr lang="pl-PL" smtClean="0"/>
              <a:t>27.08.2018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A3D31090-EA42-F34F-8AF5-5BEE26F85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C7566617-860A-544F-98F9-225717947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0DD3-438C-B840-AE7D-CC93925563C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90222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73F1098-7E40-064C-8B52-2AA6AFBBE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65D59547-D304-4941-B610-E65EED472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1D95-A4D9-8143-B5F6-E64779D4B9CD}" type="datetimeFigureOut">
              <a:rPr lang="pl-PL" smtClean="0"/>
              <a:t>27.08.2018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7794EBE3-3279-194F-B250-78D38BBA0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C0146D3E-7E49-E744-8E51-C0551D3C8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0DD3-438C-B840-AE7D-CC93925563C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14132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0934FAC2-99D8-C049-BE10-53BEDC1B0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1D95-A4D9-8143-B5F6-E64779D4B9CD}" type="datetimeFigureOut">
              <a:rPr lang="pl-PL" smtClean="0"/>
              <a:t>27.08.2018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551BEEB6-0BC7-6043-9B01-01EF92D31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55CEBD8D-B32C-AC4D-8B8B-BCDEACF02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0DD3-438C-B840-AE7D-CC93925563C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61088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413D2E8-6087-2E47-B2E1-753DCF63C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4FC40F2-A069-3144-A8E1-2584EA21B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48D6E7DE-8B03-0642-82C1-7F7AC098C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3B58CED-7963-2F43-AD88-AE1733223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1D95-A4D9-8143-B5F6-E64779D4B9CD}" type="datetimeFigureOut">
              <a:rPr lang="pl-PL" smtClean="0"/>
              <a:t>27.08.2018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7212420-753E-FC4E-A4F4-7A3E307B3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35BC213-DA92-AB47-94D8-988FCF427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0DD3-438C-B840-AE7D-CC93925563C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48942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4DBBBA1-9E43-0948-842D-9511D1146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F1B1E805-90F8-104C-9F55-B4A8DED72E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FA19D17-FAC6-0B46-AC82-3772C731E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CE8990C-F558-4B4D-885E-DE482D64B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1D95-A4D9-8143-B5F6-E64779D4B9CD}" type="datetimeFigureOut">
              <a:rPr lang="pl-PL" smtClean="0"/>
              <a:t>27.08.2018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1948ECD-830E-2D4D-9194-EA2AA12FA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A7824C3-C196-2D41-8E4C-8A5CE0BFE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0DD3-438C-B840-AE7D-CC93925563C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97522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F237A46B-F279-8349-96F6-3F971D393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E1FBCA1-AED5-0A44-8244-97132A9E5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E8C3614-9906-E24E-A370-953BE1CB0D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21D95-A4D9-8143-B5F6-E64779D4B9CD}" type="datetimeFigureOut">
              <a:rPr lang="pl-PL" smtClean="0"/>
              <a:t>27.08.2018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9365FC0-9968-6E4F-9BB3-DACD08D580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30AC289-1587-BC42-94A0-CB0966B2A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30DD3-438C-B840-AE7D-CC93925563C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94812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commons.wikimedia.org/wiki/File:Classroom_icon.svg" TargetMode="Externa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3.png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3.xml"/><Relationship Id="rId10" Type="http://schemas.openxmlformats.org/officeDocument/2006/relationships/hyperlink" Target="http://commons.wikimedia.org/wiki/Category:School_icons" TargetMode="Externa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2.png"/><Relationship Id="rId1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commons.wikimedia.org/wiki/File:Classroom_icon.svg" TargetMode="External"/><Relationship Id="rId13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image" Target="../media/image1.png"/><Relationship Id="rId12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image" Target="../media/image3.png"/><Relationship Id="rId5" Type="http://schemas.openxmlformats.org/officeDocument/2006/relationships/diagramColors" Target="../diagrams/colors4.xml"/><Relationship Id="rId15" Type="http://schemas.openxmlformats.org/officeDocument/2006/relationships/diagramColors" Target="../diagrams/colors5.xml"/><Relationship Id="rId10" Type="http://schemas.openxmlformats.org/officeDocument/2006/relationships/hyperlink" Target="http://commons.wikimedia.org/wiki/Category:School_icons" TargetMode="Externa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2.png"/><Relationship Id="rId14" Type="http://schemas.openxmlformats.org/officeDocument/2006/relationships/diagramQuickStyle" Target="../diagrams/quickStyle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commons.wikimedia.org/wiki/File:Classroom_icon.svg" TargetMode="External"/><Relationship Id="rId13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image" Target="../media/image1.png"/><Relationship Id="rId12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6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openxmlformats.org/officeDocument/2006/relationships/image" Target="../media/image3.png"/><Relationship Id="rId5" Type="http://schemas.openxmlformats.org/officeDocument/2006/relationships/diagramColors" Target="../diagrams/colors6.xml"/><Relationship Id="rId15" Type="http://schemas.openxmlformats.org/officeDocument/2006/relationships/diagramColors" Target="../diagrams/colors7.xml"/><Relationship Id="rId10" Type="http://schemas.openxmlformats.org/officeDocument/2006/relationships/hyperlink" Target="http://commons.wikimedia.org/wiki/Category:School_icons" TargetMode="External"/><Relationship Id="rId4" Type="http://schemas.openxmlformats.org/officeDocument/2006/relationships/diagramQuickStyle" Target="../diagrams/quickStyle6.xml"/><Relationship Id="rId9" Type="http://schemas.openxmlformats.org/officeDocument/2006/relationships/image" Target="../media/image2.png"/><Relationship Id="rId14" Type="http://schemas.openxmlformats.org/officeDocument/2006/relationships/diagramQuickStyle" Target="../diagrams/quickStyle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Category:School_icons" TargetMode="External"/><Relationship Id="rId2" Type="http://schemas.openxmlformats.org/officeDocument/2006/relationships/hyperlink" Target="https://commons.wikimedia.org/wiki/File:Classroom_icon.sv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en/panorama-new-york-united-states-940490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commons.wikimedia.org/wiki/File:Classroom_icon.svg" TargetMode="External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3.png"/><Relationship Id="rId5" Type="http://schemas.openxmlformats.org/officeDocument/2006/relationships/diagramColors" Target="../diagrams/colors1.xml"/><Relationship Id="rId10" Type="http://schemas.openxmlformats.org/officeDocument/2006/relationships/hyperlink" Target="http://commons.wikimedia.org/wiki/Category:School_icons" TargetMode="Externa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5153974-9054-454F-83CC-29958D08E3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pl-PL" dirty="0"/>
            </a:br>
            <a:r>
              <a:rPr lang="pl-PL" dirty="0"/>
              <a:t>Globalność i lokalność zmiennych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0D46D51-63E1-0B4A-9B30-D3F11DF51A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19255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795EF30-44B8-2649-A838-5E0B6FA17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 2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511A0B6-4978-1742-AF7D-4CF494129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zmienna x = 10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funkcja f():</a:t>
            </a:r>
          </a:p>
          <a:p>
            <a:pPr marL="0" indent="0">
              <a:buNone/>
            </a:pPr>
            <a:r>
              <a:rPr lang="pl-PL" dirty="0"/>
              <a:t>	zmienna y = 20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b="1" dirty="0">
                <a:solidFill>
                  <a:srgbClr val="FF0000"/>
                </a:solidFill>
              </a:rPr>
              <a:t>wypisz y</a:t>
            </a:r>
          </a:p>
          <a:p>
            <a:pPr marL="0" indent="0">
              <a:buNone/>
            </a:pPr>
            <a:r>
              <a:rPr lang="pl-PL" dirty="0"/>
              <a:t>	wypisz x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Nawias klamrowy zamykający 3">
            <a:extLst>
              <a:ext uri="{FF2B5EF4-FFF2-40B4-BE49-F238E27FC236}">
                <a16:creationId xmlns:a16="http://schemas.microsoft.com/office/drawing/2014/main" id="{1B7BA896-FFFB-5A49-B888-D9565EB6B08F}"/>
              </a:ext>
            </a:extLst>
          </p:cNvPr>
          <p:cNvSpPr/>
          <p:nvPr/>
        </p:nvSpPr>
        <p:spPr>
          <a:xfrm>
            <a:off x="4292886" y="3298005"/>
            <a:ext cx="1119883" cy="1613042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B0CD361E-8EC9-614C-B7F3-B451A9241197}"/>
              </a:ext>
            </a:extLst>
          </p:cNvPr>
          <p:cNvSpPr/>
          <p:nvPr/>
        </p:nvSpPr>
        <p:spPr>
          <a:xfrm>
            <a:off x="5412769" y="3504361"/>
            <a:ext cx="269175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Zakres poszukiwań</a:t>
            </a:r>
          </a:p>
        </p:txBody>
      </p:sp>
    </p:spTree>
    <p:extLst>
      <p:ext uri="{BB962C8B-B14F-4D97-AF65-F5344CB8AC3E}">
        <p14:creationId xmlns:p14="http://schemas.microsoft.com/office/powerpoint/2010/main" val="2584075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795EF30-44B8-2649-A838-5E0B6FA17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 2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511A0B6-4978-1742-AF7D-4CF494129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zmienna x = 10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funkcja f():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b="1" dirty="0">
                <a:solidFill>
                  <a:schemeClr val="accent6"/>
                </a:solidFill>
              </a:rPr>
              <a:t>zmienna y = 20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b="1" dirty="0">
                <a:solidFill>
                  <a:srgbClr val="FF0000"/>
                </a:solidFill>
              </a:rPr>
              <a:t>wypisz y</a:t>
            </a:r>
          </a:p>
          <a:p>
            <a:pPr marL="0" indent="0">
              <a:buNone/>
            </a:pPr>
            <a:r>
              <a:rPr lang="pl-PL" dirty="0"/>
              <a:t>	wypisz x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Nawias klamrowy zamykający 3">
            <a:extLst>
              <a:ext uri="{FF2B5EF4-FFF2-40B4-BE49-F238E27FC236}">
                <a16:creationId xmlns:a16="http://schemas.microsoft.com/office/drawing/2014/main" id="{1B7BA896-FFFB-5A49-B888-D9565EB6B08F}"/>
              </a:ext>
            </a:extLst>
          </p:cNvPr>
          <p:cNvSpPr/>
          <p:nvPr/>
        </p:nvSpPr>
        <p:spPr>
          <a:xfrm>
            <a:off x="4292886" y="3298005"/>
            <a:ext cx="1119883" cy="1613042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B0CD361E-8EC9-614C-B7F3-B451A9241197}"/>
              </a:ext>
            </a:extLst>
          </p:cNvPr>
          <p:cNvSpPr/>
          <p:nvPr/>
        </p:nvSpPr>
        <p:spPr>
          <a:xfrm>
            <a:off x="5412769" y="3504361"/>
            <a:ext cx="269175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Zakres poszukiwań</a:t>
            </a:r>
          </a:p>
        </p:txBody>
      </p:sp>
    </p:spTree>
    <p:extLst>
      <p:ext uri="{BB962C8B-B14F-4D97-AF65-F5344CB8AC3E}">
        <p14:creationId xmlns:p14="http://schemas.microsoft.com/office/powerpoint/2010/main" val="330061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795EF30-44B8-2649-A838-5E0B6FA17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 2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511A0B6-4978-1742-AF7D-4CF494129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zmienna x = 10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funkcja f():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b="1" dirty="0">
                <a:solidFill>
                  <a:schemeClr val="accent6"/>
                </a:solidFill>
              </a:rPr>
              <a:t>zmienna y = 20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b="1" dirty="0">
                <a:solidFill>
                  <a:srgbClr val="FF0000"/>
                </a:solidFill>
              </a:rPr>
              <a:t>wypisz y</a:t>
            </a:r>
          </a:p>
          <a:p>
            <a:pPr marL="0" indent="0">
              <a:buNone/>
            </a:pPr>
            <a:r>
              <a:rPr lang="pl-PL" dirty="0"/>
              <a:t>	wypisz x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Nawias klamrowy zamykający 3">
            <a:extLst>
              <a:ext uri="{FF2B5EF4-FFF2-40B4-BE49-F238E27FC236}">
                <a16:creationId xmlns:a16="http://schemas.microsoft.com/office/drawing/2014/main" id="{1B7BA896-FFFB-5A49-B888-D9565EB6B08F}"/>
              </a:ext>
            </a:extLst>
          </p:cNvPr>
          <p:cNvSpPr/>
          <p:nvPr/>
        </p:nvSpPr>
        <p:spPr>
          <a:xfrm>
            <a:off x="4292886" y="3298005"/>
            <a:ext cx="1119883" cy="1613042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B0CD361E-8EC9-614C-B7F3-B451A9241197}"/>
              </a:ext>
            </a:extLst>
          </p:cNvPr>
          <p:cNvSpPr/>
          <p:nvPr/>
        </p:nvSpPr>
        <p:spPr>
          <a:xfrm>
            <a:off x="5412769" y="3504361"/>
            <a:ext cx="269175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Zakres poszukiwań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1A01766B-01A5-2A44-82E4-C1EA8DF70EC0}"/>
              </a:ext>
            </a:extLst>
          </p:cNvPr>
          <p:cNvSpPr/>
          <p:nvPr/>
        </p:nvSpPr>
        <p:spPr>
          <a:xfrm>
            <a:off x="3238948" y="5117403"/>
            <a:ext cx="322775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3600" b="1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</a:t>
            </a:r>
            <a:r>
              <a:rPr lang="pl-PL" sz="3600" b="1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nalezione</a:t>
            </a:r>
          </a:p>
        </p:txBody>
      </p:sp>
    </p:spTree>
    <p:extLst>
      <p:ext uri="{BB962C8B-B14F-4D97-AF65-F5344CB8AC3E}">
        <p14:creationId xmlns:p14="http://schemas.microsoft.com/office/powerpoint/2010/main" val="1243139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795EF30-44B8-2649-A838-5E0B6FA17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 2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511A0B6-4978-1742-AF7D-4CF494129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zmienna x = 10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funkcja f():</a:t>
            </a:r>
          </a:p>
          <a:p>
            <a:pPr marL="0" indent="0">
              <a:buNone/>
            </a:pPr>
            <a:r>
              <a:rPr lang="pl-PL" dirty="0"/>
              <a:t>	zmienna y = 20</a:t>
            </a:r>
          </a:p>
          <a:p>
            <a:pPr marL="0" indent="0">
              <a:buNone/>
            </a:pPr>
            <a:r>
              <a:rPr lang="pl-PL" dirty="0"/>
              <a:t>	wypisz y</a:t>
            </a:r>
          </a:p>
          <a:p>
            <a:pPr marL="0" indent="0">
              <a:buNone/>
            </a:pPr>
            <a:r>
              <a:rPr lang="pl-PL" b="1" dirty="0"/>
              <a:t>	</a:t>
            </a:r>
            <a:r>
              <a:rPr lang="pl-PL" b="1" dirty="0">
                <a:solidFill>
                  <a:srgbClr val="FF0000"/>
                </a:solidFill>
              </a:rPr>
              <a:t>wypisz x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29707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795EF30-44B8-2649-A838-5E0B6FA17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 2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511A0B6-4978-1742-AF7D-4CF494129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zmienna x = 10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funkcja f():</a:t>
            </a:r>
          </a:p>
          <a:p>
            <a:pPr marL="0" indent="0">
              <a:buNone/>
            </a:pPr>
            <a:r>
              <a:rPr lang="pl-PL" dirty="0"/>
              <a:t>	zmienna y = 20</a:t>
            </a:r>
          </a:p>
          <a:p>
            <a:pPr marL="0" indent="0">
              <a:buNone/>
            </a:pPr>
            <a:r>
              <a:rPr lang="pl-PL" dirty="0"/>
              <a:t>	wypisz y</a:t>
            </a:r>
          </a:p>
          <a:p>
            <a:pPr marL="0" indent="0">
              <a:buNone/>
            </a:pPr>
            <a:r>
              <a:rPr lang="pl-PL" b="1" dirty="0"/>
              <a:t>	</a:t>
            </a:r>
            <a:r>
              <a:rPr lang="pl-PL" b="1" dirty="0">
                <a:solidFill>
                  <a:srgbClr val="FF0000"/>
                </a:solidFill>
              </a:rPr>
              <a:t>wypisz x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Nawias klamrowy zamykający 3">
            <a:extLst>
              <a:ext uri="{FF2B5EF4-FFF2-40B4-BE49-F238E27FC236}">
                <a16:creationId xmlns:a16="http://schemas.microsoft.com/office/drawing/2014/main" id="{DFB7CE56-1953-F947-8F74-7EFCC99599F0}"/>
              </a:ext>
            </a:extLst>
          </p:cNvPr>
          <p:cNvSpPr/>
          <p:nvPr/>
        </p:nvSpPr>
        <p:spPr>
          <a:xfrm>
            <a:off x="4292886" y="3298005"/>
            <a:ext cx="1119883" cy="1613042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366CDC42-189E-1041-9EDF-CE9371754800}"/>
              </a:ext>
            </a:extLst>
          </p:cNvPr>
          <p:cNvSpPr/>
          <p:nvPr/>
        </p:nvSpPr>
        <p:spPr>
          <a:xfrm>
            <a:off x="5412769" y="3504361"/>
            <a:ext cx="269175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Zakres poszukiwań</a:t>
            </a:r>
          </a:p>
        </p:txBody>
      </p:sp>
    </p:spTree>
    <p:extLst>
      <p:ext uri="{BB962C8B-B14F-4D97-AF65-F5344CB8AC3E}">
        <p14:creationId xmlns:p14="http://schemas.microsoft.com/office/powerpoint/2010/main" val="2180776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795EF30-44B8-2649-A838-5E0B6FA17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 2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511A0B6-4978-1742-AF7D-4CF494129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zmienna x = 10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funkcja f():</a:t>
            </a:r>
          </a:p>
          <a:p>
            <a:pPr marL="0" indent="0">
              <a:buNone/>
            </a:pPr>
            <a:r>
              <a:rPr lang="pl-PL" dirty="0"/>
              <a:t>	zmienna y = 20</a:t>
            </a:r>
          </a:p>
          <a:p>
            <a:pPr marL="0" indent="0">
              <a:buNone/>
            </a:pPr>
            <a:r>
              <a:rPr lang="pl-PL" dirty="0"/>
              <a:t>	wypisz y</a:t>
            </a:r>
          </a:p>
          <a:p>
            <a:pPr marL="0" indent="0">
              <a:buNone/>
            </a:pPr>
            <a:r>
              <a:rPr lang="pl-PL" b="1" dirty="0"/>
              <a:t>	</a:t>
            </a:r>
            <a:r>
              <a:rPr lang="pl-PL" b="1" dirty="0">
                <a:solidFill>
                  <a:srgbClr val="FF0000"/>
                </a:solidFill>
              </a:rPr>
              <a:t>wypisz x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Nawias klamrowy zamykający 3">
            <a:extLst>
              <a:ext uri="{FF2B5EF4-FFF2-40B4-BE49-F238E27FC236}">
                <a16:creationId xmlns:a16="http://schemas.microsoft.com/office/drawing/2014/main" id="{DFB7CE56-1953-F947-8F74-7EFCC99599F0}"/>
              </a:ext>
            </a:extLst>
          </p:cNvPr>
          <p:cNvSpPr/>
          <p:nvPr/>
        </p:nvSpPr>
        <p:spPr>
          <a:xfrm>
            <a:off x="4292886" y="3298005"/>
            <a:ext cx="1119883" cy="1613042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366CDC42-189E-1041-9EDF-CE9371754800}"/>
              </a:ext>
            </a:extLst>
          </p:cNvPr>
          <p:cNvSpPr/>
          <p:nvPr/>
        </p:nvSpPr>
        <p:spPr>
          <a:xfrm>
            <a:off x="5412769" y="3504361"/>
            <a:ext cx="269175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Zakres poszukiwań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BBF27D0C-43B7-4349-878E-8706271DA162}"/>
              </a:ext>
            </a:extLst>
          </p:cNvPr>
          <p:cNvSpPr/>
          <p:nvPr/>
        </p:nvSpPr>
        <p:spPr>
          <a:xfrm>
            <a:off x="3238948" y="5117403"/>
            <a:ext cx="322775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36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Nieznalezione</a:t>
            </a:r>
          </a:p>
        </p:txBody>
      </p:sp>
    </p:spTree>
    <p:extLst>
      <p:ext uri="{BB962C8B-B14F-4D97-AF65-F5344CB8AC3E}">
        <p14:creationId xmlns:p14="http://schemas.microsoft.com/office/powerpoint/2010/main" val="3654407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795EF30-44B8-2649-A838-5E0B6FA17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 2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511A0B6-4978-1742-AF7D-4CF494129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zmienna x = 10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funkcja f():</a:t>
            </a:r>
          </a:p>
          <a:p>
            <a:pPr marL="0" indent="0">
              <a:buNone/>
            </a:pPr>
            <a:r>
              <a:rPr lang="pl-PL" dirty="0"/>
              <a:t>	zmienna y = 20</a:t>
            </a:r>
          </a:p>
          <a:p>
            <a:pPr marL="0" indent="0">
              <a:buNone/>
            </a:pPr>
            <a:r>
              <a:rPr lang="pl-PL" dirty="0"/>
              <a:t>	wypisz y</a:t>
            </a:r>
          </a:p>
          <a:p>
            <a:pPr marL="0" indent="0">
              <a:buNone/>
            </a:pPr>
            <a:r>
              <a:rPr lang="pl-PL" b="1" dirty="0"/>
              <a:t>	</a:t>
            </a:r>
            <a:r>
              <a:rPr lang="pl-PL" b="1" dirty="0">
                <a:solidFill>
                  <a:srgbClr val="FF0000"/>
                </a:solidFill>
              </a:rPr>
              <a:t>wypisz x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Nawias klamrowy zamykający 3">
            <a:extLst>
              <a:ext uri="{FF2B5EF4-FFF2-40B4-BE49-F238E27FC236}">
                <a16:creationId xmlns:a16="http://schemas.microsoft.com/office/drawing/2014/main" id="{DFB7CE56-1953-F947-8F74-7EFCC99599F0}"/>
              </a:ext>
            </a:extLst>
          </p:cNvPr>
          <p:cNvSpPr/>
          <p:nvPr/>
        </p:nvSpPr>
        <p:spPr>
          <a:xfrm>
            <a:off x="4292886" y="1825625"/>
            <a:ext cx="1119883" cy="3085422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366CDC42-189E-1041-9EDF-CE9371754800}"/>
              </a:ext>
            </a:extLst>
          </p:cNvPr>
          <p:cNvSpPr/>
          <p:nvPr/>
        </p:nvSpPr>
        <p:spPr>
          <a:xfrm>
            <a:off x="5412769" y="2768171"/>
            <a:ext cx="269175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Zakres poszukiwań</a:t>
            </a:r>
          </a:p>
        </p:txBody>
      </p:sp>
    </p:spTree>
    <p:extLst>
      <p:ext uri="{BB962C8B-B14F-4D97-AF65-F5344CB8AC3E}">
        <p14:creationId xmlns:p14="http://schemas.microsoft.com/office/powerpoint/2010/main" val="362718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795EF30-44B8-2649-A838-5E0B6FA17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 2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511A0B6-4978-1742-AF7D-4CF494129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b="1" dirty="0">
                <a:solidFill>
                  <a:schemeClr val="accent6"/>
                </a:solidFill>
              </a:rPr>
              <a:t>zmienna x = 10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funkcja f():</a:t>
            </a:r>
          </a:p>
          <a:p>
            <a:pPr marL="0" indent="0">
              <a:buNone/>
            </a:pPr>
            <a:r>
              <a:rPr lang="pl-PL" dirty="0"/>
              <a:t>	zmienna y = 20</a:t>
            </a:r>
          </a:p>
          <a:p>
            <a:pPr marL="0" indent="0">
              <a:buNone/>
            </a:pPr>
            <a:r>
              <a:rPr lang="pl-PL" dirty="0"/>
              <a:t>	wypisz y</a:t>
            </a:r>
          </a:p>
          <a:p>
            <a:pPr marL="0" indent="0">
              <a:buNone/>
            </a:pPr>
            <a:r>
              <a:rPr lang="pl-PL" b="1" dirty="0"/>
              <a:t>	</a:t>
            </a:r>
            <a:r>
              <a:rPr lang="pl-PL" b="1" dirty="0">
                <a:solidFill>
                  <a:srgbClr val="FF0000"/>
                </a:solidFill>
              </a:rPr>
              <a:t>wypisz x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Nawias klamrowy zamykający 3">
            <a:extLst>
              <a:ext uri="{FF2B5EF4-FFF2-40B4-BE49-F238E27FC236}">
                <a16:creationId xmlns:a16="http://schemas.microsoft.com/office/drawing/2014/main" id="{DFB7CE56-1953-F947-8F74-7EFCC99599F0}"/>
              </a:ext>
            </a:extLst>
          </p:cNvPr>
          <p:cNvSpPr/>
          <p:nvPr/>
        </p:nvSpPr>
        <p:spPr>
          <a:xfrm>
            <a:off x="4292886" y="1825625"/>
            <a:ext cx="1119883" cy="3085422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366CDC42-189E-1041-9EDF-CE9371754800}"/>
              </a:ext>
            </a:extLst>
          </p:cNvPr>
          <p:cNvSpPr/>
          <p:nvPr/>
        </p:nvSpPr>
        <p:spPr>
          <a:xfrm>
            <a:off x="5412769" y="2768171"/>
            <a:ext cx="269175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Zakres poszukiwań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556DEDB2-FC70-6F41-A194-81D0C684B530}"/>
              </a:ext>
            </a:extLst>
          </p:cNvPr>
          <p:cNvSpPr/>
          <p:nvPr/>
        </p:nvSpPr>
        <p:spPr>
          <a:xfrm>
            <a:off x="3238948" y="5059155"/>
            <a:ext cx="322775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3600" b="1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</a:t>
            </a:r>
            <a:r>
              <a:rPr lang="pl-PL" sz="3600" b="1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nalezione</a:t>
            </a:r>
          </a:p>
        </p:txBody>
      </p:sp>
    </p:spTree>
    <p:extLst>
      <p:ext uri="{BB962C8B-B14F-4D97-AF65-F5344CB8AC3E}">
        <p14:creationId xmlns:p14="http://schemas.microsoft.com/office/powerpoint/2010/main" val="1608082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7203DDE-517F-774D-AFFE-615E5A573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Globalność i lokalność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B81A104-0357-8645-B51B-0A2D03CF6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Zmienne nazywamy globalnymi, jeżeli są zdefiniowane dla całego programu</a:t>
            </a:r>
          </a:p>
          <a:p>
            <a:r>
              <a:rPr lang="pl-PL" dirty="0"/>
              <a:t>Zmienne nazywamy lokalnymi, jeżeli są zdefiniowane w mniejszym kontekście (bloku), np. wewnątrz funkcji</a:t>
            </a:r>
          </a:p>
          <a:p>
            <a:r>
              <a:rPr lang="pl-PL" dirty="0"/>
              <a:t>Zmienne lokalne utworzone w kontekstach nie zagnieżdżonych ze sobą nawzajem, są od siebie niezależne i mogą reprezentować zupełnie inne dane</a:t>
            </a:r>
          </a:p>
        </p:txBody>
      </p:sp>
    </p:spTree>
    <p:extLst>
      <p:ext uri="{BB962C8B-B14F-4D97-AF65-F5344CB8AC3E}">
        <p14:creationId xmlns:p14="http://schemas.microsoft.com/office/powerpoint/2010/main" val="334770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BC53672-EF4B-4831-9E38-12951B158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p:grpSp>
        <p:nvGrpSpPr>
          <p:cNvPr id="8" name="Grupa 7">
            <a:extLst>
              <a:ext uri="{FF2B5EF4-FFF2-40B4-BE49-F238E27FC236}">
                <a16:creationId xmlns:a16="http://schemas.microsoft.com/office/drawing/2014/main" id="{91FDE43D-B8A5-4B93-9EE3-2ED73D1D903B}"/>
              </a:ext>
            </a:extLst>
          </p:cNvPr>
          <p:cNvGrpSpPr/>
          <p:nvPr/>
        </p:nvGrpSpPr>
        <p:grpSpPr>
          <a:xfrm>
            <a:off x="0" y="1892182"/>
            <a:ext cx="6316070" cy="3429922"/>
            <a:chOff x="0" y="1892182"/>
            <a:chExt cx="6316070" cy="3429922"/>
          </a:xfrm>
        </p:grpSpPr>
        <p:graphicFrame>
          <p:nvGraphicFramePr>
            <p:cNvPr id="4" name="Diagram 3">
              <a:extLst>
                <a:ext uri="{FF2B5EF4-FFF2-40B4-BE49-F238E27FC236}">
                  <a16:creationId xmlns:a16="http://schemas.microsoft.com/office/drawing/2014/main" id="{04D11AEF-FB9A-4BD3-ABC4-0314E8D30E3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147495648"/>
                </p:ext>
              </p:extLst>
            </p:nvPr>
          </p:nvGraphicFramePr>
          <p:xfrm>
            <a:off x="0" y="1892182"/>
            <a:ext cx="6316070" cy="342992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pic>
          <p:nvPicPr>
            <p:cNvPr id="5" name="Obraz 4" descr="Obraz zawierający tekst, znak&#10;&#10;Opis wygenerowany przy wysokim poziomie pewności">
              <a:extLst>
                <a:ext uri="{FF2B5EF4-FFF2-40B4-BE49-F238E27FC236}">
                  <a16:creationId xmlns:a16="http://schemas.microsoft.com/office/drawing/2014/main" id="{8475C1EA-C10C-46AC-B2ED-21E16000A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tretch>
              <a:fillRect/>
            </a:stretch>
          </p:blipFill>
          <p:spPr>
            <a:xfrm>
              <a:off x="1997397" y="3762595"/>
              <a:ext cx="376272" cy="376272"/>
            </a:xfrm>
            <a:prstGeom prst="rect">
              <a:avLst/>
            </a:prstGeom>
          </p:spPr>
        </p:pic>
        <p:pic>
          <p:nvPicPr>
            <p:cNvPr id="6" name="Obraz 5">
              <a:extLst>
                <a:ext uri="{FF2B5EF4-FFF2-40B4-BE49-F238E27FC236}">
                  <a16:creationId xmlns:a16="http://schemas.microsoft.com/office/drawing/2014/main" id="{67DD1412-5BB4-413D-B915-E4F0F7668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837473B0-CC2E-450A-ABE3-18F120FF3D39}">
                  <a1611:picAttrSrcUrl xmlns:a1611="http://schemas.microsoft.com/office/drawing/2016/11/main" r:id="rId10"/>
                </a:ext>
              </a:extLst>
            </a:blip>
            <a:stretch>
              <a:fillRect/>
            </a:stretch>
          </p:blipFill>
          <p:spPr>
            <a:xfrm>
              <a:off x="1966412" y="4152225"/>
              <a:ext cx="438242" cy="438242"/>
            </a:xfrm>
            <a:prstGeom prst="rect">
              <a:avLst/>
            </a:prstGeom>
          </p:spPr>
        </p:pic>
        <p:pic>
          <p:nvPicPr>
            <p:cNvPr id="7" name="Obraz 6" descr="Obraz zawierający niebo, zewnętrzne&#10;&#10;Opis wygenerowany przy wysokim poziomie pewności">
              <a:extLst>
                <a:ext uri="{FF2B5EF4-FFF2-40B4-BE49-F238E27FC236}">
                  <a16:creationId xmlns:a16="http://schemas.microsoft.com/office/drawing/2014/main" id="{B03B6076-4E2B-4170-9D2A-44DEB55DE0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373795" y="4530286"/>
              <a:ext cx="1685446" cy="666278"/>
            </a:xfrm>
            <a:prstGeom prst="rect">
              <a:avLst/>
            </a:prstGeom>
          </p:spPr>
        </p:pic>
      </p:grpSp>
      <p:grpSp>
        <p:nvGrpSpPr>
          <p:cNvPr id="19" name="Grupa 18">
            <a:extLst>
              <a:ext uri="{FF2B5EF4-FFF2-40B4-BE49-F238E27FC236}">
                <a16:creationId xmlns:a16="http://schemas.microsoft.com/office/drawing/2014/main" id="{B86586E8-A692-40A3-AAA2-89430CF42645}"/>
              </a:ext>
            </a:extLst>
          </p:cNvPr>
          <p:cNvGrpSpPr/>
          <p:nvPr/>
        </p:nvGrpSpPr>
        <p:grpSpPr>
          <a:xfrm>
            <a:off x="5739468" y="1892182"/>
            <a:ext cx="6316070" cy="3429922"/>
            <a:chOff x="0" y="1892182"/>
            <a:chExt cx="6316070" cy="3429922"/>
          </a:xfrm>
        </p:grpSpPr>
        <p:graphicFrame>
          <p:nvGraphicFramePr>
            <p:cNvPr id="20" name="Diagram 19">
              <a:extLst>
                <a:ext uri="{FF2B5EF4-FFF2-40B4-BE49-F238E27FC236}">
                  <a16:creationId xmlns:a16="http://schemas.microsoft.com/office/drawing/2014/main" id="{8B4C87CF-B829-442E-8344-46F3882E34B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895254172"/>
                </p:ext>
              </p:extLst>
            </p:nvPr>
          </p:nvGraphicFramePr>
          <p:xfrm>
            <a:off x="0" y="1892182"/>
            <a:ext cx="6316070" cy="342992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  <p:pic>
          <p:nvPicPr>
            <p:cNvPr id="21" name="Obraz 20" descr="Obraz zawierający tekst, znak&#10;&#10;Opis wygenerowany przy wysokim poziomie pewności">
              <a:extLst>
                <a:ext uri="{FF2B5EF4-FFF2-40B4-BE49-F238E27FC236}">
                  <a16:creationId xmlns:a16="http://schemas.microsoft.com/office/drawing/2014/main" id="{1800C2A6-D8A6-4293-8186-C6C34AE7354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tretch>
              <a:fillRect/>
            </a:stretch>
          </p:blipFill>
          <p:spPr>
            <a:xfrm>
              <a:off x="1932832" y="3762595"/>
              <a:ext cx="376272" cy="376272"/>
            </a:xfrm>
            <a:prstGeom prst="rect">
              <a:avLst/>
            </a:prstGeom>
          </p:spPr>
        </p:pic>
        <p:pic>
          <p:nvPicPr>
            <p:cNvPr id="22" name="Obraz 21">
              <a:extLst>
                <a:ext uri="{FF2B5EF4-FFF2-40B4-BE49-F238E27FC236}">
                  <a16:creationId xmlns:a16="http://schemas.microsoft.com/office/drawing/2014/main" id="{593AD937-1EA8-41D0-B54E-A5DA7BFBFA0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837473B0-CC2E-450A-ABE3-18F120FF3D39}">
                  <a1611:picAttrSrcUrl xmlns:a1611="http://schemas.microsoft.com/office/drawing/2016/11/main" r:id="rId10"/>
                </a:ext>
              </a:extLst>
            </a:blip>
            <a:stretch>
              <a:fillRect/>
            </a:stretch>
          </p:blipFill>
          <p:spPr>
            <a:xfrm>
              <a:off x="1895820" y="4152225"/>
              <a:ext cx="438242" cy="438242"/>
            </a:xfrm>
            <a:prstGeom prst="rect">
              <a:avLst/>
            </a:prstGeom>
          </p:spPr>
        </p:pic>
        <p:pic>
          <p:nvPicPr>
            <p:cNvPr id="23" name="Obraz 22" descr="Obraz zawierający niebo, zewnętrzne&#10;&#10;Opis wygenerowany przy wysokim poziomie pewności">
              <a:extLst>
                <a:ext uri="{FF2B5EF4-FFF2-40B4-BE49-F238E27FC236}">
                  <a16:creationId xmlns:a16="http://schemas.microsoft.com/office/drawing/2014/main" id="{92167F14-F089-4F24-981A-2919931C0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278245" y="4530286"/>
              <a:ext cx="1685446" cy="6662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61770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21743FC-6B3A-804B-826B-3D63F0E57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Globalność i lokalność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C488F76-07A6-B144-92D6-4CA1C44BC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Do klasy przychodzi nauczyciel i pyta o </a:t>
            </a:r>
            <a:r>
              <a:rPr lang="pl-PL" b="1" dirty="0"/>
              <a:t>Andrzeja</a:t>
            </a:r>
            <a:r>
              <a:rPr lang="pl-PL" dirty="0"/>
              <a:t> – wiadomo, że chodzi o Andrzeja Kowalskiego, ucznia klasy IE</a:t>
            </a:r>
          </a:p>
          <a:p>
            <a:r>
              <a:rPr lang="pl-PL" dirty="0"/>
              <a:t>Do sekretariatu przychodzi osoba i pyta o </a:t>
            </a:r>
            <a:r>
              <a:rPr lang="pl-PL" b="1" dirty="0"/>
              <a:t>Andrzeja</a:t>
            </a:r>
            <a:r>
              <a:rPr lang="pl-PL" dirty="0"/>
              <a:t> – ma na myśli dyrektora szkoły, Andrzeja Rurykowicza</a:t>
            </a:r>
          </a:p>
          <a:p>
            <a:r>
              <a:rPr lang="pl-PL" dirty="0"/>
              <a:t>Do urzędu miasta przychodzi petent i pyta o </a:t>
            </a:r>
            <a:r>
              <a:rPr lang="pl-PL" b="1" dirty="0"/>
              <a:t>Andrzeja</a:t>
            </a:r>
            <a:r>
              <a:rPr lang="pl-PL" dirty="0"/>
              <a:t> – chodzi mu o prezydenta miasta, Andrzeja Arpada</a:t>
            </a:r>
          </a:p>
          <a:p>
            <a:r>
              <a:rPr lang="pl-PL" dirty="0"/>
              <a:t>W każdej z tych sytuacji </a:t>
            </a:r>
            <a:r>
              <a:rPr lang="pl-PL" dirty="0">
                <a:solidFill>
                  <a:srgbClr val="FF0000"/>
                </a:solidFill>
              </a:rPr>
              <a:t>odczytanie</a:t>
            </a:r>
            <a:r>
              <a:rPr lang="pl-PL" dirty="0"/>
              <a:t>, kto kryje się pod imieniem </a:t>
            </a:r>
            <a:r>
              <a:rPr lang="pl-PL" b="1" dirty="0"/>
              <a:t>Andrzej</a:t>
            </a:r>
            <a:r>
              <a:rPr lang="pl-PL" dirty="0"/>
              <a:t> zależy od miejsca, w którym się znajdujemy</a:t>
            </a:r>
          </a:p>
        </p:txBody>
      </p:sp>
    </p:spTree>
    <p:extLst>
      <p:ext uri="{BB962C8B-B14F-4D97-AF65-F5344CB8AC3E}">
        <p14:creationId xmlns:p14="http://schemas.microsoft.com/office/powerpoint/2010/main" val="17333244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BC53672-EF4B-4831-9E38-12951B158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p:grpSp>
        <p:nvGrpSpPr>
          <p:cNvPr id="8" name="Grupa 7">
            <a:extLst>
              <a:ext uri="{FF2B5EF4-FFF2-40B4-BE49-F238E27FC236}">
                <a16:creationId xmlns:a16="http://schemas.microsoft.com/office/drawing/2014/main" id="{91FDE43D-B8A5-4B93-9EE3-2ED73D1D903B}"/>
              </a:ext>
            </a:extLst>
          </p:cNvPr>
          <p:cNvGrpSpPr/>
          <p:nvPr/>
        </p:nvGrpSpPr>
        <p:grpSpPr>
          <a:xfrm>
            <a:off x="0" y="1892182"/>
            <a:ext cx="6316070" cy="3429922"/>
            <a:chOff x="0" y="1892182"/>
            <a:chExt cx="6316070" cy="3429922"/>
          </a:xfrm>
        </p:grpSpPr>
        <p:graphicFrame>
          <p:nvGraphicFramePr>
            <p:cNvPr id="4" name="Diagram 3">
              <a:extLst>
                <a:ext uri="{FF2B5EF4-FFF2-40B4-BE49-F238E27FC236}">
                  <a16:creationId xmlns:a16="http://schemas.microsoft.com/office/drawing/2014/main" id="{04D11AEF-FB9A-4BD3-ABC4-0314E8D30E3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161024841"/>
                </p:ext>
              </p:extLst>
            </p:nvPr>
          </p:nvGraphicFramePr>
          <p:xfrm>
            <a:off x="0" y="1892182"/>
            <a:ext cx="6316070" cy="342992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pic>
          <p:nvPicPr>
            <p:cNvPr id="5" name="Obraz 4" descr="Obraz zawierający tekst, znak&#10;&#10;Opis wygenerowany przy wysokim poziomie pewności">
              <a:extLst>
                <a:ext uri="{FF2B5EF4-FFF2-40B4-BE49-F238E27FC236}">
                  <a16:creationId xmlns:a16="http://schemas.microsoft.com/office/drawing/2014/main" id="{8475C1EA-C10C-46AC-B2ED-21E16000A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tretch>
              <a:fillRect/>
            </a:stretch>
          </p:blipFill>
          <p:spPr>
            <a:xfrm>
              <a:off x="1997397" y="3762595"/>
              <a:ext cx="376272" cy="376272"/>
            </a:xfrm>
            <a:prstGeom prst="rect">
              <a:avLst/>
            </a:prstGeom>
          </p:spPr>
        </p:pic>
        <p:pic>
          <p:nvPicPr>
            <p:cNvPr id="6" name="Obraz 5">
              <a:extLst>
                <a:ext uri="{FF2B5EF4-FFF2-40B4-BE49-F238E27FC236}">
                  <a16:creationId xmlns:a16="http://schemas.microsoft.com/office/drawing/2014/main" id="{67DD1412-5BB4-413D-B915-E4F0F7668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837473B0-CC2E-450A-ABE3-18F120FF3D39}">
                  <a1611:picAttrSrcUrl xmlns:a1611="http://schemas.microsoft.com/office/drawing/2016/11/main" r:id="rId10"/>
                </a:ext>
              </a:extLst>
            </a:blip>
            <a:stretch>
              <a:fillRect/>
            </a:stretch>
          </p:blipFill>
          <p:spPr>
            <a:xfrm>
              <a:off x="1966412" y="4152225"/>
              <a:ext cx="438242" cy="438242"/>
            </a:xfrm>
            <a:prstGeom prst="rect">
              <a:avLst/>
            </a:prstGeom>
          </p:spPr>
        </p:pic>
        <p:pic>
          <p:nvPicPr>
            <p:cNvPr id="7" name="Obraz 6" descr="Obraz zawierający niebo, zewnętrzne&#10;&#10;Opis wygenerowany przy wysokim poziomie pewności">
              <a:extLst>
                <a:ext uri="{FF2B5EF4-FFF2-40B4-BE49-F238E27FC236}">
                  <a16:creationId xmlns:a16="http://schemas.microsoft.com/office/drawing/2014/main" id="{B03B6076-4E2B-4170-9D2A-44DEB55DE0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373795" y="4530286"/>
              <a:ext cx="1685446" cy="666278"/>
            </a:xfrm>
            <a:prstGeom prst="rect">
              <a:avLst/>
            </a:prstGeom>
          </p:spPr>
        </p:pic>
      </p:grpSp>
      <p:grpSp>
        <p:nvGrpSpPr>
          <p:cNvPr id="19" name="Grupa 18">
            <a:extLst>
              <a:ext uri="{FF2B5EF4-FFF2-40B4-BE49-F238E27FC236}">
                <a16:creationId xmlns:a16="http://schemas.microsoft.com/office/drawing/2014/main" id="{B86586E8-A692-40A3-AAA2-89430CF42645}"/>
              </a:ext>
            </a:extLst>
          </p:cNvPr>
          <p:cNvGrpSpPr/>
          <p:nvPr/>
        </p:nvGrpSpPr>
        <p:grpSpPr>
          <a:xfrm>
            <a:off x="5739468" y="1892182"/>
            <a:ext cx="6316070" cy="3429922"/>
            <a:chOff x="0" y="1892182"/>
            <a:chExt cx="6316070" cy="3429922"/>
          </a:xfrm>
        </p:grpSpPr>
        <p:graphicFrame>
          <p:nvGraphicFramePr>
            <p:cNvPr id="20" name="Diagram 19">
              <a:extLst>
                <a:ext uri="{FF2B5EF4-FFF2-40B4-BE49-F238E27FC236}">
                  <a16:creationId xmlns:a16="http://schemas.microsoft.com/office/drawing/2014/main" id="{8B4C87CF-B829-442E-8344-46F3882E34B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826778112"/>
                </p:ext>
              </p:extLst>
            </p:nvPr>
          </p:nvGraphicFramePr>
          <p:xfrm>
            <a:off x="0" y="1892182"/>
            <a:ext cx="6316070" cy="342992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  <p:pic>
          <p:nvPicPr>
            <p:cNvPr id="21" name="Obraz 20" descr="Obraz zawierający tekst, znak&#10;&#10;Opis wygenerowany przy wysokim poziomie pewności">
              <a:extLst>
                <a:ext uri="{FF2B5EF4-FFF2-40B4-BE49-F238E27FC236}">
                  <a16:creationId xmlns:a16="http://schemas.microsoft.com/office/drawing/2014/main" id="{1800C2A6-D8A6-4293-8186-C6C34AE7354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tretch>
              <a:fillRect/>
            </a:stretch>
          </p:blipFill>
          <p:spPr>
            <a:xfrm>
              <a:off x="1932832" y="3762595"/>
              <a:ext cx="376272" cy="376272"/>
            </a:xfrm>
            <a:prstGeom prst="rect">
              <a:avLst/>
            </a:prstGeom>
          </p:spPr>
        </p:pic>
        <p:pic>
          <p:nvPicPr>
            <p:cNvPr id="22" name="Obraz 21">
              <a:extLst>
                <a:ext uri="{FF2B5EF4-FFF2-40B4-BE49-F238E27FC236}">
                  <a16:creationId xmlns:a16="http://schemas.microsoft.com/office/drawing/2014/main" id="{593AD937-1EA8-41D0-B54E-A5DA7BFBFA0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837473B0-CC2E-450A-ABE3-18F120FF3D39}">
                  <a1611:picAttrSrcUrl xmlns:a1611="http://schemas.microsoft.com/office/drawing/2016/11/main" r:id="rId10"/>
                </a:ext>
              </a:extLst>
            </a:blip>
            <a:stretch>
              <a:fillRect/>
            </a:stretch>
          </p:blipFill>
          <p:spPr>
            <a:xfrm>
              <a:off x="1895820" y="4152225"/>
              <a:ext cx="438242" cy="438242"/>
            </a:xfrm>
            <a:prstGeom prst="rect">
              <a:avLst/>
            </a:prstGeom>
          </p:spPr>
        </p:pic>
        <p:pic>
          <p:nvPicPr>
            <p:cNvPr id="23" name="Obraz 22" descr="Obraz zawierający niebo, zewnętrzne&#10;&#10;Opis wygenerowany przy wysokim poziomie pewności">
              <a:extLst>
                <a:ext uri="{FF2B5EF4-FFF2-40B4-BE49-F238E27FC236}">
                  <a16:creationId xmlns:a16="http://schemas.microsoft.com/office/drawing/2014/main" id="{92167F14-F089-4F24-981A-2919931C0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278245" y="4530286"/>
              <a:ext cx="1685446" cy="6662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60606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BC53672-EF4B-4831-9E38-12951B158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p:grpSp>
        <p:nvGrpSpPr>
          <p:cNvPr id="8" name="Grupa 7">
            <a:extLst>
              <a:ext uri="{FF2B5EF4-FFF2-40B4-BE49-F238E27FC236}">
                <a16:creationId xmlns:a16="http://schemas.microsoft.com/office/drawing/2014/main" id="{91FDE43D-B8A5-4B93-9EE3-2ED73D1D903B}"/>
              </a:ext>
            </a:extLst>
          </p:cNvPr>
          <p:cNvGrpSpPr/>
          <p:nvPr/>
        </p:nvGrpSpPr>
        <p:grpSpPr>
          <a:xfrm>
            <a:off x="0" y="1892182"/>
            <a:ext cx="6316070" cy="3429922"/>
            <a:chOff x="0" y="1892182"/>
            <a:chExt cx="6316070" cy="3429922"/>
          </a:xfrm>
        </p:grpSpPr>
        <p:graphicFrame>
          <p:nvGraphicFramePr>
            <p:cNvPr id="4" name="Diagram 3">
              <a:extLst>
                <a:ext uri="{FF2B5EF4-FFF2-40B4-BE49-F238E27FC236}">
                  <a16:creationId xmlns:a16="http://schemas.microsoft.com/office/drawing/2014/main" id="{04D11AEF-FB9A-4BD3-ABC4-0314E8D30E3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530354962"/>
                </p:ext>
              </p:extLst>
            </p:nvPr>
          </p:nvGraphicFramePr>
          <p:xfrm>
            <a:off x="0" y="1892182"/>
            <a:ext cx="6316070" cy="342992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pic>
          <p:nvPicPr>
            <p:cNvPr id="5" name="Obraz 4" descr="Obraz zawierający tekst, znak&#10;&#10;Opis wygenerowany przy wysokim poziomie pewności">
              <a:extLst>
                <a:ext uri="{FF2B5EF4-FFF2-40B4-BE49-F238E27FC236}">
                  <a16:creationId xmlns:a16="http://schemas.microsoft.com/office/drawing/2014/main" id="{8475C1EA-C10C-46AC-B2ED-21E16000A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tretch>
              <a:fillRect/>
            </a:stretch>
          </p:blipFill>
          <p:spPr>
            <a:xfrm>
              <a:off x="1997397" y="3762595"/>
              <a:ext cx="376272" cy="376272"/>
            </a:xfrm>
            <a:prstGeom prst="rect">
              <a:avLst/>
            </a:prstGeom>
          </p:spPr>
        </p:pic>
        <p:pic>
          <p:nvPicPr>
            <p:cNvPr id="6" name="Obraz 5">
              <a:extLst>
                <a:ext uri="{FF2B5EF4-FFF2-40B4-BE49-F238E27FC236}">
                  <a16:creationId xmlns:a16="http://schemas.microsoft.com/office/drawing/2014/main" id="{67DD1412-5BB4-413D-B915-E4F0F7668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837473B0-CC2E-450A-ABE3-18F120FF3D39}">
                  <a1611:picAttrSrcUrl xmlns:a1611="http://schemas.microsoft.com/office/drawing/2016/11/main" r:id="rId10"/>
                </a:ext>
              </a:extLst>
            </a:blip>
            <a:stretch>
              <a:fillRect/>
            </a:stretch>
          </p:blipFill>
          <p:spPr>
            <a:xfrm>
              <a:off x="1966412" y="4152225"/>
              <a:ext cx="438242" cy="438242"/>
            </a:xfrm>
            <a:prstGeom prst="rect">
              <a:avLst/>
            </a:prstGeom>
          </p:spPr>
        </p:pic>
        <p:pic>
          <p:nvPicPr>
            <p:cNvPr id="7" name="Obraz 6" descr="Obraz zawierający niebo, zewnętrzne&#10;&#10;Opis wygenerowany przy wysokim poziomie pewności">
              <a:extLst>
                <a:ext uri="{FF2B5EF4-FFF2-40B4-BE49-F238E27FC236}">
                  <a16:creationId xmlns:a16="http://schemas.microsoft.com/office/drawing/2014/main" id="{B03B6076-4E2B-4170-9D2A-44DEB55DE0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373795" y="4530286"/>
              <a:ext cx="1685446" cy="666278"/>
            </a:xfrm>
            <a:prstGeom prst="rect">
              <a:avLst/>
            </a:prstGeom>
          </p:spPr>
        </p:pic>
      </p:grpSp>
      <p:grpSp>
        <p:nvGrpSpPr>
          <p:cNvPr id="19" name="Grupa 18">
            <a:extLst>
              <a:ext uri="{FF2B5EF4-FFF2-40B4-BE49-F238E27FC236}">
                <a16:creationId xmlns:a16="http://schemas.microsoft.com/office/drawing/2014/main" id="{B86586E8-A692-40A3-AAA2-89430CF42645}"/>
              </a:ext>
            </a:extLst>
          </p:cNvPr>
          <p:cNvGrpSpPr/>
          <p:nvPr/>
        </p:nvGrpSpPr>
        <p:grpSpPr>
          <a:xfrm>
            <a:off x="5739468" y="1892182"/>
            <a:ext cx="6316070" cy="3429922"/>
            <a:chOff x="0" y="1892182"/>
            <a:chExt cx="6316070" cy="3429922"/>
          </a:xfrm>
        </p:grpSpPr>
        <p:graphicFrame>
          <p:nvGraphicFramePr>
            <p:cNvPr id="20" name="Diagram 19">
              <a:extLst>
                <a:ext uri="{FF2B5EF4-FFF2-40B4-BE49-F238E27FC236}">
                  <a16:creationId xmlns:a16="http://schemas.microsoft.com/office/drawing/2014/main" id="{8B4C87CF-B829-442E-8344-46F3882E34B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89921194"/>
                </p:ext>
              </p:extLst>
            </p:nvPr>
          </p:nvGraphicFramePr>
          <p:xfrm>
            <a:off x="0" y="1892182"/>
            <a:ext cx="6316070" cy="342992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  <p:pic>
          <p:nvPicPr>
            <p:cNvPr id="21" name="Obraz 20" descr="Obraz zawierający tekst, znak&#10;&#10;Opis wygenerowany przy wysokim poziomie pewności">
              <a:extLst>
                <a:ext uri="{FF2B5EF4-FFF2-40B4-BE49-F238E27FC236}">
                  <a16:creationId xmlns:a16="http://schemas.microsoft.com/office/drawing/2014/main" id="{1800C2A6-D8A6-4293-8186-C6C34AE7354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tretch>
              <a:fillRect/>
            </a:stretch>
          </p:blipFill>
          <p:spPr>
            <a:xfrm>
              <a:off x="1932832" y="3762595"/>
              <a:ext cx="376272" cy="376272"/>
            </a:xfrm>
            <a:prstGeom prst="rect">
              <a:avLst/>
            </a:prstGeom>
          </p:spPr>
        </p:pic>
        <p:pic>
          <p:nvPicPr>
            <p:cNvPr id="22" name="Obraz 21">
              <a:extLst>
                <a:ext uri="{FF2B5EF4-FFF2-40B4-BE49-F238E27FC236}">
                  <a16:creationId xmlns:a16="http://schemas.microsoft.com/office/drawing/2014/main" id="{593AD937-1EA8-41D0-B54E-A5DA7BFBFA0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837473B0-CC2E-450A-ABE3-18F120FF3D39}">
                  <a1611:picAttrSrcUrl xmlns:a1611="http://schemas.microsoft.com/office/drawing/2016/11/main" r:id="rId10"/>
                </a:ext>
              </a:extLst>
            </a:blip>
            <a:stretch>
              <a:fillRect/>
            </a:stretch>
          </p:blipFill>
          <p:spPr>
            <a:xfrm>
              <a:off x="1895820" y="4152225"/>
              <a:ext cx="438242" cy="438242"/>
            </a:xfrm>
            <a:prstGeom prst="rect">
              <a:avLst/>
            </a:prstGeom>
          </p:spPr>
        </p:pic>
        <p:pic>
          <p:nvPicPr>
            <p:cNvPr id="23" name="Obraz 22" descr="Obraz zawierający niebo, zewnętrzne&#10;&#10;Opis wygenerowany przy wysokim poziomie pewności">
              <a:extLst>
                <a:ext uri="{FF2B5EF4-FFF2-40B4-BE49-F238E27FC236}">
                  <a16:creationId xmlns:a16="http://schemas.microsoft.com/office/drawing/2014/main" id="{92167F14-F089-4F24-981A-2919931C0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278245" y="4530286"/>
              <a:ext cx="1685446" cy="6662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516067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2BE09AA-579F-BF42-8567-BED4AC48D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 2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119E589-24AA-5444-99F6-8A471D69B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4682"/>
            <a:ext cx="5973661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dirty="0"/>
              <a:t>funkcja f1():</a:t>
            </a:r>
          </a:p>
          <a:p>
            <a:pPr marL="0" indent="0">
              <a:buNone/>
            </a:pPr>
            <a:r>
              <a:rPr lang="pl-PL" sz="2000" dirty="0"/>
              <a:t>	zmienna x = 5 </a:t>
            </a:r>
            <a:r>
              <a:rPr lang="pl-PL" sz="2000" dirty="0">
                <a:solidFill>
                  <a:schemeClr val="accent1"/>
                </a:solidFill>
              </a:rPr>
              <a:t>– utworzenie zmiennej lokalnej x</a:t>
            </a:r>
            <a:endParaRPr lang="pl-PL" sz="2000" dirty="0"/>
          </a:p>
          <a:p>
            <a:pPr marL="0" indent="0">
              <a:buNone/>
            </a:pPr>
            <a:r>
              <a:rPr lang="pl-PL" sz="2000" dirty="0"/>
              <a:t>	wypisz x </a:t>
            </a:r>
            <a:r>
              <a:rPr lang="pl-PL" sz="2000" dirty="0">
                <a:solidFill>
                  <a:schemeClr val="accent1"/>
                </a:solidFill>
              </a:rPr>
              <a:t>– program wypisze 5</a:t>
            </a:r>
          </a:p>
        </p:txBody>
      </p:sp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C3B633EA-E9F7-4DE3-9F38-33967AE8CFA3}"/>
              </a:ext>
            </a:extLst>
          </p:cNvPr>
          <p:cNvSpPr txBox="1">
            <a:spLocks/>
          </p:cNvSpPr>
          <p:nvPr/>
        </p:nvSpPr>
        <p:spPr>
          <a:xfrm>
            <a:off x="838199" y="3706813"/>
            <a:ext cx="6158219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sz="2000" dirty="0"/>
              <a:t>funkcja f2():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l-PL" sz="2000" dirty="0"/>
              <a:t>	zmienna x = 10 </a:t>
            </a:r>
            <a:r>
              <a:rPr lang="pl-PL" sz="2000" dirty="0">
                <a:solidFill>
                  <a:schemeClr val="accent1"/>
                </a:solidFill>
              </a:rPr>
              <a:t>– utworzenie zmiennej lokalnej x</a:t>
            </a:r>
            <a:endParaRPr lang="pl-P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pl-PL" sz="2000" dirty="0"/>
              <a:t>	wypisz x </a:t>
            </a:r>
            <a:r>
              <a:rPr lang="pl-PL" sz="2000" dirty="0">
                <a:solidFill>
                  <a:schemeClr val="accent1"/>
                </a:solidFill>
              </a:rPr>
              <a:t>– program wypisze 10</a:t>
            </a:r>
          </a:p>
        </p:txBody>
      </p:sp>
    </p:spTree>
    <p:extLst>
      <p:ext uri="{BB962C8B-B14F-4D97-AF65-F5344CB8AC3E}">
        <p14:creationId xmlns:p14="http://schemas.microsoft.com/office/powerpoint/2010/main" val="33811681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A0CBD9D-FBCA-46A2-B8C0-45EE84A0D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Źródła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C7B09F6-9015-4D07-B433-191E59D40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>
                <a:hlinkClick r:id="rId2"/>
              </a:rPr>
              <a:t>https</a:t>
            </a:r>
            <a:r>
              <a:rPr lang="pl-PL" dirty="0">
                <a:hlinkClick r:id="rId2"/>
              </a:rPr>
              <a:t>://commons.wikimedia.org/wiki/File:Classroom_icon.svg</a:t>
            </a:r>
            <a:endParaRPr lang="pl-PL" dirty="0"/>
          </a:p>
          <a:p>
            <a:r>
              <a:rPr lang="pl-PL" dirty="0">
                <a:hlinkClick r:id="rId3"/>
              </a:rPr>
              <a:t>https://commons.wikimedia.org/wiki/Category:School_icons</a:t>
            </a:r>
            <a:endParaRPr lang="pl-PL" dirty="0"/>
          </a:p>
          <a:p>
            <a:r>
              <a:rPr lang="pl-PL" dirty="0">
                <a:hlinkClick r:id="rId4"/>
              </a:rPr>
              <a:t>https://pixabay.com/en/panorama-new-york-united-states-940490/</a:t>
            </a:r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4703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6ED00FF-B86B-425E-82A9-7ED59B5DA0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2636241"/>
              </p:ext>
            </p:extLst>
          </p:nvPr>
        </p:nvGraphicFramePr>
        <p:xfrm>
          <a:off x="1448758" y="697460"/>
          <a:ext cx="929448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Obraz 9" descr="Obraz zawierający tekst, znak&#10;&#10;Opis wygenerowany przy wysokim poziomie pewności">
            <a:extLst>
              <a:ext uri="{FF2B5EF4-FFF2-40B4-BE49-F238E27FC236}">
                <a16:creationId xmlns:a16="http://schemas.microsoft.com/office/drawing/2014/main" id="{190FEC0B-3EBA-493F-B215-68D6134393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451051" y="3604225"/>
            <a:ext cx="553708" cy="553708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76E9D325-8C9E-4248-BECA-9E604544BF0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4358335" y="4242163"/>
            <a:ext cx="739140" cy="739140"/>
          </a:xfrm>
          <a:prstGeom prst="rect">
            <a:avLst/>
          </a:prstGeom>
        </p:spPr>
      </p:pic>
      <p:pic>
        <p:nvPicPr>
          <p:cNvPr id="16" name="Obraz 15" descr="Obraz zawierający niebo, zewnętrzne&#10;&#10;Opis wygenerowany przy wysokim poziomie pewności">
            <a:extLst>
              <a:ext uri="{FF2B5EF4-FFF2-40B4-BE49-F238E27FC236}">
                <a16:creationId xmlns:a16="http://schemas.microsoft.com/office/drawing/2014/main" id="{823C9FEB-1172-44FE-8A3D-2868D5C2332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73425" y="4523150"/>
            <a:ext cx="3108960" cy="122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258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4988B55-0245-E944-9815-4934D71FE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Globalność i lokalność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8A6218E-90E7-4B4D-BD16-750CD0302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Podobnie w programowaniu, możemy mieć kilka zmiennych o tej samej nazwie, znajdujących się w różnych blokach kodu</a:t>
            </a:r>
          </a:p>
          <a:p>
            <a:r>
              <a:rPr lang="pl-PL" dirty="0"/>
              <a:t>Odwołując się do zmiennej to, której tak naprawdę użyjemy, zależy od </a:t>
            </a:r>
            <a:r>
              <a:rPr lang="pl-PL" b="1" dirty="0"/>
              <a:t>najbliższego kontekstu</a:t>
            </a:r>
          </a:p>
          <a:p>
            <a:r>
              <a:rPr lang="pl-PL" dirty="0"/>
              <a:t>W ten sposób wyróżniamy zmienne </a:t>
            </a:r>
            <a:r>
              <a:rPr lang="pl-PL" b="1" dirty="0"/>
              <a:t>globalne</a:t>
            </a:r>
            <a:r>
              <a:rPr lang="pl-PL" dirty="0"/>
              <a:t> i </a:t>
            </a:r>
            <a:r>
              <a:rPr lang="pl-PL" b="1" dirty="0"/>
              <a:t>lokalne</a:t>
            </a:r>
          </a:p>
          <a:p>
            <a:r>
              <a:rPr lang="pl-PL" dirty="0"/>
              <a:t>Mając </a:t>
            </a:r>
            <a:r>
              <a:rPr lang="pl-PL" b="1" dirty="0"/>
              <a:t>zmienną globalną x </a:t>
            </a:r>
            <a:r>
              <a:rPr lang="pl-PL" dirty="0"/>
              <a:t>w programie i </a:t>
            </a:r>
            <a:r>
              <a:rPr lang="pl-PL" b="1" dirty="0"/>
              <a:t>zmienną lokalną x </a:t>
            </a:r>
            <a:r>
              <a:rPr lang="pl-PL" dirty="0"/>
              <a:t>w funkcji, podczas użycia niej odwołamy się do najbliższej dostępnej</a:t>
            </a:r>
          </a:p>
          <a:p>
            <a:r>
              <a:rPr lang="pl-PL" dirty="0"/>
              <a:t>Jeżeli utworzymy zmienną x w funkcji to </a:t>
            </a:r>
            <a:r>
              <a:rPr lang="pl-PL" b="1" dirty="0">
                <a:solidFill>
                  <a:srgbClr val="FF0000"/>
                </a:solidFill>
              </a:rPr>
              <a:t>nadpisze</a:t>
            </a:r>
            <a:r>
              <a:rPr lang="pl-PL" dirty="0"/>
              <a:t> ona zmienną globalną, ale tylko w kontekście tej funkcji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27672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2BE09AA-579F-BF42-8567-BED4AC48D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119E589-24AA-5444-99F6-8A471D69B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/>
              <a:t>zmienna x = 10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funkcja f():</a:t>
            </a:r>
          </a:p>
          <a:p>
            <a:pPr marL="0" indent="0">
              <a:buNone/>
            </a:pPr>
            <a:r>
              <a:rPr lang="pl-PL" dirty="0"/>
              <a:t>	zmienna x = 5</a:t>
            </a:r>
          </a:p>
          <a:p>
            <a:pPr marL="0" indent="0">
              <a:buNone/>
            </a:pPr>
            <a:r>
              <a:rPr lang="pl-PL" dirty="0"/>
              <a:t>	wypisz x</a:t>
            </a:r>
            <a:endParaRPr lang="pl-PL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pl-PL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pl-PL" dirty="0"/>
              <a:t>wypisz x</a:t>
            </a:r>
            <a:endParaRPr lang="pl-PL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pl-PL" dirty="0"/>
              <a:t>wywołaj f()</a:t>
            </a:r>
          </a:p>
          <a:p>
            <a:pPr marL="0" indent="0">
              <a:buNone/>
            </a:pPr>
            <a:r>
              <a:rPr lang="pl-PL" dirty="0"/>
              <a:t>wypisz x</a:t>
            </a:r>
            <a:endParaRPr lang="pl-PL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pl-PL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133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2BE09AA-579F-BF42-8567-BED4AC48D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119E589-24AA-5444-99F6-8A471D69B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/>
              <a:t>zmienna x = 10</a:t>
            </a:r>
            <a:r>
              <a:rPr lang="pl-PL" dirty="0">
                <a:solidFill>
                  <a:schemeClr val="accent1"/>
                </a:solidFill>
              </a:rPr>
              <a:t> – utworzenie zmiennej globalnej x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funkcja f():</a:t>
            </a:r>
          </a:p>
          <a:p>
            <a:pPr marL="0" indent="0">
              <a:buNone/>
            </a:pPr>
            <a:r>
              <a:rPr lang="pl-PL" dirty="0"/>
              <a:t>	zmienna x = 5 </a:t>
            </a:r>
            <a:r>
              <a:rPr lang="pl-PL" dirty="0">
                <a:solidFill>
                  <a:schemeClr val="accent1"/>
                </a:solidFill>
              </a:rPr>
              <a:t>– utworzenie zmiennej lokalnej x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	wypisz x </a:t>
            </a:r>
            <a:r>
              <a:rPr lang="pl-PL" dirty="0">
                <a:solidFill>
                  <a:schemeClr val="accent1"/>
                </a:solidFill>
              </a:rPr>
              <a:t>– program wypisze 5</a:t>
            </a:r>
          </a:p>
          <a:p>
            <a:pPr marL="0" indent="0">
              <a:buNone/>
            </a:pPr>
            <a:endParaRPr lang="pl-PL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pl-PL" dirty="0"/>
              <a:t>wypisz x </a:t>
            </a:r>
            <a:r>
              <a:rPr lang="pl-PL" dirty="0">
                <a:solidFill>
                  <a:schemeClr val="accent1"/>
                </a:solidFill>
              </a:rPr>
              <a:t>– program wypisze 10</a:t>
            </a:r>
          </a:p>
          <a:p>
            <a:pPr marL="0" indent="0">
              <a:buNone/>
            </a:pPr>
            <a:r>
              <a:rPr lang="pl-PL" dirty="0"/>
              <a:t>wywołaj f() </a:t>
            </a:r>
            <a:r>
              <a:rPr lang="pl-PL" dirty="0">
                <a:solidFill>
                  <a:schemeClr val="accent1"/>
                </a:solidFill>
              </a:rPr>
              <a:t>– program wypisze 5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wypisz x </a:t>
            </a:r>
            <a:r>
              <a:rPr lang="pl-PL" dirty="0">
                <a:solidFill>
                  <a:schemeClr val="accent1"/>
                </a:solidFill>
              </a:rPr>
              <a:t>– program wypisze 10</a:t>
            </a:r>
          </a:p>
          <a:p>
            <a:pPr marL="0" indent="0">
              <a:buNone/>
            </a:pPr>
            <a:endParaRPr lang="pl-PL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387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2BE09AA-579F-BF42-8567-BED4AC48D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119E589-24AA-5444-99F6-8A471D69B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/>
              <a:t>zmienna x = 10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funkcja f():</a:t>
            </a:r>
          </a:p>
          <a:p>
            <a:pPr marL="0" indent="0">
              <a:buNone/>
            </a:pPr>
            <a:r>
              <a:rPr lang="pl-PL" dirty="0"/>
              <a:t>	zmienna x = 5</a:t>
            </a:r>
          </a:p>
          <a:p>
            <a:pPr marL="0" indent="0">
              <a:buNone/>
            </a:pPr>
            <a:r>
              <a:rPr lang="pl-PL" dirty="0"/>
              <a:t>	wypisz x</a:t>
            </a:r>
            <a:endParaRPr lang="pl-PL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pl-PL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pl-PL" dirty="0"/>
              <a:t>wypisz x</a:t>
            </a:r>
            <a:endParaRPr lang="pl-PL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pl-PL" dirty="0"/>
              <a:t>wywołaj f()</a:t>
            </a:r>
          </a:p>
          <a:p>
            <a:pPr marL="0" indent="0">
              <a:buNone/>
            </a:pPr>
            <a:r>
              <a:rPr lang="pl-PL" dirty="0"/>
              <a:t>wypisz x</a:t>
            </a:r>
            <a:endParaRPr lang="pl-PL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pl-PL" dirty="0">
              <a:solidFill>
                <a:schemeClr val="accent1"/>
              </a:solidFill>
            </a:endParaRPr>
          </a:p>
        </p:txBody>
      </p:sp>
      <p:sp>
        <p:nvSpPr>
          <p:cNvPr id="5" name="Nawias klamrowy zamykający 4">
            <a:extLst>
              <a:ext uri="{FF2B5EF4-FFF2-40B4-BE49-F238E27FC236}">
                <a16:creationId xmlns:a16="http://schemas.microsoft.com/office/drawing/2014/main" id="{252E8FEE-55C7-224C-9CCD-3375AB56A314}"/>
              </a:ext>
            </a:extLst>
          </p:cNvPr>
          <p:cNvSpPr/>
          <p:nvPr/>
        </p:nvSpPr>
        <p:spPr>
          <a:xfrm>
            <a:off x="6939828" y="1690688"/>
            <a:ext cx="1119883" cy="4304871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EFC287B2-4463-B54B-8E83-8E1B59C5DBA9}"/>
              </a:ext>
            </a:extLst>
          </p:cNvPr>
          <p:cNvSpPr/>
          <p:nvPr/>
        </p:nvSpPr>
        <p:spPr>
          <a:xfrm>
            <a:off x="8059711" y="2965960"/>
            <a:ext cx="294696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Kontekst</a:t>
            </a:r>
            <a:b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programu</a:t>
            </a:r>
          </a:p>
        </p:txBody>
      </p:sp>
      <p:sp>
        <p:nvSpPr>
          <p:cNvPr id="7" name="Nawias klamrowy zamykający 6">
            <a:extLst>
              <a:ext uri="{FF2B5EF4-FFF2-40B4-BE49-F238E27FC236}">
                <a16:creationId xmlns:a16="http://schemas.microsoft.com/office/drawing/2014/main" id="{2657FB27-777C-0445-9AFE-4B5F947DBB02}"/>
              </a:ext>
            </a:extLst>
          </p:cNvPr>
          <p:cNvSpPr/>
          <p:nvPr/>
        </p:nvSpPr>
        <p:spPr>
          <a:xfrm>
            <a:off x="3738081" y="3113070"/>
            <a:ext cx="1119883" cy="1140431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5D14F948-6FC5-6C48-9114-84D2C197DDB4}"/>
              </a:ext>
            </a:extLst>
          </p:cNvPr>
          <p:cNvSpPr/>
          <p:nvPr/>
        </p:nvSpPr>
        <p:spPr>
          <a:xfrm>
            <a:off x="4780794" y="3113070"/>
            <a:ext cx="181190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Kontekst</a:t>
            </a:r>
            <a:br>
              <a:rPr lang="pl-PL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pl-PL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funkcji</a:t>
            </a:r>
          </a:p>
        </p:txBody>
      </p:sp>
    </p:spTree>
    <p:extLst>
      <p:ext uri="{BB962C8B-B14F-4D97-AF65-F5344CB8AC3E}">
        <p14:creationId xmlns:p14="http://schemas.microsoft.com/office/powerpoint/2010/main" val="2467692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795EF30-44B8-2649-A838-5E0B6FA17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 2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511A0B6-4978-1742-AF7D-4CF494129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zmienna x = 10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funkcja f():</a:t>
            </a:r>
          </a:p>
          <a:p>
            <a:pPr marL="0" indent="0">
              <a:buNone/>
            </a:pPr>
            <a:r>
              <a:rPr lang="pl-PL" dirty="0"/>
              <a:t>	zmienna y = 20</a:t>
            </a:r>
          </a:p>
          <a:p>
            <a:pPr marL="0" indent="0">
              <a:buNone/>
            </a:pPr>
            <a:r>
              <a:rPr lang="pl-PL" dirty="0"/>
              <a:t>	wypisz y</a:t>
            </a:r>
          </a:p>
          <a:p>
            <a:pPr marL="0" indent="0">
              <a:buNone/>
            </a:pPr>
            <a:r>
              <a:rPr lang="pl-PL" dirty="0"/>
              <a:t>	wypisz x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93592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795EF30-44B8-2649-A838-5E0B6FA17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 2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511A0B6-4978-1742-AF7D-4CF494129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zmienna x = 10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funkcja f():</a:t>
            </a:r>
          </a:p>
          <a:p>
            <a:pPr marL="0" indent="0">
              <a:buNone/>
            </a:pPr>
            <a:r>
              <a:rPr lang="pl-PL" dirty="0"/>
              <a:t>	zmienna y = 20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b="1" dirty="0">
                <a:solidFill>
                  <a:srgbClr val="FF0000"/>
                </a:solidFill>
              </a:rPr>
              <a:t>wypisz y</a:t>
            </a:r>
          </a:p>
          <a:p>
            <a:pPr marL="0" indent="0">
              <a:buNone/>
            </a:pPr>
            <a:r>
              <a:rPr lang="pl-PL" dirty="0"/>
              <a:t>	wypisz x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4861265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444</Words>
  <Application>Microsoft Macintosh PowerPoint</Application>
  <PresentationFormat>Panoramiczny</PresentationFormat>
  <Paragraphs>161</Paragraphs>
  <Slides>23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Motyw pakietu Office</vt:lpstr>
      <vt:lpstr> Globalność i lokalność zmiennych</vt:lpstr>
      <vt:lpstr>Globalność i lokalność</vt:lpstr>
      <vt:lpstr>Prezentacja programu PowerPoint</vt:lpstr>
      <vt:lpstr>Globalność i lokalność</vt:lpstr>
      <vt:lpstr>Przykład</vt:lpstr>
      <vt:lpstr>Przykład</vt:lpstr>
      <vt:lpstr>Przykład</vt:lpstr>
      <vt:lpstr>Przykład 2</vt:lpstr>
      <vt:lpstr>Przykład 2</vt:lpstr>
      <vt:lpstr>Przykład 2</vt:lpstr>
      <vt:lpstr>Przykład 2</vt:lpstr>
      <vt:lpstr>Przykład 2</vt:lpstr>
      <vt:lpstr>Przykład 2</vt:lpstr>
      <vt:lpstr>Przykład 2</vt:lpstr>
      <vt:lpstr>Przykład 2</vt:lpstr>
      <vt:lpstr>Przykład 2</vt:lpstr>
      <vt:lpstr>Przykład 2</vt:lpstr>
      <vt:lpstr>Globalność i lokalność</vt:lpstr>
      <vt:lpstr>Przykład</vt:lpstr>
      <vt:lpstr>Przykład</vt:lpstr>
      <vt:lpstr>Przykład</vt:lpstr>
      <vt:lpstr>Przykład 2</vt:lpstr>
      <vt:lpstr>Źródła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Damian Kurpiewski</dc:creator>
  <cp:lastModifiedBy>Damian Kurpiewski</cp:lastModifiedBy>
  <cp:revision>20</cp:revision>
  <dcterms:created xsi:type="dcterms:W3CDTF">2018-06-04T18:42:26Z</dcterms:created>
  <dcterms:modified xsi:type="dcterms:W3CDTF">2018-08-27T08:54:16Z</dcterms:modified>
</cp:coreProperties>
</file>