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74" r:id="rId6"/>
    <p:sldId id="265" r:id="rId7"/>
    <p:sldId id="270" r:id="rId8"/>
    <p:sldId id="271" r:id="rId9"/>
    <p:sldId id="272" r:id="rId10"/>
    <p:sldId id="273" r:id="rId11"/>
    <p:sldId id="269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2521"/>
  </p:normalViewPr>
  <p:slideViewPr>
    <p:cSldViewPr snapToGrid="0">
      <p:cViewPr varScale="1">
        <p:scale>
          <a:sx n="83" d="100"/>
          <a:sy n="83" d="100"/>
        </p:scale>
        <p:origin x="-84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2E906DA8-031B-46AE-B843-484AE5D6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xmlns="" id="{D2740A6F-DA11-435C-B898-4DAF922F5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29127C2D-10EB-4C2B-9050-E881EE25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2018-02-28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061BE54C-48E3-4FFC-8012-79218FE5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8949C2E3-99EA-4BD7-9BFD-85C171B7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21279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A1B0A203-F969-428C-A918-33334A69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xmlns="" id="{E624B7EE-832B-406D-93F7-F0F580C8D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C8E8919D-C2A9-4E58-8DCD-E0821FC3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2018-02-28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4A646B4C-FF38-4838-ADCE-81E6A24FE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5E61B2E4-B7A0-4BE5-A540-0C45E0DD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71318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xmlns="" id="{9CCFA88A-8015-4B34-A738-C3E96ADAE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xmlns="" id="{F1A78665-1F94-4F7B-B205-5A481C14E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47D36C25-B813-4849-A544-1D949A3B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2018-02-28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2B8DDED9-97C6-45C6-A967-C459C82E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EB84A4D4-0E1B-43DE-8E63-D01F41F9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80551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1A7DE3D8-E9C7-4F7C-87FC-6F53A3FB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F64567C1-BA14-41C8-A2A2-0E1C01E55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8FFAE89C-9A86-4BD8-A615-F28629E9A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2018-02-28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0C6BCA18-063B-44E1-B696-0EA00E5F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6FDB8C17-93CF-4CC2-9DA2-615CE6F1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21612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4E942EFE-4EF9-4637-9BC7-0E89CD2C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2686B184-120D-4FEF-B2A9-9B6BF4D46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F3A43BE0-CA28-4F54-BFDD-0C5E08BB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2018-02-28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1A16594D-B3E4-42E3-98C8-AD39E06F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32C13F70-E20C-44C5-9E8B-2C4DFDEA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4654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963CE8FF-BAF0-4D75-80EA-9132B058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4D9CE0DD-F43F-4178-A577-B670A691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xmlns="" id="{2CAB016F-A739-4D6A-B898-0A9B88437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xmlns="" id="{1C8F018D-96DA-4BA5-9981-96420A25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2018-02-28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xmlns="" id="{9F9416CE-D2CC-4914-A261-B63C236C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xmlns="" id="{D5286156-C8A2-4E6B-878B-DF2F7EB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70330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3EE273E5-A330-4F9B-8638-EF6416616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96649784-1CFD-4104-909F-40D92F2BA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xmlns="" id="{1E03840C-EF17-468E-868C-C4919D334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xmlns="" id="{85C5C115-9451-43B0-8113-096D74264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xmlns="" id="{5637B97E-016E-468A-8021-5904784CC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xmlns="" id="{A15AF9E8-1934-490F-9F1E-96E5D030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2018-02-28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xmlns="" id="{6EECFBE0-2CE5-4649-9E12-9C2AC3FF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xmlns="" id="{5EB8AC92-9428-4635-B3AB-C1D2E0B1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1078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7B2885CD-FBBD-4170-B980-E594A0D0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xmlns="" id="{5DBBEDD7-FEAF-4C47-A89A-07353F09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2018-02-28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xmlns="" id="{D363B41F-212E-4E98-A735-0D7B118E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xmlns="" id="{70271B4F-14F6-4C48-98D1-F9875188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81903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xmlns="" id="{21D67FAA-490C-4C8E-9D94-821A7A38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2018-02-28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xmlns="" id="{AA1583EB-847F-4165-882C-4AA2987A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xmlns="" id="{4CEAC1C5-DCAD-45D3-8CBC-7BE5F558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80480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866E5A8C-5A03-4EA0-AAAA-383CF5E1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20CA531A-62FC-4DD3-9CC3-7BB99993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xmlns="" id="{8C183027-8C80-45CC-9EB6-BCA668795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xmlns="" id="{7297BA27-1321-4238-92CC-1E0B473D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2018-02-28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xmlns="" id="{EE40C9D6-4795-4715-81A5-7AE06E56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xmlns="" id="{44C01220-9DF2-468E-AB74-B0480099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60407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E245941-70B8-49A2-B6EF-923F19D1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xmlns="" id="{2E152FED-D21B-4BDF-A13B-B23964EB6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xmlns="" id="{7E75124F-131F-480A-A1D2-046139E57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xmlns="" id="{35A03D02-0D57-48AF-B83C-76DF688A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2018-02-28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xmlns="" id="{C9F7F86E-A2DC-46D3-9C1A-CCB707A4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xmlns="" id="{D4319EE7-85DE-4198-93D1-B9A648CF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34943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xmlns="" id="{CA3BD42A-61F5-4E6D-BF4F-B2F673CF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4FC10C80-D908-442B-ACB7-F4FE949BA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EF04F4C0-B950-4B30-9E9F-0AF389883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97C24-B5A0-4EEB-AF04-DC997EDCD259}" type="datetimeFigureOut">
              <a:rPr lang="pl-PL" smtClean="0"/>
              <a:pPr/>
              <a:t>2018-02-28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3E563B2C-1EF0-4B0E-B330-15AB9DEE9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008004DA-8E4B-4ECE-9EB5-8DE1B1D9D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50540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6B80CC72-6FBA-4F30-BFE0-BC78A62FA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NWW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xmlns="" id="{24F9088A-5ABE-400A-95F6-57770C21F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419" y="3509963"/>
            <a:ext cx="9144000" cy="1655762"/>
          </a:xfrm>
        </p:spPr>
        <p:txBody>
          <a:bodyPr/>
          <a:lstStyle/>
          <a:p>
            <a:r>
              <a:rPr lang="pl-PL" dirty="0"/>
              <a:t>Najmniejsza Wspólna Wielokrotność</a:t>
            </a:r>
          </a:p>
        </p:txBody>
      </p:sp>
    </p:spTree>
    <p:extLst>
      <p:ext uri="{BB962C8B-B14F-4D97-AF65-F5344CB8AC3E}">
        <p14:creationId xmlns:p14="http://schemas.microsoft.com/office/powerpoint/2010/main" xmlns="" val="411448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B8CEA7B-F5E6-F94A-8D72-20CCCF4E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Idea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7A51C67-3B6F-F141-85EC-3FFA662DC0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l-PL" b="1" dirty="0"/>
                  <a:t>N</a:t>
                </a:r>
                <a:r>
                  <a:rPr lang="pl-PL" dirty="0"/>
                  <a:t>ajmniejszą </a:t>
                </a:r>
                <a:r>
                  <a:rPr lang="pl-PL" b="1" dirty="0"/>
                  <a:t>W</a:t>
                </a:r>
                <a:r>
                  <a:rPr lang="pl-PL" dirty="0"/>
                  <a:t>spólną </a:t>
                </a:r>
                <a:r>
                  <a:rPr lang="pl-PL" b="1" dirty="0"/>
                  <a:t>W</a:t>
                </a:r>
                <a:r>
                  <a:rPr lang="pl-PL" dirty="0"/>
                  <a:t>ielokrotność dwóch liczb można obliczyć na podstawie ich </a:t>
                </a:r>
                <a:r>
                  <a:rPr lang="pl-PL" b="1" dirty="0"/>
                  <a:t>N</a:t>
                </a:r>
                <a:r>
                  <a:rPr lang="pl-PL" dirty="0"/>
                  <a:t>ajwiększego </a:t>
                </a:r>
                <a:r>
                  <a:rPr lang="pl-PL" b="1" dirty="0"/>
                  <a:t>W</a:t>
                </a:r>
                <a:r>
                  <a:rPr lang="pl-PL" dirty="0"/>
                  <a:t>spólnego </a:t>
                </a:r>
                <a:r>
                  <a:rPr lang="pl-PL" b="1" dirty="0"/>
                  <a:t>D</a:t>
                </a:r>
                <a:r>
                  <a:rPr lang="pl-PL" dirty="0"/>
                  <a:t>zielnika: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𝑁𝑊𝑊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𝑁𝑊𝐷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l-PL" b="0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Przekształcając równanie otrzymujemy wzór na </a:t>
                </a:r>
                <a:r>
                  <a:rPr lang="pl-PL" b="1" dirty="0"/>
                  <a:t>NWD</a:t>
                </a:r>
                <a:r>
                  <a:rPr lang="pl-PL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 panose="02040503050406030204" pitchFamily="18" charset="0"/>
                        </a:rPr>
                        <m:t>𝑁𝑊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𝑁𝑊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7A51C67-3B6F-F141-85EC-3FFA662DC0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08059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8073ACDB-AFB9-45E6-BFDE-95A7AAE9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Zapis funkcji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D2D43E5B-CF53-4E0D-90CD-011C71555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NWD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i="1" dirty="0">
                <a:latin typeface="Consolas" panose="020B0609020204030204" pitchFamily="49" charset="0"/>
                <a:cs typeface="Consolas" panose="020B0609020204030204" pitchFamily="49" charset="0"/>
              </a:rPr>
              <a:t>liczba1, liczba2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i="1" dirty="0" err="1">
                <a:latin typeface="Consolas" panose="020B0609020204030204" pitchFamily="49" charset="0"/>
                <a:cs typeface="Consolas" panose="020B0609020204030204" pitchFamily="49" charset="0"/>
              </a:rPr>
              <a:t>nww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NWW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i="1" dirty="0">
                <a:latin typeface="Consolas" panose="020B0609020204030204" pitchFamily="49" charset="0"/>
                <a:cs typeface="Consolas" panose="020B0609020204030204" pitchFamily="49" charset="0"/>
              </a:rPr>
              <a:t>liczba1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i="1" dirty="0">
                <a:latin typeface="Consolas" panose="020B0609020204030204" pitchFamily="49" charset="0"/>
                <a:cs typeface="Consolas" panose="020B0609020204030204" pitchFamily="49" charset="0"/>
              </a:rPr>
              <a:t>liczba2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i="1" dirty="0" err="1">
                <a:latin typeface="Consolas" panose="020B0609020204030204" pitchFamily="49" charset="0"/>
                <a:cs typeface="Consolas" panose="020B0609020204030204" pitchFamily="49" charset="0"/>
              </a:rPr>
              <a:t>nwd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:= (</a:t>
            </a:r>
            <a:r>
              <a:rPr lang="pl-PL" i="1" dirty="0">
                <a:latin typeface="Consolas" panose="020B0609020204030204" pitchFamily="49" charset="0"/>
                <a:cs typeface="Consolas" panose="020B0609020204030204" pitchFamily="49" charset="0"/>
              </a:rPr>
              <a:t>liczba1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pl-PL" i="1" dirty="0">
                <a:latin typeface="Consolas" panose="020B0609020204030204" pitchFamily="49" charset="0"/>
                <a:cs typeface="Consolas" panose="020B0609020204030204" pitchFamily="49" charset="0"/>
              </a:rPr>
              <a:t>liczba2) / </a:t>
            </a:r>
            <a:r>
              <a:rPr lang="pl-PL" i="1" dirty="0" err="1">
                <a:latin typeface="Consolas" panose="020B0609020204030204" pitchFamily="49" charset="0"/>
                <a:cs typeface="Consolas" panose="020B0609020204030204" pitchFamily="49" charset="0"/>
              </a:rPr>
              <a:t>nww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Zwróć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b="1" i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nwd</a:t>
            </a:r>
            <a:endParaRPr lang="pl-PL" b="1" i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197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99ABC43-81A0-E14F-BE59-89EC58A9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D583B86E-D1A9-244D-BCE1-DCD5F14D2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/>
              <a:t>Dane:</a:t>
            </a:r>
          </a:p>
          <a:p>
            <a:pPr lvl="1"/>
            <a:r>
              <a:rPr lang="pl-PL" dirty="0"/>
              <a:t>Dwie liczby naturalne większe od zera</a:t>
            </a:r>
          </a:p>
          <a:p>
            <a:pPr marL="0" indent="0">
              <a:buNone/>
            </a:pPr>
            <a:r>
              <a:rPr lang="pl-PL" sz="2400" b="1" dirty="0"/>
              <a:t>Wynik:</a:t>
            </a:r>
          </a:p>
          <a:p>
            <a:pPr lvl="1"/>
            <a:r>
              <a:rPr lang="pl-PL" dirty="0"/>
              <a:t>Najmniejsza wspólna wielokrotność podanych liczb</a:t>
            </a:r>
          </a:p>
        </p:txBody>
      </p:sp>
    </p:spTree>
    <p:extLst>
      <p:ext uri="{BB962C8B-B14F-4D97-AF65-F5344CB8AC3E}">
        <p14:creationId xmlns:p14="http://schemas.microsoft.com/office/powerpoint/2010/main" xmlns="" val="21902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B8CEA7B-F5E6-F94A-8D72-20CCCF4E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Idea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97A51C67-3B6F-F141-85EC-3FFA662D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Obliczamy kolejne wielokrotności obu liczb tak długo, aż uzyskamy takie same </a:t>
            </a:r>
            <a:r>
              <a:rPr lang="pl-PL" dirty="0" smtClean="0"/>
              <a:t>wartości.</a:t>
            </a:r>
          </a:p>
          <a:p>
            <a:pPr marL="0" indent="0">
              <a:buNone/>
            </a:pPr>
            <a:r>
              <a:rPr lang="pl-PL" dirty="0" smtClean="0"/>
              <a:t>W kolejnych krokach zwiększamy mniejszą z liczb, większą pozostawiając bez zmiany.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8059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6F844C51-8DEF-0A49-BA2D-B0F5E8A6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4BFB4DF4-8D92-8147-B539-9B992A9E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Dane:</a:t>
            </a:r>
            <a:r>
              <a:rPr lang="pl-PL" dirty="0"/>
              <a:t>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2, 5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, 5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, 5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6,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, 10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, 10</a:t>
            </a:r>
            <a:endParaRPr lang="pl-PL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b="1" dirty="0"/>
              <a:t>STOP</a:t>
            </a:r>
          </a:p>
          <a:p>
            <a:pPr marL="0" indent="0">
              <a:buNone/>
            </a:pPr>
            <a:r>
              <a:rPr lang="pl-PL" b="1" dirty="0"/>
              <a:t>Wynik:</a:t>
            </a:r>
            <a:r>
              <a:rPr lang="pl-PL" dirty="0"/>
              <a:t>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xmlns="" val="202085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Zapis algorytmu – lista kroków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/>
              <a:t>Pobieramy dane: a i b;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Tworzymy zmienną </a:t>
            </a:r>
            <a:r>
              <a:rPr lang="pl-PL" dirty="0" err="1" smtClean="0"/>
              <a:t>ap</a:t>
            </a:r>
            <a:r>
              <a:rPr lang="pl-PL" dirty="0" smtClean="0"/>
              <a:t> := a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Tworzymy zmienną bp := b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Dopóki a różne od b, wykonuj:</a:t>
            </a:r>
          </a:p>
          <a:p>
            <a:pPr marL="811213" indent="-457200">
              <a:buFont typeface="+mj-lt"/>
              <a:buAutoNum type="arabicPeriod"/>
            </a:pPr>
            <a:r>
              <a:rPr lang="pl-PL" dirty="0" smtClean="0"/>
              <a:t>Jeżeli a &lt; b, to a := </a:t>
            </a:r>
            <a:r>
              <a:rPr lang="pl-PL" dirty="0" err="1" smtClean="0"/>
              <a:t>a</a:t>
            </a:r>
            <a:r>
              <a:rPr lang="pl-PL" dirty="0" smtClean="0"/>
              <a:t> + </a:t>
            </a:r>
            <a:r>
              <a:rPr lang="pl-PL" dirty="0" err="1" smtClean="0"/>
              <a:t>ap</a:t>
            </a:r>
            <a:endParaRPr lang="pl-PL" dirty="0" smtClean="0"/>
          </a:p>
          <a:p>
            <a:pPr marL="811213" indent="-457200">
              <a:buFont typeface="+mj-lt"/>
              <a:buAutoNum type="arabicPeriod"/>
            </a:pPr>
            <a:r>
              <a:rPr lang="pl-PL" dirty="0" smtClean="0"/>
              <a:t>W przeciwnym wypadku b := </a:t>
            </a:r>
            <a:r>
              <a:rPr lang="pl-PL" dirty="0" err="1" smtClean="0"/>
              <a:t>b</a:t>
            </a:r>
            <a:r>
              <a:rPr lang="pl-PL" dirty="0" smtClean="0"/>
              <a:t> + bp</a:t>
            </a:r>
          </a:p>
          <a:p>
            <a:pPr marL="536575" indent="-536575">
              <a:buFont typeface="+mj-lt"/>
              <a:buAutoNum type="arabicPeriod"/>
            </a:pPr>
            <a:r>
              <a:rPr lang="pl-PL" dirty="0" smtClean="0"/>
              <a:t>Zwróć jako wynik a (lub b)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8073ACDB-AFB9-45E6-BFDE-95A7AAE9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Zapis funkcji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2D43E5B-CF53-4E0D-90CD-011C71555D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l-PL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NWW </a:t>
                </a: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pl-PL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liczba1, liczba2</a:t>
                </a: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liczba1_nww := liczba1</a:t>
                </a:r>
              </a:p>
              <a:p>
                <a:pPr marL="0" indent="0">
                  <a:buNone/>
                </a:pP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liczba2_nww := liczba2</a:t>
                </a:r>
              </a:p>
              <a:p>
                <a:pPr marL="0" indent="0">
                  <a:buNone/>
                </a:pP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pl-PL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Dopóki</a:t>
                </a: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l-PL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liczba1_nww</a:t>
                </a: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l-PL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liczba2_nww</a:t>
                </a: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pl-PL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wykonuj:</a:t>
                </a:r>
              </a:p>
              <a:p>
                <a:pPr marL="0" indent="0">
                  <a:buNone/>
                </a:pP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	</a:t>
                </a:r>
                <a:r>
                  <a:rPr lang="pl-PL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Jeżeli</a:t>
                </a: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l-PL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liczba1_</a:t>
                </a:r>
                <a:r>
                  <a:rPr lang="pl-PL" i="1">
                    <a:latin typeface="Consolas" panose="020B0609020204030204" pitchFamily="49" charset="0"/>
                    <a:cs typeface="Consolas" panose="020B0609020204030204" pitchFamily="49" charset="0"/>
                  </a:rPr>
                  <a:t>nww</a:t>
                </a:r>
                <a:r>
                  <a:rPr lang="pl-PL">
                    <a:latin typeface="Consolas" panose="020B0609020204030204" pitchFamily="49" charset="0"/>
                    <a:cs typeface="Consolas" panose="020B0609020204030204" pitchFamily="49" charset="0"/>
                  </a:rPr>
                  <a:t> &lt; </a:t>
                </a:r>
                <a:r>
                  <a:rPr lang="pl-PL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liczba2_nww</a:t>
                </a:r>
                <a:r>
                  <a:rPr lang="pl-PL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		</a:t>
                </a:r>
                <a:r>
                  <a:rPr lang="pl-PL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liczba1_nww</a:t>
                </a: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:= </a:t>
                </a:r>
                <a:r>
                  <a:rPr lang="pl-PL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liczba1_nww </a:t>
                </a: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+ </a:t>
                </a:r>
                <a:r>
                  <a:rPr lang="pl-PL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liczba1</a:t>
                </a:r>
              </a:p>
              <a:p>
                <a:pPr marL="0" indent="0">
                  <a:buNone/>
                </a:pP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	</a:t>
                </a:r>
                <a:r>
                  <a:rPr lang="pl-PL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 przeciwnym przypadku:</a:t>
                </a:r>
              </a:p>
              <a:p>
                <a:pPr marL="0" indent="0">
                  <a:buNone/>
                </a:pP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		</a:t>
                </a:r>
                <a:r>
                  <a:rPr lang="pl-PL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liczba2_nww </a:t>
                </a: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:= </a:t>
                </a:r>
                <a:r>
                  <a:rPr lang="pl-PL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liczba2_nww </a:t>
                </a: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+ </a:t>
                </a:r>
                <a:r>
                  <a:rPr lang="pl-PL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liczba2</a:t>
                </a: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pl-PL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Zwróć</a:t>
                </a:r>
                <a:r>
                  <a:rPr lang="pl-P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l-PL" b="1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liczba1_nww</a:t>
                </a:r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xmlns="" id="{D2D43E5B-CF53-4E0D-90CD-011C71555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1086" t="-350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19966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46AD7D5D-9A2C-3B45-8A37-E2D0840C7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NWD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xmlns="" id="{31C8217C-A618-6A4A-85C1-84C2AFB24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Największy Wspólny Dzielnik</a:t>
            </a:r>
          </a:p>
        </p:txBody>
      </p:sp>
    </p:spTree>
    <p:extLst>
      <p:ext uri="{BB962C8B-B14F-4D97-AF65-F5344CB8AC3E}">
        <p14:creationId xmlns:p14="http://schemas.microsoft.com/office/powerpoint/2010/main" xmlns="" val="13119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99ABC43-81A0-E14F-BE59-89EC58A9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D583B86E-D1A9-244D-BCE1-DCD5F14D2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/>
              <a:t>Dane:</a:t>
            </a:r>
          </a:p>
          <a:p>
            <a:pPr lvl="1"/>
            <a:r>
              <a:rPr lang="pl-PL" dirty="0"/>
              <a:t>Dwie liczby naturalne większe od zera</a:t>
            </a:r>
          </a:p>
          <a:p>
            <a:pPr marL="0" indent="0">
              <a:buNone/>
            </a:pPr>
            <a:r>
              <a:rPr lang="pl-PL" sz="2400" b="1" dirty="0"/>
              <a:t>Wynik:</a:t>
            </a:r>
          </a:p>
          <a:p>
            <a:pPr lvl="1"/>
            <a:r>
              <a:rPr lang="pl-PL" dirty="0"/>
              <a:t>Największy wspólny dzielnik podanych liczb</a:t>
            </a:r>
          </a:p>
        </p:txBody>
      </p:sp>
    </p:spTree>
    <p:extLst>
      <p:ext uri="{BB962C8B-B14F-4D97-AF65-F5344CB8AC3E}">
        <p14:creationId xmlns:p14="http://schemas.microsoft.com/office/powerpoint/2010/main" xmlns="" val="11483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B8CEA7B-F5E6-F94A-8D72-20CCCF4E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Idea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7A51C67-3B6F-F141-85EC-3FFA662DC0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l-PL" b="1" dirty="0"/>
                  <a:t>N</a:t>
                </a:r>
                <a:r>
                  <a:rPr lang="pl-PL" dirty="0"/>
                  <a:t>ajmniejszą </a:t>
                </a:r>
                <a:r>
                  <a:rPr lang="pl-PL" b="1" dirty="0"/>
                  <a:t>W</a:t>
                </a:r>
                <a:r>
                  <a:rPr lang="pl-PL" dirty="0"/>
                  <a:t>spólną </a:t>
                </a:r>
                <a:r>
                  <a:rPr lang="pl-PL" b="1" dirty="0"/>
                  <a:t>W</a:t>
                </a:r>
                <a:r>
                  <a:rPr lang="pl-PL" dirty="0"/>
                  <a:t>ielokrotność dwóch liczb można obliczyć na podstawie ich </a:t>
                </a:r>
                <a:r>
                  <a:rPr lang="pl-PL" b="1" dirty="0"/>
                  <a:t>N</a:t>
                </a:r>
                <a:r>
                  <a:rPr lang="pl-PL" dirty="0"/>
                  <a:t>ajwiększego </a:t>
                </a:r>
                <a:r>
                  <a:rPr lang="pl-PL" b="1" dirty="0"/>
                  <a:t>W</a:t>
                </a:r>
                <a:r>
                  <a:rPr lang="pl-PL" dirty="0"/>
                  <a:t>spólnego </a:t>
                </a:r>
                <a:r>
                  <a:rPr lang="pl-PL" b="1" dirty="0"/>
                  <a:t>D</a:t>
                </a:r>
                <a:r>
                  <a:rPr lang="pl-PL" dirty="0"/>
                  <a:t>zielnika: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𝑁𝑊𝑊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𝑁𝑊𝐷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l-PL" b="0" dirty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7A51C67-3B6F-F141-85EC-3FFA662DC0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4707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167</Words>
  <Application>Microsoft Office PowerPoint</Application>
  <PresentationFormat>Niestandardowy</PresentationFormat>
  <Paragraphs>45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Motyw pakietu Office</vt:lpstr>
      <vt:lpstr>NWW</vt:lpstr>
      <vt:lpstr>Specyfikacja</vt:lpstr>
      <vt:lpstr>Idea</vt:lpstr>
      <vt:lpstr>Przykład</vt:lpstr>
      <vt:lpstr>Zapis algorytmu – lista kroków</vt:lpstr>
      <vt:lpstr>Zapis funkcji</vt:lpstr>
      <vt:lpstr>NWD</vt:lpstr>
      <vt:lpstr>Specyfikacja</vt:lpstr>
      <vt:lpstr>Idea</vt:lpstr>
      <vt:lpstr>Idea</vt:lpstr>
      <vt:lpstr>Zapis funkcji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Funkcje</dc:title>
  <dc:creator>Damian Kurpiewski</dc:creator>
  <cp:lastModifiedBy>User</cp:lastModifiedBy>
  <cp:revision>24</cp:revision>
  <dcterms:created xsi:type="dcterms:W3CDTF">2017-12-20T09:06:53Z</dcterms:created>
  <dcterms:modified xsi:type="dcterms:W3CDTF">2018-02-28T11:39:15Z</dcterms:modified>
</cp:coreProperties>
</file>