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4" r:id="rId4"/>
    <p:sldId id="273" r:id="rId5"/>
    <p:sldId id="275" r:id="rId6"/>
    <p:sldId id="276" r:id="rId7"/>
    <p:sldId id="277" r:id="rId8"/>
    <p:sldId id="271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2410"/>
  </p:normalViewPr>
  <p:slideViewPr>
    <p:cSldViewPr snapToGrid="0">
      <p:cViewPr varScale="1">
        <p:scale>
          <a:sx n="114" d="100"/>
          <a:sy n="114" d="100"/>
        </p:scale>
        <p:origin x="9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AB1220-AB4A-4A19-9285-9D61D6EC6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2A416FA-20A7-4347-A6C4-E3722F809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DA121A-BBA7-427C-92ED-4765C37C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D42984-4822-4213-996B-2D7B6729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2B1571-8669-48E3-8371-7534A11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933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288D85-351C-46F8-A702-F95C3411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CE305EC-A36B-4698-947B-F17A51CE1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128D10-1B3A-407D-80D7-43C87DDE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0091CA-AE6F-4780-83F4-B0D0C81A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D6F8E6-1CEB-4679-B57D-A1DC52BD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84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AB3888B-3D81-406B-8FF4-B5960797D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C3374CB-6C1F-4824-B0D0-C09957B9A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62C594-E402-4169-922A-6FB8C928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89B0154-92BF-4D7B-B657-6F74DCFA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AF96B0-5E7D-4C14-B96F-2AE488E5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96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62D647-826D-4076-9955-5BE8D046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E4BF6B-FBD5-4EEA-9BDC-E29791A88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A5AF592-5725-42E6-A384-95CEA55C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8F6AE7-E9E0-4C50-911E-652FC18E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200204-26C3-4CB5-9A7D-9DC4CCD9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03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776BA3-7C6E-4770-B695-88E52E04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67C1FE6-E24F-46A8-8C1F-3349E7363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1B49B9-82C5-40CE-931D-8AA95163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58AB3A3-E13E-4B73-8D5B-393135E0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A7947D0-4891-4983-939A-F4788111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91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DE1C16-5698-43FB-8CB1-CD5DE102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CECF0A-DCE5-45F8-BC61-95987AC6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B7C402-DA85-4A48-B5E6-6705D7CB1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AA55996-340F-4A9C-9896-17C42699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6B7A6E-02B8-43AB-9679-206634E0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F543D8C-F6AA-4B70-8570-27D09F6B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267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C73FFC-4BCC-433F-BE7A-5CC9B0F8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5D50EC-0594-4B59-B3AD-1C4436988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2D5EB27-776C-4E6A-94C4-BEA38746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C6DA92A-3E4D-43E2-89E8-D71A90A2F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56E8702-130E-4400-98A1-97DB5E373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AD75BF3-478B-4B24-B4D6-B29AFB60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4ECF873-A358-4BFF-95B1-30659B09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A1AAD60-C51B-4955-8658-205E1A8E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95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F4369A-B0E7-4EBB-8AC8-0472B789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8B13BF7-031F-48CB-9D84-16474157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8136B22-4E55-45E8-8A61-A67D5DF7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479EFE-E6A3-492D-9B4D-8C73818D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71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A137EDB-1CFE-4960-994A-D8C05D67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8D4F0BA-63F4-47C7-A30A-7A01180C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7EF7F1-56C8-41D6-806A-E6B5B2C7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3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53C2D-0AD0-4961-8F38-1C34484F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D4FA6E3-3B16-47AB-A681-BF0ABEC8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CF20CAC-803C-4769-BE97-CAEDAAF5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86CDBEA-0D86-4074-803A-9010FC70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9E8E8C6-E674-471F-B839-AE888BFA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B09DD39-50CE-4C3C-BC8B-E2864603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83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F33C35-9F15-48A8-8386-66C60253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152D28FA-7B07-4BF4-90F5-C5D896C1F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2114B2-DD00-4202-8F8B-05B3B08E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0D4853-A32F-41CB-B467-7EEED1C3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A8F996E-0907-40F4-8A18-0015175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8214C91-1536-45EF-A9B4-D68DB7F3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36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0706062-5A69-42DC-8DF4-00985B2D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43E2771-D0D7-42D1-8FA4-9FA1C471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CC8F70-BEEC-46ED-B348-A3B52EA52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43B78-06A0-4E92-ADB6-4BAA084F345E}" type="datetimeFigureOut">
              <a:rPr lang="pl-PL" smtClean="0"/>
              <a:pPr/>
              <a:t>04.06.2018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C7ABC6-11A5-4370-8D32-EC25B8D52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32DA30-09D1-46CF-8EF7-7FF8423F8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A5A91-2B70-48BE-983F-B5D7C722E3F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665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CCDFB2-C0DD-46FF-8CF5-0D5EA9811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3DE027F-4BFA-4BFA-BF30-80F2188E9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Rozwiązania zadań</a:t>
            </a:r>
          </a:p>
        </p:txBody>
      </p:sp>
    </p:spTree>
    <p:extLst>
      <p:ext uri="{BB962C8B-B14F-4D97-AF65-F5344CB8AC3E}">
        <p14:creationId xmlns:p14="http://schemas.microsoft.com/office/powerpoint/2010/main" val="3496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2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1006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B9300B6F-B5E9-F54E-AFDC-88E93D97A241}"/>
              </a:ext>
            </a:extLst>
          </p:cNvPr>
          <p:cNvSpPr txBox="1"/>
          <p:nvPr/>
        </p:nvSpPr>
        <p:spPr>
          <a:xfrm>
            <a:off x="212426" y="133815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C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A473999-28DF-844A-B941-4525EDE46562}"/>
              </a:ext>
            </a:extLst>
          </p:cNvPr>
          <p:cNvSpPr txBox="1"/>
          <p:nvPr/>
        </p:nvSpPr>
        <p:spPr>
          <a:xfrm>
            <a:off x="780288" y="2219092"/>
            <a:ext cx="93797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Specyfikacja</a:t>
            </a:r>
          </a:p>
          <a:p>
            <a:endParaRPr lang="pl-PL" dirty="0"/>
          </a:p>
          <a:p>
            <a:r>
              <a:rPr lang="pl-PL" sz="2000" b="1" dirty="0"/>
              <a:t>Dane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a, b - Dwie liczby całkowite</a:t>
            </a:r>
          </a:p>
          <a:p>
            <a:r>
              <a:rPr lang="pl-PL" sz="2000" b="1" dirty="0"/>
              <a:t>Wynik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Wynik potęgowania: a</a:t>
            </a:r>
            <a:r>
              <a:rPr lang="pl-PL" sz="2000" baseline="30000" dirty="0"/>
              <a:t>b</a:t>
            </a:r>
            <a:r>
              <a:rPr lang="pl-PL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807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3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608141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B9300B6F-B5E9-F54E-AFDC-88E93D97A241}"/>
              </a:ext>
            </a:extLst>
          </p:cNvPr>
          <p:cNvSpPr txBox="1"/>
          <p:nvPr/>
        </p:nvSpPr>
        <p:spPr>
          <a:xfrm>
            <a:off x="212426" y="133815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C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03D24FF-CCF2-0745-B495-A95BC261222C}"/>
              </a:ext>
            </a:extLst>
          </p:cNvPr>
          <p:cNvSpPr txBox="1"/>
          <p:nvPr/>
        </p:nvSpPr>
        <p:spPr>
          <a:xfrm>
            <a:off x="780288" y="2219092"/>
            <a:ext cx="93797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Specyfikacja</a:t>
            </a:r>
          </a:p>
          <a:p>
            <a:endParaRPr lang="pl-PL" dirty="0"/>
          </a:p>
          <a:p>
            <a:r>
              <a:rPr lang="pl-PL" sz="2000" b="1" dirty="0"/>
              <a:t>Dane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Liczba naturalna</a:t>
            </a:r>
          </a:p>
          <a:p>
            <a:r>
              <a:rPr lang="pl-PL" sz="2000" b="1" dirty="0"/>
              <a:t>Wynik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Zapis podanej liczby w systemie ósemkowym</a:t>
            </a:r>
          </a:p>
        </p:txBody>
      </p:sp>
    </p:spTree>
    <p:extLst>
      <p:ext uri="{BB962C8B-B14F-4D97-AF65-F5344CB8AC3E}">
        <p14:creationId xmlns:p14="http://schemas.microsoft.com/office/powerpoint/2010/main" val="145410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B9300B6F-B5E9-F54E-AFDC-88E93D97A241}"/>
              </a:ext>
            </a:extLst>
          </p:cNvPr>
          <p:cNvSpPr txBox="1"/>
          <p:nvPr/>
        </p:nvSpPr>
        <p:spPr>
          <a:xfrm>
            <a:off x="212426" y="133815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A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469B54B-643F-4A4B-A8E3-8DCB59A05D04}"/>
              </a:ext>
            </a:extLst>
          </p:cNvPr>
          <p:cNvSpPr txBox="1"/>
          <p:nvPr/>
        </p:nvSpPr>
        <p:spPr>
          <a:xfrm>
            <a:off x="780288" y="2219092"/>
            <a:ext cx="9379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Specyfikacja</a:t>
            </a:r>
          </a:p>
          <a:p>
            <a:endParaRPr lang="pl-PL" dirty="0"/>
          </a:p>
          <a:p>
            <a:r>
              <a:rPr lang="pl-PL" sz="2000" b="1" dirty="0"/>
              <a:t>Dane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Znak, litera z alfabetu angielskiego</a:t>
            </a:r>
          </a:p>
          <a:p>
            <a:r>
              <a:rPr lang="pl-PL" sz="2000" b="1" dirty="0"/>
              <a:t>Wynik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Litera znajdująca się jeden znak w prawo w alfabecie w stosunku do podanej, przy założeniu, że dla ostatniej litery jej sąsiadem z prawej strony jest pierwsza litera alfabetu</a:t>
            </a:r>
          </a:p>
        </p:txBody>
      </p:sp>
    </p:spTree>
    <p:extLst>
      <p:ext uri="{BB962C8B-B14F-4D97-AF65-F5344CB8AC3E}">
        <p14:creationId xmlns:p14="http://schemas.microsoft.com/office/powerpoint/2010/main" val="165629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2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12;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B9300B6F-B5E9-F54E-AFDC-88E93D97A241}"/>
              </a:ext>
            </a:extLst>
          </p:cNvPr>
          <p:cNvSpPr txBox="1"/>
          <p:nvPr/>
        </p:nvSpPr>
        <p:spPr>
          <a:xfrm>
            <a:off x="212426" y="133815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A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469B54B-643F-4A4B-A8E3-8DCB59A05D04}"/>
              </a:ext>
            </a:extLst>
          </p:cNvPr>
          <p:cNvSpPr txBox="1"/>
          <p:nvPr/>
        </p:nvSpPr>
        <p:spPr>
          <a:xfrm>
            <a:off x="780288" y="2219092"/>
            <a:ext cx="93797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Specyfikacja</a:t>
            </a:r>
          </a:p>
          <a:p>
            <a:endParaRPr lang="pl-PL" dirty="0"/>
          </a:p>
          <a:p>
            <a:r>
              <a:rPr lang="pl-PL" sz="2000" b="1" dirty="0"/>
              <a:t>Dane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a, b - Dwie liczby całkowite</a:t>
            </a:r>
          </a:p>
          <a:p>
            <a:r>
              <a:rPr lang="pl-PL" sz="2000" b="1" dirty="0"/>
              <a:t>Wynik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Różnica podanych liczb: a - b </a:t>
            </a:r>
          </a:p>
        </p:txBody>
      </p:sp>
    </p:spTree>
    <p:extLst>
      <p:ext uri="{BB962C8B-B14F-4D97-AF65-F5344CB8AC3E}">
        <p14:creationId xmlns:p14="http://schemas.microsoft.com/office/powerpoint/2010/main" val="222904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3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37063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B9300B6F-B5E9-F54E-AFDC-88E93D97A241}"/>
              </a:ext>
            </a:extLst>
          </p:cNvPr>
          <p:cNvSpPr txBox="1"/>
          <p:nvPr/>
        </p:nvSpPr>
        <p:spPr>
          <a:xfrm>
            <a:off x="212426" y="133815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A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469B54B-643F-4A4B-A8E3-8DCB59A05D04}"/>
              </a:ext>
            </a:extLst>
          </p:cNvPr>
          <p:cNvSpPr txBox="1"/>
          <p:nvPr/>
        </p:nvSpPr>
        <p:spPr>
          <a:xfrm>
            <a:off x="780288" y="2219092"/>
            <a:ext cx="93797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Specyfikacja</a:t>
            </a:r>
          </a:p>
          <a:p>
            <a:endParaRPr lang="pl-PL" dirty="0"/>
          </a:p>
          <a:p>
            <a:r>
              <a:rPr lang="pl-PL" sz="2000" b="1" dirty="0"/>
              <a:t>Dane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Znak, litera z alfabetu angielskiego</a:t>
            </a:r>
          </a:p>
          <a:p>
            <a:r>
              <a:rPr lang="pl-PL" sz="2000" b="1" dirty="0"/>
              <a:t>Wynik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Kod ASCII podanej litery</a:t>
            </a:r>
          </a:p>
        </p:txBody>
      </p:sp>
    </p:spTree>
    <p:extLst>
      <p:ext uri="{BB962C8B-B14F-4D97-AF65-F5344CB8AC3E}">
        <p14:creationId xmlns:p14="http://schemas.microsoft.com/office/powerpoint/2010/main" val="28323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560366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B9300B6F-B5E9-F54E-AFDC-88E93D97A241}"/>
              </a:ext>
            </a:extLst>
          </p:cNvPr>
          <p:cNvSpPr txBox="1"/>
          <p:nvPr/>
        </p:nvSpPr>
        <p:spPr>
          <a:xfrm>
            <a:off x="212426" y="133815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B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469B54B-643F-4A4B-A8E3-8DCB59A05D04}"/>
              </a:ext>
            </a:extLst>
          </p:cNvPr>
          <p:cNvSpPr txBox="1"/>
          <p:nvPr/>
        </p:nvSpPr>
        <p:spPr>
          <a:xfrm>
            <a:off x="780288" y="2219092"/>
            <a:ext cx="9379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Specyfikacja</a:t>
            </a:r>
          </a:p>
          <a:p>
            <a:endParaRPr lang="pl-PL" dirty="0"/>
          </a:p>
          <a:p>
            <a:r>
              <a:rPr lang="pl-PL" sz="2000" b="1" dirty="0"/>
              <a:t>Dane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Znak, litera z alfabetu angielskiego</a:t>
            </a:r>
          </a:p>
          <a:p>
            <a:r>
              <a:rPr lang="pl-PL" sz="2000" b="1" dirty="0"/>
              <a:t>Wynik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Litera znajdująca się jeden znak w lewo w alfabecie w stosunku do podanej, przy założeniu, że dla pierwszej litery jej sąsiadem z lewej strony jest ostatnia litera alfabetu</a:t>
            </a:r>
          </a:p>
        </p:txBody>
      </p:sp>
    </p:spTree>
    <p:extLst>
      <p:ext uri="{BB962C8B-B14F-4D97-AF65-F5344CB8AC3E}">
        <p14:creationId xmlns:p14="http://schemas.microsoft.com/office/powerpoint/2010/main" val="245159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2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96942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12;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3;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13;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B9300B6F-B5E9-F54E-AFDC-88E93D97A241}"/>
              </a:ext>
            </a:extLst>
          </p:cNvPr>
          <p:cNvSpPr txBox="1"/>
          <p:nvPr/>
        </p:nvSpPr>
        <p:spPr>
          <a:xfrm>
            <a:off x="212426" y="133815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B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6034BD7-D3D3-D341-8CC2-89DE50DB27BC}"/>
              </a:ext>
            </a:extLst>
          </p:cNvPr>
          <p:cNvSpPr txBox="1"/>
          <p:nvPr/>
        </p:nvSpPr>
        <p:spPr>
          <a:xfrm>
            <a:off x="780288" y="2219092"/>
            <a:ext cx="93797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Specyfikacja</a:t>
            </a:r>
          </a:p>
          <a:p>
            <a:endParaRPr lang="pl-PL" dirty="0"/>
          </a:p>
          <a:p>
            <a:r>
              <a:rPr lang="pl-PL" sz="2000" b="1" dirty="0"/>
              <a:t>Dane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a, b - Dwie liczby całkowite</a:t>
            </a:r>
          </a:p>
          <a:p>
            <a:r>
              <a:rPr lang="pl-PL" sz="2000" b="1" dirty="0"/>
              <a:t>Wynik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Wartość bezwzględna różnicy podanych liczb: |a – b| </a:t>
            </a:r>
          </a:p>
        </p:txBody>
      </p:sp>
    </p:spTree>
    <p:extLst>
      <p:ext uri="{BB962C8B-B14F-4D97-AF65-F5344CB8AC3E}">
        <p14:creationId xmlns:p14="http://schemas.microsoft.com/office/powerpoint/2010/main" val="194840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3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11740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B9300B6F-B5E9-F54E-AFDC-88E93D97A241}"/>
              </a:ext>
            </a:extLst>
          </p:cNvPr>
          <p:cNvSpPr txBox="1"/>
          <p:nvPr/>
        </p:nvSpPr>
        <p:spPr>
          <a:xfrm>
            <a:off x="212426" y="133815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B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6034BD7-D3D3-D341-8CC2-89DE50DB27BC}"/>
              </a:ext>
            </a:extLst>
          </p:cNvPr>
          <p:cNvSpPr txBox="1"/>
          <p:nvPr/>
        </p:nvSpPr>
        <p:spPr>
          <a:xfrm>
            <a:off x="780288" y="2219092"/>
            <a:ext cx="93797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Specyfikacja</a:t>
            </a:r>
          </a:p>
          <a:p>
            <a:endParaRPr lang="pl-PL" dirty="0"/>
          </a:p>
          <a:p>
            <a:r>
              <a:rPr lang="pl-PL" sz="2000" b="1" dirty="0"/>
              <a:t>Dane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Liczba naturalna</a:t>
            </a:r>
          </a:p>
          <a:p>
            <a:r>
              <a:rPr lang="pl-PL" sz="2000" b="1" dirty="0"/>
              <a:t>Wynik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Zapis podanej liczby w systemie binarnym</a:t>
            </a:r>
          </a:p>
        </p:txBody>
      </p:sp>
    </p:spTree>
    <p:extLst>
      <p:ext uri="{BB962C8B-B14F-4D97-AF65-F5344CB8AC3E}">
        <p14:creationId xmlns:p14="http://schemas.microsoft.com/office/powerpoint/2010/main" val="80175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702023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719328" y="2877312"/>
            <a:ext cx="129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2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24001"/>
              </p:ext>
            </p:extLst>
          </p:nvPr>
        </p:nvGraphicFramePr>
        <p:xfrm>
          <a:off x="2007616" y="329217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2;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816864" y="5108448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3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00185"/>
              </p:ext>
            </p:extLst>
          </p:nvPr>
        </p:nvGraphicFramePr>
        <p:xfrm>
          <a:off x="1983232" y="53404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02440410-A8E1-B64B-9950-A31F0EABCDF6}"/>
              </a:ext>
            </a:extLst>
          </p:cNvPr>
          <p:cNvSpPr txBox="1"/>
          <p:nvPr/>
        </p:nvSpPr>
        <p:spPr>
          <a:xfrm>
            <a:off x="212426" y="133815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C</a:t>
            </a:r>
          </a:p>
        </p:txBody>
      </p:sp>
    </p:spTree>
    <p:extLst>
      <p:ext uri="{BB962C8B-B14F-4D97-AF65-F5344CB8AC3E}">
        <p14:creationId xmlns:p14="http://schemas.microsoft.com/office/powerpoint/2010/main" val="83367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780288" y="5730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Funkcja 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71811"/>
              </p:ext>
            </p:extLst>
          </p:nvPr>
        </p:nvGraphicFramePr>
        <p:xfrm>
          <a:off x="2032000" y="101227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B9300B6F-B5E9-F54E-AFDC-88E93D97A241}"/>
              </a:ext>
            </a:extLst>
          </p:cNvPr>
          <p:cNvSpPr txBox="1"/>
          <p:nvPr/>
        </p:nvSpPr>
        <p:spPr>
          <a:xfrm>
            <a:off x="212426" y="133815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Wersja C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469B54B-643F-4A4B-A8E3-8DCB59A05D04}"/>
              </a:ext>
            </a:extLst>
          </p:cNvPr>
          <p:cNvSpPr txBox="1"/>
          <p:nvPr/>
        </p:nvSpPr>
        <p:spPr>
          <a:xfrm>
            <a:off x="780288" y="2219092"/>
            <a:ext cx="9379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Specyfikacja</a:t>
            </a:r>
          </a:p>
          <a:p>
            <a:endParaRPr lang="pl-PL" dirty="0"/>
          </a:p>
          <a:p>
            <a:r>
              <a:rPr lang="pl-PL" sz="2000" b="1" dirty="0"/>
              <a:t>Dane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Znak, litera z alfabetu angielskiego</a:t>
            </a:r>
          </a:p>
          <a:p>
            <a:r>
              <a:rPr lang="pl-PL" sz="2000" b="1" dirty="0"/>
              <a:t>Wynik</a:t>
            </a:r>
            <a:r>
              <a:rPr lang="pl-PL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000" dirty="0"/>
              <a:t>Litera znajdująca się dwa znaki w prawo w alfabecie w stosunku do podanej, przy założeniu, że dla ostatnich liter ich sąsiadami z prawej strony są pierwsze litery alfabetu</a:t>
            </a:r>
          </a:p>
        </p:txBody>
      </p:sp>
    </p:spTree>
    <p:extLst>
      <p:ext uri="{BB962C8B-B14F-4D97-AF65-F5344CB8AC3E}">
        <p14:creationId xmlns:p14="http://schemas.microsoft.com/office/powerpoint/2010/main" val="32045678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390</Words>
  <Application>Microsoft Macintosh PowerPoint</Application>
  <PresentationFormat>Panoramiczny</PresentationFormat>
  <Paragraphs>174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Motyw pakietu Office</vt:lpstr>
      <vt:lpstr>Funkcje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Funkcje</dc:title>
  <dc:creator>Damian Kurpiewski</dc:creator>
  <cp:lastModifiedBy>Damian Kurpiewski</cp:lastModifiedBy>
  <cp:revision>28</cp:revision>
  <dcterms:created xsi:type="dcterms:W3CDTF">2018-02-28T08:33:27Z</dcterms:created>
  <dcterms:modified xsi:type="dcterms:W3CDTF">2018-06-04T15:31:08Z</dcterms:modified>
</cp:coreProperties>
</file>