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71" r:id="rId6"/>
    <p:sldId id="258" r:id="rId7"/>
    <p:sldId id="261" r:id="rId8"/>
    <p:sldId id="267" r:id="rId9"/>
    <p:sldId id="269" r:id="rId10"/>
    <p:sldId id="270" r:id="rId11"/>
    <p:sldId id="259" r:id="rId12"/>
    <p:sldId id="26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B1220-AB4A-4A19-9285-9D61D6EC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A416FA-20A7-4347-A6C4-E3722F80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DA121A-BBA7-427C-92ED-4765C37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42984-4822-4213-996B-2D7B6729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2B1571-8669-48E3-8371-7534A11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88D85-351C-46F8-A702-F95C3411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E305EC-A36B-4698-947B-F17A51C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28D10-1B3A-407D-80D7-43C87DD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0091CA-AE6F-4780-83F4-B0D0C81A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D6F8E6-1CEB-4679-B57D-A1DC52B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AB3888B-3D81-406B-8FF4-B5960797D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3374CB-6C1F-4824-B0D0-C09957B9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2C594-E402-4169-922A-6FB8C928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9B0154-92BF-4D7B-B657-6F74DCF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AF96B0-5E7D-4C14-B96F-2AE488E5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2D647-826D-4076-9955-5BE8D04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4BF6B-FBD5-4EEA-9BDC-E29791A8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AF592-5725-42E6-A384-95CEA55C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8F6AE7-E9E0-4C50-911E-652FC18E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00204-26C3-4CB5-9A7D-9DC4CCD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76BA3-7C6E-4770-B695-88E52E0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7C1FE6-E24F-46A8-8C1F-3349E736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B49B9-82C5-40CE-931D-8AA95163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AB3A3-E13E-4B73-8D5B-393135E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7947D0-4891-4983-939A-F478811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E1C16-5698-43FB-8CB1-CD5DE102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ECF0A-DCE5-45F8-BC61-95987AC6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B7C402-DA85-4A48-B5E6-6705D7CB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A55996-340F-4A9C-9896-17C42699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B7A6E-02B8-43AB-9679-206634E0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543D8C-F6AA-4B70-8570-27D09F6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6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73FFC-4BCC-433F-BE7A-5CC9B0F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D50EC-0594-4B59-B3AD-1C44369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D5EB27-776C-4E6A-94C4-BEA38746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6DA92A-3E4D-43E2-89E8-D71A90A2F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6E8702-130E-4400-98A1-97DB5E37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D75BF3-478B-4B24-B4D6-B29AFB6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4ECF873-A358-4BFF-95B1-30659B0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1AAD60-C51B-4955-8658-205E1A8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9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F4369A-B0E7-4EBB-8AC8-0472B78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B13BF7-031F-48CB-9D84-16474157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136B22-4E55-45E8-8A61-A67D5DF7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479EFE-E6A3-492D-9B4D-8C73818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7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137EDB-1CFE-4960-994A-D8C05D6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D4F0BA-63F4-47C7-A30A-7A01180C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7EF7F1-56C8-41D6-806A-E6B5B2C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3C2D-0AD0-4961-8F38-1C34484F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4FA6E3-3B16-47AB-A681-BF0ABEC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F20CAC-803C-4769-BE97-CAEDAAF5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6CDBEA-0D86-4074-803A-9010FC7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E8E8C6-E674-471F-B839-AE888BF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09DD39-50CE-4C3C-BC8B-E2864603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8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3C35-9F15-48A8-8386-66C6025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2D28FA-7B07-4BF4-90F5-C5D896C1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114B2-DD00-4202-8F8B-05B3B08E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D4853-A32F-41CB-B467-7EEED1C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8F996E-0907-40F4-8A18-0015175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214C91-1536-45EF-A9B4-D68DB7F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3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706062-5A69-42DC-8DF4-00985B2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E2771-D0D7-42D1-8FA4-9FA1C471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CC8F70-BEEC-46ED-B348-A3B52EA5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C7ABC6-11A5-4370-8D32-EC25B8D5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2DA30-09D1-46CF-8EF7-7FF8423F8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6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CDFB2-C0DD-46FF-8CF5-0D5EA9811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DE027F-4BFA-4BFA-BF30-80F2188E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349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726BB-AC70-BF44-A2F6-AF6C389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E878CC-3F4A-F64C-963E-9286DAE5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Tekst: werd0debilopiku</a:t>
            </a:r>
          </a:p>
          <a:p>
            <a:r>
              <a:rPr lang="pl-PL" dirty="0"/>
              <a:t>Wyraz: debil</a:t>
            </a:r>
          </a:p>
          <a:p>
            <a:r>
              <a:rPr lang="pl-PL" dirty="0"/>
              <a:t>Wynik: Obraza I-go stopnia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Tekst: frgoplapud0qwe</a:t>
            </a:r>
          </a:p>
          <a:p>
            <a:r>
              <a:rPr lang="pl-PL" dirty="0"/>
              <a:t>Wyraz: dupa</a:t>
            </a:r>
          </a:p>
          <a:p>
            <a:r>
              <a:rPr lang="pl-PL" dirty="0"/>
              <a:t>Wynik: Obraza II-go stopnia</a:t>
            </a:r>
          </a:p>
          <a:p>
            <a:endParaRPr lang="pl-PL" dirty="0"/>
          </a:p>
          <a:p>
            <a:r>
              <a:rPr lang="pl-PL" dirty="0"/>
              <a:t>Tekst: </a:t>
            </a:r>
            <a:r>
              <a:rPr lang="pl-PL" dirty="0" err="1"/>
              <a:t>sdifjgrgorernfsefrhgregrr</a:t>
            </a:r>
            <a:endParaRPr lang="pl-PL" dirty="0"/>
          </a:p>
          <a:p>
            <a:r>
              <a:rPr lang="pl-PL" dirty="0"/>
              <a:t>Wyraz : idiota</a:t>
            </a:r>
          </a:p>
          <a:p>
            <a:r>
              <a:rPr lang="pl-PL" dirty="0"/>
              <a:t>Wynik: Obraza 0-go stopnia (brak obrazy)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68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, która dla danych trzech długości odcinków sprawdza, czy można z nich zbudować trójkąt</a:t>
            </a:r>
          </a:p>
          <a:p>
            <a:r>
              <a:rPr lang="pl-PL" dirty="0"/>
              <a:t>Dla podanych pięciu długości odcinków podaj wszystkie trójkąty, jakie można z nich zbudować</a:t>
            </a:r>
          </a:p>
          <a:p>
            <a:r>
              <a:rPr lang="pl-PL" dirty="0"/>
              <a:t>Zapisz wszystkie wywołania funkcji </a:t>
            </a: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dirty="0"/>
              <a:t> potrzebne do wykonania zadania, razem z ich wynikiem, w formie:</a:t>
            </a:r>
          </a:p>
          <a:p>
            <a:pPr marL="0" indent="0" algn="ctr">
              <a:buNone/>
            </a:pPr>
            <a:r>
              <a:rPr lang="pl-PL" b="1" dirty="0" err="1">
                <a:latin typeface="Consolas" panose="020B0609020204030204" pitchFamily="49" charset="0"/>
              </a:rPr>
              <a:t>czy_trójkąt</a:t>
            </a:r>
            <a:r>
              <a:rPr lang="pl-PL" b="1" dirty="0">
                <a:latin typeface="Consolas" panose="020B0609020204030204" pitchFamily="49" charset="0"/>
              </a:rPr>
              <a:t>(1,2,3) = NIE</a:t>
            </a:r>
          </a:p>
        </p:txBody>
      </p:sp>
    </p:spTree>
    <p:extLst>
      <p:ext uri="{BB962C8B-B14F-4D97-AF65-F5344CB8AC3E}">
        <p14:creationId xmlns:p14="http://schemas.microsoft.com/office/powerpoint/2010/main" val="23046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E95E8-5808-47A1-BDAD-0173839B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B5915-94C8-42BD-9888-C8596BAC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a, b, c </a:t>
            </a:r>
            <a:r>
              <a:rPr lang="pl-PL" sz="2800" dirty="0"/>
              <a:t>– liczby naturalne, długości trzech odcinków</a:t>
            </a:r>
          </a:p>
          <a:p>
            <a:pPr marL="457200" lvl="1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TAK</a:t>
            </a:r>
            <a:r>
              <a:rPr lang="pl-PL" sz="2800" dirty="0"/>
              <a:t> – jeżeli z podanych długości odcinków można zbudować trójkąt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NIE</a:t>
            </a:r>
            <a:r>
              <a:rPr lang="pl-PL" sz="2800" dirty="0"/>
              <a:t> – w przeciwnym wypadku</a:t>
            </a:r>
          </a:p>
        </p:txBody>
      </p:sp>
    </p:spTree>
    <p:extLst>
      <p:ext uri="{BB962C8B-B14F-4D97-AF65-F5344CB8AC3E}">
        <p14:creationId xmlns:p14="http://schemas.microsoft.com/office/powerpoint/2010/main" val="12937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funkcja, której specyfikacja nie jest znana</a:t>
            </a:r>
          </a:p>
          <a:p>
            <a:r>
              <a:rPr lang="pl-PL" dirty="0"/>
              <a:t>Podane są wyniki funkcji dla przykładowych parametrów</a:t>
            </a:r>
          </a:p>
          <a:p>
            <a:r>
              <a:rPr lang="pl-PL" dirty="0"/>
              <a:t>Na podstawie podanych danych sporządź specyfikację funkcji – </a:t>
            </a:r>
            <a:r>
              <a:rPr lang="pl-PL"/>
              <a:t>wynik uzasadnij</a:t>
            </a:r>
          </a:p>
        </p:txBody>
      </p:sp>
    </p:spTree>
    <p:extLst>
      <p:ext uri="{BB962C8B-B14F-4D97-AF65-F5344CB8AC3E}">
        <p14:creationId xmlns:p14="http://schemas.microsoft.com/office/powerpoint/2010/main" val="42232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7047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37338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95138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337FA2BC-BB06-9C41-9C32-EEFD3F2DFA05}"/>
              </a:ext>
            </a:extLst>
          </p:cNvPr>
          <p:cNvSpPr txBox="1"/>
          <p:nvPr/>
        </p:nvSpPr>
        <p:spPr>
          <a:xfrm>
            <a:off x="212426" y="13381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9049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26096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13;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0220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F30E3D-5BA5-D740-8D3F-41EA58869FEF}"/>
              </a:ext>
            </a:extLst>
          </p:cNvPr>
          <p:cNvSpPr txBox="1"/>
          <p:nvPr/>
        </p:nvSpPr>
        <p:spPr>
          <a:xfrm>
            <a:off x="212426" y="13381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B</a:t>
            </a:r>
          </a:p>
        </p:txBody>
      </p:sp>
    </p:spTree>
    <p:extLst>
      <p:ext uri="{BB962C8B-B14F-4D97-AF65-F5344CB8AC3E}">
        <p14:creationId xmlns:p14="http://schemas.microsoft.com/office/powerpoint/2010/main" val="14775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02023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24001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0185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A20EE25A-D8EA-BE40-9D52-C496AC41F5C6}"/>
              </a:ext>
            </a:extLst>
          </p:cNvPr>
          <p:cNvSpPr txBox="1"/>
          <p:nvPr/>
        </p:nvSpPr>
        <p:spPr>
          <a:xfrm>
            <a:off x="212426" y="133815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C</a:t>
            </a:r>
          </a:p>
        </p:txBody>
      </p:sp>
    </p:spTree>
    <p:extLst>
      <p:ext uri="{BB962C8B-B14F-4D97-AF65-F5344CB8AC3E}">
        <p14:creationId xmlns:p14="http://schemas.microsoft.com/office/powerpoint/2010/main" val="8336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74B54-056B-4C4A-B8A9-B4125A3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621D0-81C5-47CA-AE43-1D532200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Dana jest funkcja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dirty="0"/>
              <a:t>napisana w C++</a:t>
            </a:r>
          </a:p>
          <a:p>
            <a:r>
              <a:rPr lang="pl-PL" dirty="0"/>
              <a:t>Wykorzystaj funkcję do rozwiązania zadania</a:t>
            </a:r>
          </a:p>
          <a:p>
            <a:r>
              <a:rPr lang="pl-PL" dirty="0"/>
              <a:t>Nie zmieniaj implementacji funkcji </a:t>
            </a:r>
            <a:r>
              <a:rPr lang="pl-PL" b="1" dirty="0" err="1">
                <a:latin typeface="Consolas" panose="020B0609020204030204" pitchFamily="49" charset="0"/>
              </a:rPr>
              <a:t>zawiera_wyraz</a:t>
            </a:r>
            <a:endParaRPr lang="pl-PL" b="1" dirty="0">
              <a:latin typeface="Consolas" panose="020B0609020204030204" pitchFamily="49" charset="0"/>
            </a:endParaRPr>
          </a:p>
          <a:p>
            <a:r>
              <a:rPr lang="pl-PL" dirty="0"/>
              <a:t>Możesz założyć, że podana funkcja działa poprawnie dla danych zgodnych ze specyfikacją</a:t>
            </a:r>
          </a:p>
        </p:txBody>
      </p:sp>
    </p:spTree>
    <p:extLst>
      <p:ext uri="{BB962C8B-B14F-4D97-AF65-F5344CB8AC3E}">
        <p14:creationId xmlns:p14="http://schemas.microsoft.com/office/powerpoint/2010/main" val="32073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znaków, tekst do przeszukania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znaków, wyraz do znalezienia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True</a:t>
            </a:r>
            <a:r>
              <a:rPr lang="pl-PL" sz="2800" dirty="0"/>
              <a:t> – jeżeli </a:t>
            </a:r>
            <a:r>
              <a:rPr lang="pl-PL" sz="2800" b="1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zawiera się w zmiennej </a:t>
            </a:r>
            <a:r>
              <a:rPr lang="pl-PL" sz="2800" b="1" dirty="0">
                <a:latin typeface="Consolas" panose="020B0609020204030204" pitchFamily="49" charset="0"/>
              </a:rPr>
              <a:t>tekst</a:t>
            </a:r>
          </a:p>
          <a:p>
            <a:pPr lvl="1"/>
            <a:r>
              <a:rPr lang="pl-PL" sz="2800" dirty="0" err="1">
                <a:latin typeface="Consolas" panose="020B0609020204030204" pitchFamily="49" charset="0"/>
              </a:rPr>
              <a:t>False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w przeciwnym przypadku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2857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205EC-9F4D-5E47-8221-358CCBB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665904-FD03-F346-8621-6D31B62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/>
              <a:t>Polityk Iksiński otrzymał ciąg znaków jako maila od swojego przeciwnika.  Iksiński podejrzewa, że w mailu zawarta jest wulgarna nazwa tylnej części ciała poniżej krzyża, pisana jawnie (obraza I-go stopnia) lub od tyłu (obraza  II-go stopnia). Napisz program wykorzystujący funkcję  </a:t>
            </a:r>
            <a:r>
              <a:rPr lang="pl-PL" b="1" i="1" dirty="0" err="1"/>
              <a:t>zawiera_wyraz</a:t>
            </a:r>
            <a:r>
              <a:rPr lang="pl-PL" b="1" i="1" dirty="0"/>
              <a:t> </a:t>
            </a:r>
            <a:r>
              <a:rPr lang="pl-PL" dirty="0"/>
              <a:t>i ustalający stopień obrazy (0 – brak obrazy, I lub II stopień obrazy). Program powinien ustalać stopień obrazy dla dowolnego ciągu znaków i wyrazu (np. imbecyl, debil, idiota, kretyn itd.)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Tekst maila: xertyapudws7r54dg67a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8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9D079B-4840-4F6D-9675-9AC47813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18B65-0F3C-48E4-B5BB-BE6C9E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tekst</a:t>
            </a:r>
            <a:r>
              <a:rPr lang="pl-PL" sz="2800" dirty="0"/>
              <a:t> – ciąg znaków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wyraz</a:t>
            </a:r>
            <a:r>
              <a:rPr lang="pl-PL" sz="2800" dirty="0"/>
              <a:t> – ciąg znaków nie dłuższy niż tekst</a:t>
            </a:r>
          </a:p>
          <a:p>
            <a:pPr lvl="1"/>
            <a:endParaRPr lang="pl-PL" sz="2800" dirty="0"/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0 stopnia</a:t>
            </a:r>
            <a:r>
              <a:rPr lang="pl-PL" sz="2800" dirty="0"/>
              <a:t> – jeżeli tekst nie zawiera wyrazu lub wyrazu pisanego od tyło</a:t>
            </a:r>
            <a:endParaRPr lang="pl-PL" sz="2800" b="1" dirty="0">
              <a:latin typeface="Consolas" panose="020B0609020204030204" pitchFamily="49" charset="0"/>
            </a:endParaRP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1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</a:t>
            </a:r>
          </a:p>
          <a:p>
            <a:pPr lvl="1"/>
            <a:r>
              <a:rPr lang="pl-PL" sz="2800" dirty="0">
                <a:latin typeface="Consolas" panose="020B0609020204030204" pitchFamily="49" charset="0"/>
              </a:rPr>
              <a:t>Obraza 2 stopnia</a:t>
            </a:r>
            <a:r>
              <a:rPr lang="pl-PL" sz="2800" b="1" dirty="0"/>
              <a:t> </a:t>
            </a:r>
            <a:r>
              <a:rPr lang="pl-PL" sz="2800" dirty="0"/>
              <a:t>–</a:t>
            </a:r>
            <a:r>
              <a:rPr lang="pl-PL" sz="2800" b="1" dirty="0"/>
              <a:t> </a:t>
            </a:r>
            <a:r>
              <a:rPr lang="pl-PL" sz="2800" dirty="0"/>
              <a:t>jeżeli tekst zawiera wyraz pisany od tyłu</a:t>
            </a:r>
          </a:p>
        </p:txBody>
      </p:sp>
    </p:spTree>
    <p:extLst>
      <p:ext uri="{BB962C8B-B14F-4D97-AF65-F5344CB8AC3E}">
        <p14:creationId xmlns:p14="http://schemas.microsoft.com/office/powerpoint/2010/main" val="374447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496</Words>
  <Application>Microsoft Macintosh PowerPoint</Application>
  <PresentationFormat>Panoramiczny</PresentationFormat>
  <Paragraphs>143</Paragraphs>
  <Slides>12</Slides>
  <Notes>0</Notes>
  <HiddenSlides>2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Motyw pakietu Office</vt:lpstr>
      <vt:lpstr>Funkcje</vt:lpstr>
      <vt:lpstr>Zadanie 1</vt:lpstr>
      <vt:lpstr>Prezentacja programu PowerPoint</vt:lpstr>
      <vt:lpstr>Prezentacja programu PowerPoint</vt:lpstr>
      <vt:lpstr>Prezentacja programu PowerPoint</vt:lpstr>
      <vt:lpstr>Zadanie 2</vt:lpstr>
      <vt:lpstr>Specyfikacja</vt:lpstr>
      <vt:lpstr>Zadanie</vt:lpstr>
      <vt:lpstr>Specyfikacja zadania</vt:lpstr>
      <vt:lpstr>Przykłady</vt:lpstr>
      <vt:lpstr>Zadanie 3</vt:lpstr>
      <vt:lpstr>Specyfikacja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24</cp:revision>
  <dcterms:created xsi:type="dcterms:W3CDTF">2018-02-28T08:33:27Z</dcterms:created>
  <dcterms:modified xsi:type="dcterms:W3CDTF">2018-06-04T15:29:57Z</dcterms:modified>
</cp:coreProperties>
</file>