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F18CD-3305-461B-9358-1C2FDB159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557A4D-6D1A-49EE-901A-611F2AA5D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051F9-EFB7-429C-A7B6-1509896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27CCD8-81DC-4792-B29E-BC6AA0CC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3E219A-C358-4261-BCCE-E9F989A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7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D855-5137-4202-9E8A-9F89C10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21C4A5-124A-4AD6-978B-9CE0B821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CA0C29-CC1A-4AF5-916C-DADB4C3F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E2CEB1-1796-44EC-972C-32629DD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A2571-A3B7-41F0-B601-6EC7F65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0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4E41E1A-D999-44D3-998D-F79959ACC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C9E93B-5B22-48B8-8C93-678AC6CE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303CD3-C646-43BC-8976-C27234CE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447946-FEC0-4EE7-BFA6-2FEFD3D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32EA16-46DC-47F4-AD32-48D119AC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1292BE-C890-45C4-8714-3EC70F0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88F2D-CDF4-4E87-A8F1-168EF5BE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439446-C670-4DD1-A2C5-AE5A3B8E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9A2B1B-9AA9-41F0-A995-7AE9F5F8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F4B3EF-DB2C-4FDF-90FB-4F528F8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8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906B6B-B555-4113-A44D-048CBDCE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DBBE68-71CC-4A59-984F-17E1A049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F54268-F752-4468-906C-EBB45FD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470F61-2B56-4989-966C-1E7210F5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246292-4105-42F4-BC0C-2742B62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3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C1D44-D0C5-45F4-8D8D-E14A6009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FB5E4C-A4CF-477D-BD04-5725F4E0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3947B6-EE51-4203-9244-F982E4BB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1C460-694F-4779-8F51-6942C60B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D069F8-6047-4D52-A57D-DB50C68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A81982-4546-4518-8D09-753CE89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4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1EBFC-7E88-4311-926C-CFC79CB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D0450A-F5B1-428F-86C6-90E35CDD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D7FF50-AA07-4405-BB0F-1017C678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9AD3D6-D423-4DE5-BAE4-3CDDB5C0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687060C-3485-4514-A737-711B77BF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FCE69-07F8-4F1F-8A73-8920E12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50A70C-28CE-441E-8E73-94F2306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28B69C-72FE-47E1-BD49-2D3B75FF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0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1D5B0-C660-441E-806B-88FC7602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B2EFF-A22A-4A97-9517-C26D5560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BA013A-C914-470B-BD72-F79A20E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AF59D34-028E-46E7-B07B-095A8C2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2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644D21-0425-4973-9AE1-560EB8C6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83FC5C-E00E-4EF8-86BD-CC6AF4DA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3ECB42-CBBF-4077-AFB1-F7028D23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A24F6-E2F6-4143-B2D8-8ABCAA8B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61A91B-656B-4D12-954D-59837344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CDA179-4B1B-43BD-9242-B01B365C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C6FDE4-5D9B-4BD0-967A-B15E19C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5030AB-7211-4A18-BBB1-90BB5C11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09812-B094-4173-BD50-643854EA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6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026D4-1322-4FDE-AB0D-07C40FE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C797CC0-5061-428A-8338-2E3FE0360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6ED13E-E093-497F-AADE-D5231E7B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01C828-ADB7-4EEB-AD8E-959F2A1F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89E373-8A29-4499-9164-D532C1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5415C0-48FA-4A1E-B345-C9BF524F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AFD994-4743-4E6F-9DEB-C0F64A9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ED2807-3C91-46DC-84B9-3C6021CF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5A967-639D-464E-8D38-28A4AF7C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F7E8-F1D6-42C1-B5EE-D63CA8C0C9C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7226C3-00C8-4534-B620-2E70232C7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BE0809-E367-4B1E-A46A-623BB39D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4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67F73-980B-4C55-91C2-86FB7BC40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Rodzaje rekurencji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1D6282-4D13-4A06-9651-97C8EDEF3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20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B0B3F-82F6-47B8-A326-AD00DF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 – wypisanie liczb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45660-208E-403D-BE09-21529436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1039" cy="2275858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Wydrukuj1(3)</a:t>
            </a:r>
          </a:p>
          <a:p>
            <a:pPr lvl="1"/>
            <a:r>
              <a:rPr lang="pl-PL" dirty="0"/>
              <a:t>Wypisz 3</a:t>
            </a:r>
          </a:p>
          <a:p>
            <a:pPr lvl="1"/>
            <a:r>
              <a:rPr lang="pl-PL" dirty="0"/>
              <a:t>Wydrukuj1(2)</a:t>
            </a:r>
          </a:p>
          <a:p>
            <a:pPr lvl="2"/>
            <a:r>
              <a:rPr lang="pl-PL" dirty="0"/>
              <a:t>Wypisz 2</a:t>
            </a:r>
          </a:p>
          <a:p>
            <a:pPr lvl="2"/>
            <a:r>
              <a:rPr lang="pl-PL" dirty="0"/>
              <a:t>Wydrukuj1(1)</a:t>
            </a:r>
          </a:p>
          <a:p>
            <a:pPr lvl="3"/>
            <a:r>
              <a:rPr lang="pl-PL" dirty="0"/>
              <a:t>Wypisz 1</a:t>
            </a:r>
          </a:p>
          <a:p>
            <a:pPr lvl="3"/>
            <a:r>
              <a:rPr lang="pl-PL" dirty="0"/>
              <a:t>Wydrukuj1(0)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9B51E965-BA6B-473E-B750-5B89EFFAFD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281039" cy="2275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Wydrukuj2(3)</a:t>
            </a:r>
          </a:p>
          <a:p>
            <a:pPr lvl="1"/>
            <a:r>
              <a:rPr lang="pl-PL" dirty="0"/>
              <a:t>Wydrukuj2(2)</a:t>
            </a:r>
          </a:p>
          <a:p>
            <a:pPr lvl="2"/>
            <a:r>
              <a:rPr lang="pl-PL" dirty="0"/>
              <a:t>Wydrukuj2(1)</a:t>
            </a:r>
          </a:p>
          <a:p>
            <a:pPr lvl="3"/>
            <a:r>
              <a:rPr lang="pl-PL" dirty="0"/>
              <a:t>Wydrukuj2(0)</a:t>
            </a:r>
          </a:p>
          <a:p>
            <a:pPr lvl="3"/>
            <a:r>
              <a:rPr lang="pl-PL" dirty="0"/>
              <a:t>Wypisz 1</a:t>
            </a:r>
          </a:p>
          <a:p>
            <a:pPr lvl="2"/>
            <a:r>
              <a:rPr lang="pl-PL" dirty="0"/>
              <a:t>Wypisz 2</a:t>
            </a:r>
          </a:p>
          <a:p>
            <a:pPr lvl="1"/>
            <a:r>
              <a:rPr lang="pl-PL" dirty="0"/>
              <a:t>Wypisz 3</a:t>
            </a:r>
          </a:p>
        </p:txBody>
      </p:sp>
    </p:spTree>
    <p:extLst>
      <p:ext uri="{BB962C8B-B14F-4D97-AF65-F5344CB8AC3E}">
        <p14:creationId xmlns:p14="http://schemas.microsoft.com/office/powerpoint/2010/main" val="8928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05A065-717F-4099-A1C2-410F7FF1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rekurencji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9692CE-2388-42CD-8B8D-625AA1DA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Schodzimy w dół, a dopiero w trakcie powrotu wykonujemy obliczenia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Schodząc w dół wykonujemy już obliczenia</a:t>
            </a:r>
          </a:p>
        </p:txBody>
      </p:sp>
    </p:spTree>
    <p:extLst>
      <p:ext uri="{BB962C8B-B14F-4D97-AF65-F5344CB8AC3E}">
        <p14:creationId xmlns:p14="http://schemas.microsoft.com/office/powerpoint/2010/main" val="84584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B0B3F-82F6-47B8-A326-AD00DF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1 - suma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45660-208E-403D-BE09-21529436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Suma(n)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n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Suma(n-1)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Zwróć n + s</a:t>
            </a:r>
          </a:p>
        </p:txBody>
      </p:sp>
    </p:spTree>
    <p:extLst>
      <p:ext uri="{BB962C8B-B14F-4D97-AF65-F5344CB8AC3E}">
        <p14:creationId xmlns:p14="http://schemas.microsoft.com/office/powerpoint/2010/main" val="252292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B0B3F-82F6-47B8-A326-AD00DF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1 - suma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45660-208E-403D-BE09-21529436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6650" cy="216932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Suma(3)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3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</a:t>
            </a:r>
            <a:r>
              <a:rPr lang="pl-PL" b="1" dirty="0">
                <a:solidFill>
                  <a:srgbClr val="FF0000"/>
                </a:solidFill>
              </a:rPr>
              <a:t>Suma(2)</a:t>
            </a:r>
          </a:p>
        </p:txBody>
      </p:sp>
    </p:spTree>
    <p:extLst>
      <p:ext uri="{BB962C8B-B14F-4D97-AF65-F5344CB8AC3E}">
        <p14:creationId xmlns:p14="http://schemas.microsoft.com/office/powerpoint/2010/main" val="49638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B0B3F-82F6-47B8-A326-AD00DF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1 - suma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45660-208E-403D-BE09-21529436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6650" cy="216932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Suma(3)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3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Suma(2)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C07ADDB-25BF-4F0A-880A-7CC022F2D260}"/>
              </a:ext>
            </a:extLst>
          </p:cNvPr>
          <p:cNvSpPr txBox="1">
            <a:spLocks/>
          </p:cNvSpPr>
          <p:nvPr/>
        </p:nvSpPr>
        <p:spPr>
          <a:xfrm>
            <a:off x="4074850" y="1825625"/>
            <a:ext cx="3236650" cy="216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Suma(2)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2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</a:t>
            </a:r>
            <a:r>
              <a:rPr lang="pl-PL" b="1" dirty="0">
                <a:solidFill>
                  <a:srgbClr val="FF0000"/>
                </a:solidFill>
              </a:rPr>
              <a:t>Suma(1)</a:t>
            </a:r>
          </a:p>
        </p:txBody>
      </p:sp>
    </p:spTree>
    <p:extLst>
      <p:ext uri="{BB962C8B-B14F-4D97-AF65-F5344CB8AC3E}">
        <p14:creationId xmlns:p14="http://schemas.microsoft.com/office/powerpoint/2010/main" val="63358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B0B3F-82F6-47B8-A326-AD00DF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1 - suma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45660-208E-403D-BE09-21529436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6650" cy="216932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Suma(3)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3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Suma(2)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C07ADDB-25BF-4F0A-880A-7CC022F2D260}"/>
              </a:ext>
            </a:extLst>
          </p:cNvPr>
          <p:cNvSpPr txBox="1">
            <a:spLocks/>
          </p:cNvSpPr>
          <p:nvPr/>
        </p:nvSpPr>
        <p:spPr>
          <a:xfrm>
            <a:off x="4074850" y="1825625"/>
            <a:ext cx="3236650" cy="216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Suma(2)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2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Suma(1)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00D26224-6C7A-46D8-82C8-7202C9D681C9}"/>
              </a:ext>
            </a:extLst>
          </p:cNvPr>
          <p:cNvSpPr txBox="1">
            <a:spLocks/>
          </p:cNvSpPr>
          <p:nvPr/>
        </p:nvSpPr>
        <p:spPr>
          <a:xfrm>
            <a:off x="7311500" y="1825625"/>
            <a:ext cx="3236650" cy="216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Suma(1)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1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b="1" dirty="0">
                <a:solidFill>
                  <a:srgbClr val="FF0000"/>
                </a:solidFill>
              </a:rPr>
              <a:t>Zwróć 1</a:t>
            </a:r>
          </a:p>
        </p:txBody>
      </p:sp>
    </p:spTree>
    <p:extLst>
      <p:ext uri="{BB962C8B-B14F-4D97-AF65-F5344CB8AC3E}">
        <p14:creationId xmlns:p14="http://schemas.microsoft.com/office/powerpoint/2010/main" val="36351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B0B3F-82F6-47B8-A326-AD00DF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1 - suma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45660-208E-403D-BE09-21529436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6650" cy="216932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Suma(3)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3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Suma(2)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C07ADDB-25BF-4F0A-880A-7CC022F2D260}"/>
              </a:ext>
            </a:extLst>
          </p:cNvPr>
          <p:cNvSpPr txBox="1">
            <a:spLocks/>
          </p:cNvSpPr>
          <p:nvPr/>
        </p:nvSpPr>
        <p:spPr>
          <a:xfrm>
            <a:off x="4074850" y="1825625"/>
            <a:ext cx="3236650" cy="216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Suma(2)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2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</a:t>
            </a:r>
            <a:r>
              <a:rPr lang="pl-PL" b="1" dirty="0">
                <a:solidFill>
                  <a:srgbClr val="FF0000"/>
                </a:solidFill>
              </a:rPr>
              <a:t>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b="1" dirty="0">
                <a:solidFill>
                  <a:srgbClr val="FF0000"/>
                </a:solidFill>
              </a:rPr>
              <a:t>Zwróć 2+1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00D26224-6C7A-46D8-82C8-7202C9D681C9}"/>
              </a:ext>
            </a:extLst>
          </p:cNvPr>
          <p:cNvSpPr txBox="1">
            <a:spLocks/>
          </p:cNvSpPr>
          <p:nvPr/>
        </p:nvSpPr>
        <p:spPr>
          <a:xfrm>
            <a:off x="7311500" y="1825625"/>
            <a:ext cx="3236650" cy="216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Suma(1)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1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</p:txBody>
      </p:sp>
    </p:spTree>
    <p:extLst>
      <p:ext uri="{BB962C8B-B14F-4D97-AF65-F5344CB8AC3E}">
        <p14:creationId xmlns:p14="http://schemas.microsoft.com/office/powerpoint/2010/main" val="321276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B0B3F-82F6-47B8-A326-AD00DF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1 - suma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45660-208E-403D-BE09-21529436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6650" cy="216932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Suma(3)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3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</a:t>
            </a:r>
            <a:r>
              <a:rPr lang="pl-PL" b="1" dirty="0">
                <a:solidFill>
                  <a:srgbClr val="FF0000"/>
                </a:solidFill>
              </a:rPr>
              <a:t>3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b="1" dirty="0">
                <a:solidFill>
                  <a:srgbClr val="FF0000"/>
                </a:solidFill>
              </a:rPr>
              <a:t>Zwróć 3 + 3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C07ADDB-25BF-4F0A-880A-7CC022F2D260}"/>
              </a:ext>
            </a:extLst>
          </p:cNvPr>
          <p:cNvSpPr txBox="1">
            <a:spLocks/>
          </p:cNvSpPr>
          <p:nvPr/>
        </p:nvSpPr>
        <p:spPr>
          <a:xfrm>
            <a:off x="4074850" y="1825625"/>
            <a:ext cx="3236650" cy="216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Suma(2)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2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 :=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Zwróć 2+1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00D26224-6C7A-46D8-82C8-7202C9D681C9}"/>
              </a:ext>
            </a:extLst>
          </p:cNvPr>
          <p:cNvSpPr txBox="1">
            <a:spLocks/>
          </p:cNvSpPr>
          <p:nvPr/>
        </p:nvSpPr>
        <p:spPr>
          <a:xfrm>
            <a:off x="7311500" y="1825625"/>
            <a:ext cx="3236650" cy="216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Suma(1)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1 == 1,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Zwróć 1</a:t>
            </a:r>
          </a:p>
        </p:txBody>
      </p:sp>
    </p:spTree>
    <p:extLst>
      <p:ext uri="{BB962C8B-B14F-4D97-AF65-F5344CB8AC3E}">
        <p14:creationId xmlns:p14="http://schemas.microsoft.com/office/powerpoint/2010/main" val="256116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B0B3F-82F6-47B8-A326-AD00DF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 – wypisanie liczb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45660-208E-403D-BE09-21529436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1039" cy="22758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Wydrukuj1(n)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n == 0,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Wypisz n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Wydrukuj(n-1)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9B51E965-BA6B-473E-B750-5B89EFFAFD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281039" cy="227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Wydrukuj2(n)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n == 0,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/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Wydrukuj(n-1)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Wypisz n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52393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351</Words>
  <Application>Microsoft Office PowerPoint</Application>
  <PresentationFormat>Panoramiczny</PresentationFormat>
  <Paragraphs>89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Rodzaje rekurencji</vt:lpstr>
      <vt:lpstr>Rodzaje rekurencji</vt:lpstr>
      <vt:lpstr>Przykład 1 - suma</vt:lpstr>
      <vt:lpstr>Przykład 1 - suma</vt:lpstr>
      <vt:lpstr>Przykład 1 - suma</vt:lpstr>
      <vt:lpstr>Przykład 1 - suma</vt:lpstr>
      <vt:lpstr>Przykład 1 - suma</vt:lpstr>
      <vt:lpstr>Przykład 1 - suma</vt:lpstr>
      <vt:lpstr>Przykład 2 – wypisanie liczb</vt:lpstr>
      <vt:lpstr>Przykład 2 – wypisanie liczb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Rodzaje rekurencji</dc:title>
  <dc:creator>Damian Kurpiewski</dc:creator>
  <cp:lastModifiedBy>Damian Kurpiewski</cp:lastModifiedBy>
  <cp:revision>3</cp:revision>
  <dcterms:created xsi:type="dcterms:W3CDTF">2018-08-01T11:07:29Z</dcterms:created>
  <dcterms:modified xsi:type="dcterms:W3CDTF">2018-08-01T11:26:37Z</dcterms:modified>
</cp:coreProperties>
</file>