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9" r:id="rId3"/>
    <p:sldId id="260" r:id="rId4"/>
    <p:sldId id="261" r:id="rId5"/>
    <p:sldId id="262" r:id="rId6"/>
    <p:sldId id="258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23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9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41131-26B7-40CD-BEB9-05F6C32AAE2D}" type="datetimeFigureOut">
              <a:rPr lang="pl-PL"/>
              <a:pPr/>
              <a:t>30.04.2018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57430-6664-477B-A8E2-764D65E366E9}" type="slidenum">
              <a:rPr lang="pl-PL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4168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57430-6664-477B-A8E2-764D65E366E9}" type="slidenum">
              <a:rPr lang="pl-PL"/>
              <a:pPr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6898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57430-6664-477B-A8E2-764D65E366E9}" type="slidenum">
              <a:rPr lang="pl-PL"/>
              <a:pPr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5169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57430-6664-477B-A8E2-764D65E366E9}" type="slidenum">
              <a:rPr lang="pl-PL"/>
              <a:pPr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3827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57430-6664-477B-A8E2-764D65E366E9}" type="slidenum">
              <a:rPr lang="pl-PL"/>
              <a:pPr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6381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57430-6664-477B-A8E2-764D65E366E9}" type="slidenum">
              <a:rPr lang="pl-PL"/>
              <a:pPr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5286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57430-6664-477B-A8E2-764D65E366E9}" type="slidenum">
              <a:rPr lang="pl-PL"/>
              <a:pPr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842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30.04.2018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30.04.2018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30.04.2018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30.04.2018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30.04.2018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30.04.2018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30.04.2018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30.04.2018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30.04.2018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30.04.2018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30.04.2018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pPr/>
              <a:t>30.04.2018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231068/3d-isometric-cardboard-box" TargetMode="External"/><Relationship Id="rId7" Type="http://schemas.openxmlformats.org/officeDocument/2006/relationships/hyperlink" Target="https://pixabay.com/pl/opakowanie-pole-drewno-dese%C5%84-147618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pl/pole-pusty-karton-pakiet-otwarte-550594/" TargetMode="External"/><Relationship Id="rId5" Type="http://schemas.openxmlformats.org/officeDocument/2006/relationships/hyperlink" Target="https://commons.wikimedia.org/wiki/File:Standard-lock-key.jpg" TargetMode="External"/><Relationship Id="rId4" Type="http://schemas.openxmlformats.org/officeDocument/2006/relationships/hyperlink" Target="https://pixabay.com/pl/pole-karton-otwarte-295029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pl-PL" b="1" dirty="0"/>
              <a:t>Pudełka i klucz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l-PL" dirty="0"/>
              <a:t>Mamy pudełko, wewnątrz którego znajdują się kolejne pudełka, a w nich mogą być kolejne i tak dalej. W jednym z pudełek znajduje się klucz. </a:t>
            </a:r>
          </a:p>
          <a:p>
            <a:r>
              <a:rPr lang="pl-PL" dirty="0"/>
              <a:t>Zadanie polega na znalezieniu klucza.</a:t>
            </a:r>
          </a:p>
        </p:txBody>
      </p:sp>
      <p:pic>
        <p:nvPicPr>
          <p:cNvPr id="4" name="Obraz 4" descr="Clipart - 3D Isometric Cardboard &lt;strong&gt;Box&lt;/strong&gt;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7304" y="3600450"/>
            <a:ext cx="2743200" cy="308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4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pl-PL" b="1" dirty="0"/>
              <a:t>Algorytm – </a:t>
            </a:r>
            <a:r>
              <a:rPr lang="pl-PL" b="1" u="sng" dirty="0">
                <a:solidFill>
                  <a:schemeClr val="accent5"/>
                </a:solidFill>
              </a:rPr>
              <a:t>SPRAWDŹ PUDEŁKO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Pierwszym krokiem jest otworzenie pudełka i zobaczenie, co znajduje się w środku. </a:t>
            </a:r>
          </a:p>
          <a:p>
            <a:r>
              <a:rPr lang="pl-PL" dirty="0"/>
              <a:t>Możemy wyróżnić trzy stany zawartości pudełka.</a:t>
            </a:r>
          </a:p>
          <a:p>
            <a:r>
              <a:rPr lang="pl-PL" dirty="0"/>
              <a:t>W zależności od zastanego stanu, nasze postępowanie będzie się różnić.</a:t>
            </a:r>
          </a:p>
        </p:txBody>
      </p:sp>
      <p:pic>
        <p:nvPicPr>
          <p:cNvPr id="4" name="Obraz 4" descr="Free vector graphic: &lt;strong&gt;Box&lt;/strong&gt;, Cardboard, Carton, &lt;strong&gt;Open&lt;/strong&gt; - Free Image on ...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91617" y="4352925"/>
            <a:ext cx="2743200" cy="198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3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pl-PL" b="1" dirty="0"/>
              <a:t>1. Znaleźliśmy klucz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Jeżeli w pudełku znajduje się klucz to nasze zadanie jest zakończone.</a:t>
            </a:r>
          </a:p>
        </p:txBody>
      </p:sp>
      <p:pic>
        <p:nvPicPr>
          <p:cNvPr id="4" name="Obraz 4" descr="Description Standard-lock-&lt;strong&gt;key&lt;/strong&gt;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38771" y="3028950"/>
            <a:ext cx="6155116" cy="273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53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pl-PL" b="1" dirty="0"/>
              <a:t>2. Pudełko jest puste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Jeżeli pudełko jest puste, to możemy je wyrzucić. 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Obraz 4" descr="&lt;strong&gt;Box&lt;/strong&gt;, &lt;strong&gt;Empty&lt;/strong&gt;, Cardboard, Package, Pack, Open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0730" y="3457575"/>
            <a:ext cx="2743200" cy="257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241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pl-PL" b="1" dirty="0"/>
              <a:t>3. W pudełku są inne pudełka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Jeżeli wewnątrz pudełka znajdują się kolejne, musimy przeszukać po kolei każde z nich.</a:t>
            </a:r>
          </a:p>
          <a:p>
            <a:r>
              <a:rPr lang="pl-PL" dirty="0"/>
              <a:t>Z każdym pudełkiem postępujemy wedle naszego algorytmu: </a:t>
            </a:r>
            <a:r>
              <a:rPr lang="pl-PL" u="sng" dirty="0">
                <a:solidFill>
                  <a:schemeClr val="accent5"/>
                </a:solidFill>
              </a:rPr>
              <a:t>SPRAWDŹ PUDEŁKO</a:t>
            </a:r>
            <a:r>
              <a:rPr lang="pl-PL" dirty="0"/>
              <a:t>.</a:t>
            </a:r>
          </a:p>
        </p:txBody>
      </p:sp>
      <p:pic>
        <p:nvPicPr>
          <p:cNvPr id="7" name="Obraz 4" descr="&lt;strong&gt;Box&lt;/strong&gt;, &lt;strong&gt;Empty&lt;/strong&gt;, Cardboard, Package, Pack, Open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10075" y="3370249"/>
            <a:ext cx="3230731" cy="3036901"/>
          </a:xfrm>
          <a:prstGeom prst="rect">
            <a:avLst/>
          </a:prstGeom>
        </p:spPr>
      </p:pic>
      <p:pic>
        <p:nvPicPr>
          <p:cNvPr id="4" name="Obraz 4" descr="Free vector graphic: Crate, &lt;strong&gt;Box&lt;/strong&gt;, Wood, Pattern, Wooden - Free Image on ...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34460" y="3623034"/>
            <a:ext cx="1145170" cy="1151500"/>
          </a:xfrm>
          <a:prstGeom prst="rect">
            <a:avLst/>
          </a:prstGeom>
        </p:spPr>
      </p:pic>
      <p:pic>
        <p:nvPicPr>
          <p:cNvPr id="8" name="Obraz 4" descr="Free vector graphic: Crate, &lt;strong&gt;Box&lt;/strong&gt;, Wood, Pattern, Wooden - Free Image on ...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34075" y="3622675"/>
            <a:ext cx="1132768" cy="1142755"/>
          </a:xfrm>
          <a:prstGeom prst="rect">
            <a:avLst/>
          </a:prstGeom>
        </p:spPr>
      </p:pic>
      <p:pic>
        <p:nvPicPr>
          <p:cNvPr id="9" name="Obraz 4" descr="Free vector graphic: Crate, &lt;strong&gt;Box&lt;/strong&gt;, Wood, Pattern, Wooden - Free Image on ...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34075" y="4857750"/>
            <a:ext cx="1118780" cy="1128608"/>
          </a:xfrm>
          <a:prstGeom prst="rect">
            <a:avLst/>
          </a:prstGeom>
        </p:spPr>
      </p:pic>
      <p:pic>
        <p:nvPicPr>
          <p:cNvPr id="10" name="Obraz 4" descr="Free vector graphic: Crate, &lt;strong&gt;Box&lt;/strong&gt;, Wood, Pattern, Wooden - Free Image on ...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33925" y="4857750"/>
            <a:ext cx="1107965" cy="11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11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pl-PL" b="1" dirty="0"/>
              <a:t>Źródła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hlinkClick r:id="rId3"/>
              </a:rPr>
              <a:t>https://openclipart.org/detail/231068/3d-isometric-cardboard-box</a:t>
            </a:r>
            <a:endParaRPr lang="pl-PL"/>
          </a:p>
          <a:p>
            <a:r>
              <a:rPr lang="pl-PL" dirty="0">
                <a:hlinkClick r:id="rId4"/>
              </a:rPr>
              <a:t>https://pixabay.com/pl/pole-karton-otwarte-295029/</a:t>
            </a:r>
          </a:p>
          <a:p>
            <a:r>
              <a:rPr lang="pl-PL" dirty="0">
                <a:hlinkClick r:id="rId5"/>
              </a:rPr>
              <a:t>https://commons.wikimedia.org/wiki/File:Standard-lock-key.jpg</a:t>
            </a:r>
            <a:endParaRPr lang="pl-PL" dirty="0"/>
          </a:p>
          <a:p>
            <a:r>
              <a:rPr lang="pl-PL" dirty="0">
                <a:hlinkClick r:id="rId6"/>
              </a:rPr>
              <a:t>https://pixabay.com/pl/pole-pusty-karton-pakiet-otwarte-550594/</a:t>
            </a:r>
            <a:endParaRPr lang="pl-PL" dirty="0"/>
          </a:p>
          <a:p>
            <a:r>
              <a:rPr lang="pl-PL" dirty="0">
                <a:hlinkClick r:id="rId7"/>
              </a:rPr>
              <a:t>https://pixabay.com/pl/opakowanie-pole-drewno-dese%C5%84-147618/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0623372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182</Words>
  <Application>Microsoft Macintosh PowerPoint</Application>
  <PresentationFormat>Panoramiczny</PresentationFormat>
  <Paragraphs>27</Paragraphs>
  <Slides>6</Slides>
  <Notes>6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Motyw pakietu Office</vt:lpstr>
      <vt:lpstr>Pudełka i klucz</vt:lpstr>
      <vt:lpstr>Algorytm – SPRAWDŹ PUDEŁKO</vt:lpstr>
      <vt:lpstr>1. Znaleźliśmy klucz</vt:lpstr>
      <vt:lpstr>2. Pudełko jest puste</vt:lpstr>
      <vt:lpstr>3. W pudełku są inne pudełka</vt:lpstr>
      <vt:lpstr>Źródła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Pudełka i klucz</dc:title>
  <dc:creator/>
  <cp:lastModifiedBy>Damian Kurpiewski</cp:lastModifiedBy>
  <cp:revision>5</cp:revision>
  <dcterms:created xsi:type="dcterms:W3CDTF">2012-08-15T16:54:36Z</dcterms:created>
  <dcterms:modified xsi:type="dcterms:W3CDTF">2018-04-30T11:48:51Z</dcterms:modified>
</cp:coreProperties>
</file>