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66" r:id="rId1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56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41131-26B7-40CD-BEB9-05F6C32AAE2D}" type="datetimeFigureOut">
              <a:rPr lang="pl-PL"/>
              <a:pPr/>
              <a:t>21.06.2018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57430-6664-477B-A8E2-764D65E366E9}" type="slidenum">
              <a:rPr lang="pl-PL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4168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21.06.2018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175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21.06.2018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450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21.06.2018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038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21.06.2018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738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21.06.2018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3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21.06.2018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303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21.06.2018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80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21.06.2018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479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21.06.2018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083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21.06.2018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553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21.06.2018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490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AA868-8872-43E4-8C98-D34DABD1FD38}" type="datetimeFigureOut">
              <a:rPr lang="pl-PL" smtClean="0"/>
              <a:pPr/>
              <a:t>21.06.2018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663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46D85B-BD57-D544-BECF-6C91E54AF6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Rekurencja</a:t>
            </a:r>
          </a:p>
        </p:txBody>
      </p:sp>
    </p:spTree>
    <p:extLst>
      <p:ext uri="{BB962C8B-B14F-4D97-AF65-F5344CB8AC3E}">
        <p14:creationId xmlns:p14="http://schemas.microsoft.com/office/powerpoint/2010/main" val="606006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878A23-B92A-7A47-BF02-F4CC707E8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Inny przykład: </a:t>
            </a:r>
            <a:r>
              <a:rPr lang="pl-PL" b="1" dirty="0"/>
              <a:t>silnia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9B1010-B8A2-2F4B-B974-DF090733E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3! = 3 * 2!</a:t>
            </a:r>
          </a:p>
          <a:p>
            <a:pPr marL="0" indent="0">
              <a:buNone/>
            </a:pPr>
            <a:endParaRPr lang="pl-PL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2! = 2 * </a:t>
            </a:r>
            <a:r>
              <a:rPr lang="pl-PL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1 -&gt; 2! = 2</a:t>
            </a:r>
          </a:p>
          <a:p>
            <a:r>
              <a:rPr lang="pl-PL" dirty="0">
                <a:cs typeface="Consolas" panose="020B0609020204030204" pitchFamily="49" charset="0"/>
              </a:rPr>
              <a:t>Wiemy już ile to 1!, więc skorzystajmy z tego</a:t>
            </a:r>
          </a:p>
          <a:p>
            <a:pPr marL="0" indent="0">
              <a:buNone/>
            </a:pP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1! = </a:t>
            </a:r>
            <a:r>
              <a:rPr lang="pl-PL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pl-PL" dirty="0"/>
              <a:t>Mamy wynik, możemy </a:t>
            </a:r>
            <a:r>
              <a:rPr lang="pl-PL" b="1" dirty="0"/>
              <a:t>wracać</a:t>
            </a:r>
            <a:endParaRPr lang="pl-PL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466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878A23-B92A-7A47-BF02-F4CC707E8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Inny przykład: </a:t>
            </a:r>
            <a:r>
              <a:rPr lang="pl-PL" b="1" dirty="0"/>
              <a:t>silnia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9B1010-B8A2-2F4B-B974-DF090733E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3! = 3 * </a:t>
            </a:r>
            <a:r>
              <a:rPr lang="pl-PL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2 -&gt; 3! = 6</a:t>
            </a:r>
          </a:p>
          <a:p>
            <a:r>
              <a:rPr lang="pl-PL" dirty="0">
                <a:cs typeface="Consolas" panose="020B0609020204030204" pitchFamily="49" charset="0"/>
              </a:rPr>
              <a:t>Obliczyliśmy ile wynosi 2!, pozostał tylko jeden krok</a:t>
            </a:r>
          </a:p>
          <a:p>
            <a:pPr marL="0" indent="0">
              <a:buNone/>
            </a:pP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2! = </a:t>
            </a:r>
            <a:r>
              <a:rPr lang="pl-PL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lang="pl-PL" dirty="0">
                <a:cs typeface="Consolas" panose="020B0609020204030204" pitchFamily="49" charset="0"/>
              </a:rPr>
              <a:t>Wiemy już ile to 1!, więc skorzystajmy z tego</a:t>
            </a:r>
          </a:p>
          <a:p>
            <a:pPr marL="0" indent="0">
              <a:buNone/>
            </a:pP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1! = 1</a:t>
            </a:r>
          </a:p>
          <a:p>
            <a:r>
              <a:rPr lang="pl-PL" dirty="0"/>
              <a:t>Mamy wynik, możemy </a:t>
            </a:r>
            <a:r>
              <a:rPr lang="pl-PL" b="1" dirty="0"/>
              <a:t>wracać</a:t>
            </a:r>
            <a:endParaRPr lang="pl-PL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793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85F7F3-8AAD-6D42-A5DC-F9FD8F95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Schemat obliczeń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A0DAD3EC-7F63-C14B-819C-07C2C99A7E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l-PL" dirty="0"/>
                  <a:t>Nasze obliczenia przebiegały następująco:</a:t>
                </a:r>
              </a:p>
              <a:p>
                <a:endParaRPr lang="pl-P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3!=3∗2!→2!=2∗1!→1!=1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A0DAD3EC-7F63-C14B-819C-07C2C99A7E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1652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85F7F3-8AAD-6D42-A5DC-F9FD8F95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Schemat obliczeń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A0DAD3EC-7F63-C14B-819C-07C2C99A7E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l-PL" dirty="0"/>
                  <a:t>Nasze obliczenia przebiegały następująco:</a:t>
                </a:r>
              </a:p>
              <a:p>
                <a:endParaRPr lang="pl-P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3!=3∗2!→2!=2∗1!→1!=1</m:t>
                      </m:r>
                    </m:oMath>
                  </m:oMathPara>
                </a14:m>
                <a:endParaRPr lang="pl-PL" dirty="0"/>
              </a:p>
              <a:p>
                <a:pPr marL="0" indent="0">
                  <a:buNone/>
                </a:pPr>
                <a:endParaRPr lang="pl-PL" dirty="0"/>
              </a:p>
              <a:p>
                <a:r>
                  <a:rPr lang="pl-PL" dirty="0"/>
                  <a:t>I w drugą stronę:</a:t>
                </a:r>
              </a:p>
              <a:p>
                <a:endParaRPr lang="pl-P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!=3∗2</m:t>
                      </m:r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2!=2∗1←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1!=1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A0DAD3EC-7F63-C14B-819C-07C2C99A7E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6898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878A23-B92A-7A47-BF02-F4CC707E8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Inny przykład: </a:t>
            </a:r>
            <a:r>
              <a:rPr lang="pl-PL" b="1" dirty="0"/>
              <a:t>silnia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9B1010-B8A2-2F4B-B974-DF090733E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3! = 3 * 2!</a:t>
            </a:r>
          </a:p>
          <a:p>
            <a:r>
              <a:rPr lang="pl-PL" dirty="0"/>
              <a:t>Ale najpierw musimy policzyć </a:t>
            </a: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2!</a:t>
            </a:r>
          </a:p>
          <a:p>
            <a:pPr marL="0" indent="0">
              <a:buNone/>
            </a:pP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2! = 2 * 1!</a:t>
            </a:r>
          </a:p>
          <a:p>
            <a:r>
              <a:rPr lang="pl-PL" dirty="0"/>
              <a:t>Teraz musimy policzyć </a:t>
            </a: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1!</a:t>
            </a:r>
          </a:p>
          <a:p>
            <a:pPr marL="0" indent="0">
              <a:buNone/>
            </a:pP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1! = 1</a:t>
            </a:r>
          </a:p>
          <a:p>
            <a:r>
              <a:rPr lang="pl-PL" dirty="0"/>
              <a:t>Koniec!</a:t>
            </a:r>
          </a:p>
          <a:p>
            <a:endParaRPr lang="pl-PL" dirty="0"/>
          </a:p>
          <a:p>
            <a:r>
              <a:rPr lang="pl-PL" dirty="0"/>
              <a:t>Ogólnie: </a:t>
            </a: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n! = n * (n-1)!</a:t>
            </a:r>
          </a:p>
        </p:txBody>
      </p:sp>
    </p:spTree>
    <p:extLst>
      <p:ext uri="{BB962C8B-B14F-4D97-AF65-F5344CB8AC3E}">
        <p14:creationId xmlns:p14="http://schemas.microsoft.com/office/powerpoint/2010/main" val="882906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F1583A-BC5A-2B41-B25E-F3D4C537E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Definicja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6C29B72-AB03-A848-B3F3-9AC5CB7A5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l-PL" b="1" dirty="0"/>
              <a:t>Rekurencja</a:t>
            </a:r>
            <a:r>
              <a:rPr lang="pl-PL" dirty="0"/>
              <a:t> zwana jest także </a:t>
            </a:r>
            <a:r>
              <a:rPr lang="pl-PL" b="1" dirty="0"/>
              <a:t>rekursją</a:t>
            </a:r>
          </a:p>
          <a:p>
            <a:pPr>
              <a:lnSpc>
                <a:spcPct val="150000"/>
              </a:lnSpc>
            </a:pPr>
            <a:r>
              <a:rPr lang="pl-PL" dirty="0"/>
              <a:t>Z łaciny </a:t>
            </a:r>
            <a:r>
              <a:rPr lang="pl-PL" i="1" dirty="0" err="1"/>
              <a:t>recurrere</a:t>
            </a:r>
            <a:r>
              <a:rPr lang="pl-PL" dirty="0"/>
              <a:t> – przybiec z powrotem</a:t>
            </a:r>
          </a:p>
          <a:p>
            <a:pPr>
              <a:lnSpc>
                <a:spcPct val="150000"/>
              </a:lnSpc>
            </a:pPr>
            <a:r>
              <a:rPr lang="pl-PL" dirty="0"/>
              <a:t>Jest to odwołanie się funkcji do samej siebie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96005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2554A03B-5F57-AC42-A661-B3A3A6CF5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840705"/>
            <a:ext cx="11496821" cy="2931689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AEEBD063-1BB3-3F40-87DF-835D8B852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Przykład rekurencji</a:t>
            </a:r>
          </a:p>
        </p:txBody>
      </p:sp>
    </p:spTree>
    <p:extLst>
      <p:ext uri="{BB962C8B-B14F-4D97-AF65-F5344CB8AC3E}">
        <p14:creationId xmlns:p14="http://schemas.microsoft.com/office/powerpoint/2010/main" val="2046226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878A23-B92A-7A47-BF02-F4CC707E8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Inny przykład: </a:t>
            </a:r>
            <a:r>
              <a:rPr lang="pl-PL" b="1" dirty="0"/>
              <a:t>silnia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9B1010-B8A2-2F4B-B974-DF090733E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3! = 3 * 2!</a:t>
            </a:r>
          </a:p>
        </p:txBody>
      </p:sp>
    </p:spTree>
    <p:extLst>
      <p:ext uri="{BB962C8B-B14F-4D97-AF65-F5344CB8AC3E}">
        <p14:creationId xmlns:p14="http://schemas.microsoft.com/office/powerpoint/2010/main" val="3775809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878A23-B92A-7A47-BF02-F4CC707E8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Inny przykład: </a:t>
            </a:r>
            <a:r>
              <a:rPr lang="pl-PL" b="1" dirty="0"/>
              <a:t>silnia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9B1010-B8A2-2F4B-B974-DF090733E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3! = 3 * </a:t>
            </a:r>
            <a:r>
              <a:rPr lang="pl-PL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2!</a:t>
            </a:r>
          </a:p>
          <a:p>
            <a:r>
              <a:rPr lang="pl-PL" dirty="0"/>
              <a:t>Ale najpierw musimy policzyć </a:t>
            </a:r>
            <a:r>
              <a:rPr lang="pl-PL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2!</a:t>
            </a:r>
          </a:p>
        </p:txBody>
      </p:sp>
    </p:spTree>
    <p:extLst>
      <p:ext uri="{BB962C8B-B14F-4D97-AF65-F5344CB8AC3E}">
        <p14:creationId xmlns:p14="http://schemas.microsoft.com/office/powerpoint/2010/main" val="259552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878A23-B92A-7A47-BF02-F4CC707E8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Inny przykład: </a:t>
            </a:r>
            <a:r>
              <a:rPr lang="pl-PL" b="1" dirty="0"/>
              <a:t>silnia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9B1010-B8A2-2F4B-B974-DF090733E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3! = 3 * 2!</a:t>
            </a:r>
          </a:p>
          <a:p>
            <a:r>
              <a:rPr lang="pl-PL" dirty="0"/>
              <a:t>Ale najpierw musimy policzyć </a:t>
            </a: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2!</a:t>
            </a:r>
          </a:p>
          <a:p>
            <a:pPr marL="0" indent="0">
              <a:buNone/>
            </a:pP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2! = 2 * 1!</a:t>
            </a:r>
          </a:p>
        </p:txBody>
      </p:sp>
    </p:spTree>
    <p:extLst>
      <p:ext uri="{BB962C8B-B14F-4D97-AF65-F5344CB8AC3E}">
        <p14:creationId xmlns:p14="http://schemas.microsoft.com/office/powerpoint/2010/main" val="1752019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878A23-B92A-7A47-BF02-F4CC707E8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Inny przykład: </a:t>
            </a:r>
            <a:r>
              <a:rPr lang="pl-PL" b="1" dirty="0"/>
              <a:t>silnia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9B1010-B8A2-2F4B-B974-DF090733E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3! = 3 * 2!</a:t>
            </a:r>
          </a:p>
          <a:p>
            <a:r>
              <a:rPr lang="pl-PL" dirty="0"/>
              <a:t>Ale najpierw musimy policzyć </a:t>
            </a: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2!</a:t>
            </a:r>
          </a:p>
          <a:p>
            <a:pPr marL="0" indent="0">
              <a:buNone/>
            </a:pP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2! = 2 * </a:t>
            </a:r>
            <a:r>
              <a:rPr lang="pl-PL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1!</a:t>
            </a:r>
          </a:p>
          <a:p>
            <a:r>
              <a:rPr lang="pl-PL" dirty="0"/>
              <a:t>Teraz musimy policzyć </a:t>
            </a:r>
            <a:r>
              <a:rPr lang="pl-PL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1!</a:t>
            </a:r>
          </a:p>
        </p:txBody>
      </p:sp>
    </p:spTree>
    <p:extLst>
      <p:ext uri="{BB962C8B-B14F-4D97-AF65-F5344CB8AC3E}">
        <p14:creationId xmlns:p14="http://schemas.microsoft.com/office/powerpoint/2010/main" val="2718214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878A23-B92A-7A47-BF02-F4CC707E8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Inny przykład: </a:t>
            </a:r>
            <a:r>
              <a:rPr lang="pl-PL" b="1" dirty="0"/>
              <a:t>silnia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9B1010-B8A2-2F4B-B974-DF090733E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3! = 3 * 2!</a:t>
            </a:r>
          </a:p>
          <a:p>
            <a:r>
              <a:rPr lang="pl-PL" dirty="0"/>
              <a:t>Ale najpierw musimy policzyć </a:t>
            </a: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2!</a:t>
            </a:r>
          </a:p>
          <a:p>
            <a:pPr marL="0" indent="0">
              <a:buNone/>
            </a:pP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2! = 2 * 1!</a:t>
            </a:r>
          </a:p>
          <a:p>
            <a:r>
              <a:rPr lang="pl-PL" dirty="0"/>
              <a:t>Teraz musimy policzyć </a:t>
            </a: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1!</a:t>
            </a:r>
          </a:p>
          <a:p>
            <a:pPr marL="0" indent="0">
              <a:buNone/>
            </a:pP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1! = 1</a:t>
            </a:r>
          </a:p>
        </p:txBody>
      </p:sp>
    </p:spTree>
    <p:extLst>
      <p:ext uri="{BB962C8B-B14F-4D97-AF65-F5344CB8AC3E}">
        <p14:creationId xmlns:p14="http://schemas.microsoft.com/office/powerpoint/2010/main" val="3882987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878A23-B92A-7A47-BF02-F4CC707E8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Inny przykład: </a:t>
            </a:r>
            <a:r>
              <a:rPr lang="pl-PL" b="1" dirty="0"/>
              <a:t>silnia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9B1010-B8A2-2F4B-B974-DF090733E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3! = 3 * 2!</a:t>
            </a:r>
          </a:p>
          <a:p>
            <a:pPr marL="0" indent="0">
              <a:buNone/>
            </a:pPr>
            <a:endParaRPr lang="pl-PL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2! = 2 * 1!</a:t>
            </a:r>
          </a:p>
          <a:p>
            <a:pPr marL="0" indent="0">
              <a:buNone/>
            </a:pPr>
            <a:endParaRPr lang="pl-PL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1! = 1</a:t>
            </a:r>
          </a:p>
          <a:p>
            <a:r>
              <a:rPr lang="pl-PL" dirty="0"/>
              <a:t>Mamy wynik, możemy </a:t>
            </a:r>
            <a:r>
              <a:rPr lang="pl-PL" b="1" dirty="0">
                <a:solidFill>
                  <a:srgbClr val="FF0000"/>
                </a:solidFill>
              </a:rPr>
              <a:t>wracać</a:t>
            </a:r>
            <a:endParaRPr lang="pl-PL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0003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366</Words>
  <Application>Microsoft Macintosh PowerPoint</Application>
  <PresentationFormat>Panoramiczny</PresentationFormat>
  <Paragraphs>68</Paragraphs>
  <Slides>14</Slides>
  <Notes>0</Notes>
  <HiddenSlides>1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Consolas</vt:lpstr>
      <vt:lpstr>Motyw pakietu Office</vt:lpstr>
      <vt:lpstr>Rekurencja</vt:lpstr>
      <vt:lpstr>Definicja</vt:lpstr>
      <vt:lpstr>Przykład rekurencji</vt:lpstr>
      <vt:lpstr>Inny przykład: silnia</vt:lpstr>
      <vt:lpstr>Inny przykład: silnia</vt:lpstr>
      <vt:lpstr>Inny przykład: silnia</vt:lpstr>
      <vt:lpstr>Inny przykład: silnia</vt:lpstr>
      <vt:lpstr>Inny przykład: silnia</vt:lpstr>
      <vt:lpstr>Inny przykład: silnia</vt:lpstr>
      <vt:lpstr>Inny przykład: silnia</vt:lpstr>
      <vt:lpstr>Inny przykład: silnia</vt:lpstr>
      <vt:lpstr>Schemat obliczeń</vt:lpstr>
      <vt:lpstr>Schemat obliczeń</vt:lpstr>
      <vt:lpstr>Inny przykład: silnia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Pudełka i klucz</dc:title>
  <dc:creator/>
  <cp:lastModifiedBy>Damian Kurpiewski</cp:lastModifiedBy>
  <cp:revision>10</cp:revision>
  <dcterms:created xsi:type="dcterms:W3CDTF">2012-08-15T16:54:36Z</dcterms:created>
  <dcterms:modified xsi:type="dcterms:W3CDTF">2018-06-21T17:16:01Z</dcterms:modified>
</cp:coreProperties>
</file>