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2" r:id="rId5"/>
    <p:sldId id="264" r:id="rId6"/>
    <p:sldId id="265" r:id="rId7"/>
    <p:sldId id="300" r:id="rId8"/>
    <p:sldId id="272" r:id="rId9"/>
    <p:sldId id="273" r:id="rId10"/>
    <p:sldId id="276" r:id="rId11"/>
    <p:sldId id="274" r:id="rId12"/>
    <p:sldId id="277" r:id="rId13"/>
    <p:sldId id="278" r:id="rId14"/>
    <p:sldId id="275" r:id="rId15"/>
    <p:sldId id="261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31.05.2018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31.05.2018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6.png"/><Relationship Id="rId4" Type="http://schemas.openxmlformats.org/officeDocument/2006/relationships/diagramData" Target="../diagrams/data9.xml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onkey-head-laughing-sitting-3739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B02F83C3-61FE-4806-B566-C33CEEB67EC5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0B7A0F6C-B9BA-4F62-AFA2-E5B3D4217A7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F52E6CD-6334-4526-BDE0-A0D4B82D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2E97666-B21A-41E8-BE8E-05691C93D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453E995-0314-473B-8298-03317D0BC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A6183FD-34EB-4A60-B2BA-A5CC6D3AE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5BFF947-E704-45AE-AB4F-D0F57E8A4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DEC2367-3227-44B3-972B-BFB95EF94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E7A54FF-A017-4BFC-A4D9-01AFB3C9D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B24E127-8343-41F2-9E92-27B73B962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A6201B3-93E4-4C41-A1B6-9047343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D655B5E-8E84-4A84-8632-F3EEBE43B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4" name="Obraz 2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5549131-4BD5-4138-A3D6-4D517071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3A143F1-BD17-4D23-B364-2EB2799B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AA17635-DC96-441F-9F4D-E803274A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BA29E72-3CB6-4573-8D8B-AAFA2A702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79533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Obraz 22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93142254-459F-4EBC-B310-9667CF5B34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" y="2849280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1BA5A9F8-5382-46F1-8FFE-5B29626F53A3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AECF685D-ED39-4BB7-8056-1C6E01BBEE5E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7C7E102-2294-417B-AAB5-6D0F54B27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DAB2467-A716-4CD9-BDDD-87F9ADD59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0859389-A47C-4F0D-BF7C-7C12A6770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B9621C7-C955-4F21-9686-B8242A260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59CC36E-7DC1-4776-8945-5650AD78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55A2A6F-7A46-45DE-9B2F-F95BE6542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D10D5ED-6626-404F-9DDE-69D35E74E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8EE8CCC-D4BF-4D2D-98EF-8D2F6CA74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EBB7F4E-AE4E-4491-ACA1-8EA2FE857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16E6CC2-ED27-4206-9091-347761EAA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D212DC2-BC94-49D8-BC73-6CDC6F2B5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2DDB51C-1AB9-404C-A734-9A8534F3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4B8B6F8-4446-44E5-940C-4E2181B6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2F7F544-268E-4A76-A406-9E00FDF51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99373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E3E4CC3C-0A56-4817-B47C-234F8000BF8F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FD319947-32B4-4F16-B80A-E8494355AB8A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A01B061-19BA-4FE1-B830-403BD32A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B42B63B-BF3F-4874-99EC-60A9EE7E9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B498C38-B87F-4079-9A04-9D99C815E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36D1247-FC7E-4D0C-87F4-58BA52343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19BD51D-93C8-437B-9FAC-9B917439F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081F8D4-FF1D-4B79-8340-3AFA79282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5FED7EC-7B87-4A70-B8E0-738FF5463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F428BE6-268E-4B86-8283-3E275687E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9F532F1-323C-417B-8FA9-ED53B5CFC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D8221C3-BB5F-4A02-A990-75B767534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3D424B9-6B17-45EE-A2F2-C9C9B9075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E27EF7E-F0D2-4B49-A3D4-D85E03EC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52A6FE5-5EF6-45C7-8B05-2581C0A25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0101C99-A0DD-4EAB-B841-6BDB53672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3997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B182D283-575C-4CB6-B73B-487A845553C8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482A9159-5F33-4F88-BCF9-757DB7E00424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7788425-26AD-4A87-A377-93FC7C671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75255B5-C3E7-4F65-B570-AEAC086C8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4EF1A2D-02A0-4879-BE54-CC6A1AB3F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E515DB9-6FA9-4DD6-AC2B-9BE2C5D30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4D0FDC8-898C-4721-908A-02039E796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CF96A73-8DE9-4F48-A42C-E47C7D41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2826080-36AC-482D-9A77-37DFD2328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618C49A-0A61-4DA8-AE50-26D2F88DD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B701E1F-43C0-43F4-A4F3-B7917E440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1" name="Obraz 2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F06B717-E6F4-4848-A2F9-E56B525E9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78CACDD-C595-4170-8AD5-958A4D31B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F73821A-68BC-4DCA-9E5B-604F42D34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77159BD-D582-4DB8-96E7-FEA7823C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5F2370F-01F8-4CF6-8A66-79B55FD0E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57325B3-BA08-45D8-8715-4B2D160D8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42561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57D5F769-D5C7-4D1D-9C0F-1CD8C2C4C7D3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6C16AD1E-EA34-4329-91AF-9C2387578258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8280199-A922-4F63-9A55-D996DE736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134D764-5AAC-46EF-BDB8-B8E6A57C0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36DE109-96F7-4E04-9B01-BC31E8138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138E85C-1DA6-4759-9098-13B62048E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F1B317E-85AA-448B-AD71-F77B8DB4A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0EE55BA-EB3C-40A0-91D8-455E2565E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EEFE0DAC-95E6-4B38-8D03-B61D35072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45989DD-3F02-426A-B6BA-3D12EDBB1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0" name="Obraz 1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31E43A5-0F54-4C45-B946-4896F8E21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2" name="Obraz 2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4C9136E-AB58-4222-B826-C2A07FB5D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3" name="Obraz 2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EE17E09-C747-4EAA-9797-9FE6B4F58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24" name="Obraz 2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50BC8C8-1497-4D09-A499-3C8451659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126" y="241554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80C256D5-3804-4329-B53C-2AFA2B31F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4560A7B-B285-481C-A6DB-92A3A765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1B23B4C7-994D-4422-BA80-D8A8F0745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Dla podanego drzewa, wypisz kolejność, w jakiej małpa odwiedzi kolejne gałęzie aż do znalezienia banana.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Wypisz także stos: jego zmiany (ze skreślaniem), a także jego stan finalny, gdy małpa już </a:t>
            </a:r>
            <a:r>
              <a:rPr lang="pl-PL"/>
              <a:t>znajdzie banana.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11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W przeciwnym wypadku, jeżeli natrafisz na koniec gałęzi:</a:t>
            </a:r>
          </a:p>
          <a:p>
            <a:pPr lvl="2"/>
            <a:r>
              <a:rPr lang="pl-PL" sz="2800" dirty="0"/>
              <a:t>Cofnij się do najbliższego, niesprawdzonego w pełni, rozgałęzienia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5CBC10-D453-4D43-803E-B6BE9BEB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92573"/>
            <a:ext cx="4748742" cy="5880796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A1E78F4-FCB7-4CC3-8BBA-220C8E273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250022" y="977614"/>
            <a:ext cx="498551" cy="369759"/>
          </a:xfrm>
          <a:prstGeom prst="rect">
            <a:avLst/>
          </a:prstGeom>
        </p:spPr>
      </p:pic>
      <p:pic>
        <p:nvPicPr>
          <p:cNvPr id="9" name="Obraz 8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8F175C9-5A75-4FB5-A42D-E3251324C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52677D1-1B91-4166-99FD-FF1B0B23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8" y="492573"/>
            <a:ext cx="4744171" cy="5880795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15C7C53-C982-446A-BD61-AC6BA35B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362589" y="977614"/>
            <a:ext cx="498551" cy="369759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Obraz 15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662F6B19-0327-4A0A-B665-CAACC0D85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Grupa 20">
            <a:extLst>
              <a:ext uri="{FF2B5EF4-FFF2-40B4-BE49-F238E27FC236}">
                <a16:creationId xmlns:a16="http://schemas.microsoft.com/office/drawing/2014/main" id="{E9AA9EEC-1418-441D-846E-EE76033A7953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pic>
          <p:nvPicPr>
            <p:cNvPr id="6" name="Obraz 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E86BBE1-AEF8-4FA2-B1C1-E485EED0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90" y="92130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Obraz 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A27FE445-B90F-44DF-B42B-83D6540D4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716" y="67947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Obraz 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5E19A72-79DE-448C-8CCD-468A92A1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671" y="3519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raz 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1EF3B51-FF43-407B-A22B-2DA65927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59" y="392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Obraz 1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0240AC5F-DFA1-4515-B642-66D83A5E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241" y="96500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Obraz 1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9237B3E-635A-4AEF-9039-387E551F1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824" y="2193925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Obraz 1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17C73A4-1BC5-4168-B635-349570CC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922" y="154805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Obraz 13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207BD73D-A015-4BE0-8745-288FC593B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64" y="223820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Obraz 15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4E14F01-CF20-4E41-9DB0-5BE9EC2C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213" y="65842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Obraz 1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9E1356AD-D68F-4C5E-BEA1-23C11C45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5" y="1072043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Obraz 1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A637D83-0F96-4388-943A-EC4ECDE9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225" y="2089302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Obraz 1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9C5593E-9C5F-4AE5-A37F-94F08825E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54" y="2746536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Obraz 19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EDE43BB-B319-4760-A5C9-7BF912E9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96" y="1940617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90403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5" name="Grupa 4">
            <a:extLst>
              <a:ext uri="{FF2B5EF4-FFF2-40B4-BE49-F238E27FC236}">
                <a16:creationId xmlns:a16="http://schemas.microsoft.com/office/drawing/2014/main" id="{A7A8A062-CC96-4789-A197-5818877D3364}"/>
              </a:ext>
            </a:extLst>
          </p:cNvPr>
          <p:cNvGrpSpPr/>
          <p:nvPr/>
        </p:nvGrpSpPr>
        <p:grpSpPr>
          <a:xfrm>
            <a:off x="-33225" y="35196"/>
            <a:ext cx="5807537" cy="3919206"/>
            <a:chOff x="-33225" y="35196"/>
            <a:chExt cx="5807537" cy="3919206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6A289A9A-4EBD-4E79-8EC5-0C2377F9AD4E}"/>
                </a:ext>
              </a:extLst>
            </p:cNvPr>
            <p:cNvGrpSpPr/>
            <p:nvPr/>
          </p:nvGrpSpPr>
          <p:grpSpPr>
            <a:xfrm>
              <a:off x="-33225" y="35196"/>
              <a:ext cx="5807537" cy="3919206"/>
              <a:chOff x="-33225" y="35196"/>
              <a:chExt cx="5807537" cy="3919206"/>
            </a:xfrm>
          </p:grpSpPr>
          <p:pic>
            <p:nvPicPr>
              <p:cNvPr id="8" name="Obraz 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AD9ECF8-38A1-4D54-9068-68BF58304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9" name="Obraz 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4172007-1B90-4158-97CF-39CBA77DC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0" name="Obraz 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E809B93-996E-4856-8955-FDA64B1DE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1" name="Obraz 1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9B56359-C3C5-4809-8AFB-5AA0922EF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2" name="Obraz 1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9A55201-D1B8-42E1-9B06-301610923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3" name="Obraz 1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D6BAC7C-8E82-4C23-9CF9-D30DF2BEB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4" name="Obraz 1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5E00A9E2-9934-44E7-8B26-46E240B95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5" name="Obraz 1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868D29C-E29F-4A80-885B-3F7760EB2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6" name="Obraz 1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35105A7-9738-4143-B7BE-5206A758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7" name="Obraz 1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FACBF00-BE99-4625-96F9-714DF1B8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8" name="Obraz 1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48A409F-5740-4D45-A756-9533E6A84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225" y="208930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19" name="Obraz 1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3F1B0C0-C327-4286-A032-DD8557305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4" y="274653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1" name="Obraz 20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3AAB8070-33E4-4822-96B4-6E7E653F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Obraz 21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64527F53-1C57-4F3D-839A-3E99DF0B5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Obraz 22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F7B15814-E0F5-43FB-B62D-60408940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6645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5" name="Grupa 24">
            <a:extLst>
              <a:ext uri="{FF2B5EF4-FFF2-40B4-BE49-F238E27FC236}">
                <a16:creationId xmlns:a16="http://schemas.microsoft.com/office/drawing/2014/main" id="{35C0928F-6285-4696-AD72-AA2C52E4C8A4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EB2DC085-0111-4415-B958-A43ABA01A86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7235B61-289C-4419-B29D-973C5BB63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4B597D7F-B288-415C-91FA-82E75105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4F0CB6E-BCAF-4F39-84D6-22031E9F7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DC422F6E-9DF1-4BFD-8942-3858166B9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44FDA40-8540-4631-8901-4F581DB04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3515670E-00FB-412F-9676-8B6BD2A04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081940E8-27F2-4DE9-A437-5F9A5BBB2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DEA4482-AEA3-4749-BEDC-9B6660C7F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C4D66DC-4A35-4D16-9BC8-F5824709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FA60D32E-3AEA-4DF6-8BAE-0792D71E2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1892EBD-C4DD-47F3-ADBF-D8AB1292C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7C7BAD24-CC79-4922-BEF9-3FF95C08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C73BBCB8-FFEF-4990-B647-5024C9CE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56E5B90-1962-443D-B1EC-510B5115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29015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Obraz 21" descr="Obraz zawierający zielony, zewnętrzne&#10;&#10;Opis wygenerowany przy bardzo wysokim poziomie pewności">
            <a:extLst>
              <a:ext uri="{FF2B5EF4-FFF2-40B4-BE49-F238E27FC236}">
                <a16:creationId xmlns:a16="http://schemas.microsoft.com/office/drawing/2014/main" id="{DE7B47AA-45F0-4425-A32F-AE15BDB78F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" y="1998219"/>
            <a:ext cx="1610488" cy="12078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309FA160-D1FC-4E16-9141-3844F70BE55B}"/>
              </a:ext>
            </a:extLst>
          </p:cNvPr>
          <p:cNvGrpSpPr/>
          <p:nvPr/>
        </p:nvGrpSpPr>
        <p:grpSpPr>
          <a:xfrm>
            <a:off x="521285" y="35196"/>
            <a:ext cx="5253027" cy="3410877"/>
            <a:chOff x="521285" y="35196"/>
            <a:chExt cx="5253027" cy="3410877"/>
          </a:xfrm>
        </p:grpSpPr>
        <p:grpSp>
          <p:nvGrpSpPr>
            <p:cNvPr id="26" name="Grupa 25">
              <a:extLst>
                <a:ext uri="{FF2B5EF4-FFF2-40B4-BE49-F238E27FC236}">
                  <a16:creationId xmlns:a16="http://schemas.microsoft.com/office/drawing/2014/main" id="{1D2EB7E0-2D89-43B6-BCD3-B271894C47C0}"/>
                </a:ext>
              </a:extLst>
            </p:cNvPr>
            <p:cNvGrpSpPr/>
            <p:nvPr/>
          </p:nvGrpSpPr>
          <p:grpSpPr>
            <a:xfrm>
              <a:off x="521285" y="35196"/>
              <a:ext cx="5253027" cy="3410877"/>
              <a:chOff x="521285" y="35196"/>
              <a:chExt cx="5253027" cy="3410877"/>
            </a:xfrm>
          </p:grpSpPr>
          <p:pic>
            <p:nvPicPr>
              <p:cNvPr id="30" name="Obraz 2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1B1CF823-55CC-404E-9857-36B3E72EC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90" y="92130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1" name="Obraz 30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25EAADE6-3616-4AC9-8959-6F314EC5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5716" y="67947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2" name="Obraz 31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9B456DF-8763-469E-9EB9-8738A8F3B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6671" y="35196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3" name="Obraz 32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621807FC-EAD6-4CB5-91DC-7FAE3451F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659" y="392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4" name="Obraz 33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F5C87D2-87E1-4669-908C-FD3926893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41" y="965008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5" name="Obraz 34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9E5D37BA-0608-4648-B5D6-C1CE68734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824" y="219392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6" name="Obraz 35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71618E71-4957-4536-8C57-A9BA23350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5922" y="1548052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7" name="Obraz 36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B725606D-2B75-4C60-9F2B-B3742A930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6764" y="223820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8" name="Obraz 37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C08C48B4-4EC7-4F83-9528-3D7B10D0A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0213" y="658427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Obraz 38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820C113E-3B86-4726-B43F-5F32B34FE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285" y="1072043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40" name="Obraz 39" descr="Obraz zawierający zielony, zewnętrzne&#10;&#10;Opis wygenerowany przy bardzo wysokim poziomie pewności">
                <a:extLst>
                  <a:ext uri="{FF2B5EF4-FFF2-40B4-BE49-F238E27FC236}">
                    <a16:creationId xmlns:a16="http://schemas.microsoft.com/office/drawing/2014/main" id="{A2339D72-BA49-4BFB-A6DC-31FFBFA88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64" y="1494315"/>
                <a:ext cx="1610488" cy="1207866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27" name="Obraz 26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B51B5884-15A6-45AF-8B51-48B80BCA2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71" y="1229674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Obraz 27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DE23DF88-299B-46EF-A0DC-8F93587F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231" y="1483001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Obraz 28" descr="Obraz zawierający zielony, zewnętrzne&#10;&#10;Opis wygenerowany przy bardzo wysokim poziomie pewności">
              <a:extLst>
                <a:ext uri="{FF2B5EF4-FFF2-40B4-BE49-F238E27FC236}">
                  <a16:creationId xmlns:a16="http://schemas.microsoft.com/office/drawing/2014/main" id="{4AD0DD60-8901-4DEC-A86F-C5025A5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655" y="2024928"/>
              <a:ext cx="1610488" cy="120786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5238871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549</Words>
  <Application>Microsoft Office PowerPoint</Application>
  <PresentationFormat>Panoramiczny</PresentationFormat>
  <Paragraphs>109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Małpa, drzewo i banan</vt:lpstr>
      <vt:lpstr>Treść zadania</vt:lpstr>
      <vt:lpstr>Algorytm dla małpy</vt:lpstr>
      <vt:lpstr>Drzewo, małpa i banan</vt:lpstr>
      <vt:lpstr>Drzewo, małpa i banan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Zadanie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21</cp:revision>
  <dcterms:created xsi:type="dcterms:W3CDTF">2012-08-15T16:54:36Z</dcterms:created>
  <dcterms:modified xsi:type="dcterms:W3CDTF">2018-05-30T22:49:36Z</dcterms:modified>
</cp:coreProperties>
</file>