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92" r:id="rId4"/>
    <p:sldId id="29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86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412"/>
  </p:normalViewPr>
  <p:slideViewPr>
    <p:cSldViewPr>
      <p:cViewPr varScale="1">
        <p:scale>
          <a:sx n="102" d="100"/>
          <a:sy n="102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05.06.2018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turt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Żółw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Tworzenie funkcji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70DCFDE-E7E8-4887-9A7E-0FB989C5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92" y="307731"/>
            <a:ext cx="3567891" cy="399763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Wywołujemy funkcję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amka 10">
            <a:extLst>
              <a:ext uri="{FF2B5EF4-FFF2-40B4-BE49-F238E27FC236}">
                <a16:creationId xmlns:a16="http://schemas.microsoft.com/office/drawing/2014/main" id="{7D3DF1AB-80F5-4A86-9A4B-E41A8F2D63C7}"/>
              </a:ext>
            </a:extLst>
          </p:cNvPr>
          <p:cNvSpPr/>
          <p:nvPr/>
        </p:nvSpPr>
        <p:spPr>
          <a:xfrm>
            <a:off x="3851920" y="3297256"/>
            <a:ext cx="1584176" cy="1008112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5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C1D31B-5B49-47B3-8E0F-D05D6B44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0" y="307731"/>
            <a:ext cx="8095214" cy="399763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Podajemy jej parametry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6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48990-A6E9-4556-9E7F-305EA565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Zadanie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A327E9-B21C-4FA8-BDF7-E07DBE75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Wykonaj zadanie z ćwiczenia 5 za pomocą funkcji</a:t>
            </a:r>
          </a:p>
          <a:p>
            <a:r>
              <a:rPr lang="pl-PL" dirty="0"/>
              <a:t>Utwórz funkcję </a:t>
            </a:r>
            <a:r>
              <a:rPr lang="pl-PL" dirty="0" err="1"/>
              <a:t>rysuj_gwiazdkę</a:t>
            </a:r>
            <a:r>
              <a:rPr lang="pl-PL" dirty="0"/>
              <a:t> przyjmującą jako parametr długość ramienia gwiazdki</a:t>
            </a:r>
          </a:p>
          <a:p>
            <a:r>
              <a:rPr lang="pl-PL" dirty="0"/>
              <a:t>Wywołaj funkcję w pętli rysując cztery gwiazdki jak w ćwiczeniu</a:t>
            </a:r>
          </a:p>
        </p:txBody>
      </p:sp>
    </p:spTree>
    <p:extLst>
      <p:ext uri="{BB962C8B-B14F-4D97-AF65-F5344CB8AC3E}">
        <p14:creationId xmlns:p14="http://schemas.microsoft.com/office/powerpoint/2010/main" val="76570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7956CCB-DDC0-40A3-A9F3-4325717EE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372" y="307731"/>
            <a:ext cx="3497931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96D0014-90B6-4D09-ACA7-7CA6D0B1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Rozwiązanie</a:t>
            </a:r>
          </a:p>
        </p:txBody>
      </p:sp>
    </p:spTree>
    <p:extLst>
      <p:ext uri="{BB962C8B-B14F-4D97-AF65-F5344CB8AC3E}">
        <p14:creationId xmlns:p14="http://schemas.microsoft.com/office/powerpoint/2010/main" val="339965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https://blockly-games.appspot.com/turtle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5AB05D42-88FF-4E21-87E8-B624313B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 menu wybieramy </a:t>
            </a:r>
            <a:r>
              <a:rPr lang="pl-PL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2F0CB5F-AE85-4D12-98C1-FC899FBC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380198"/>
            <a:ext cx="2752725" cy="3895725"/>
          </a:xfrm>
          <a:prstGeom prst="rect">
            <a:avLst/>
          </a:prstGeom>
        </p:spPr>
      </p:pic>
      <p:sp>
        <p:nvSpPr>
          <p:cNvPr id="12" name="Ramka 11">
            <a:extLst>
              <a:ext uri="{FF2B5EF4-FFF2-40B4-BE49-F238E27FC236}">
                <a16:creationId xmlns:a16="http://schemas.microsoft.com/office/drawing/2014/main" id="{B74C2602-19C8-48F9-A7EE-3A99B975D540}"/>
              </a:ext>
            </a:extLst>
          </p:cNvPr>
          <p:cNvSpPr/>
          <p:nvPr/>
        </p:nvSpPr>
        <p:spPr>
          <a:xfrm>
            <a:off x="3275856" y="3597294"/>
            <a:ext cx="2376264" cy="594283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0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E0B1355-6222-43CF-B093-15B03DC7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89" y="307731"/>
            <a:ext cx="4357097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5AB05D42-88FF-4E21-87E8-B624313B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Przeciągamy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funkcję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bez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zwróć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amka 5">
            <a:extLst>
              <a:ext uri="{FF2B5EF4-FFF2-40B4-BE49-F238E27FC236}">
                <a16:creationId xmlns:a16="http://schemas.microsoft.com/office/drawing/2014/main" id="{20F2B2A6-2FFC-41AC-A046-387C6AD87C1E}"/>
              </a:ext>
            </a:extLst>
          </p:cNvPr>
          <p:cNvSpPr/>
          <p:nvPr/>
        </p:nvSpPr>
        <p:spPr>
          <a:xfrm>
            <a:off x="3275856" y="380198"/>
            <a:ext cx="3312368" cy="1320610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934D4E4-279F-4351-AB1B-FA66ED68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463466"/>
            <a:ext cx="8622615" cy="36861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 3. Klikamy na koło zębate</a:t>
            </a:r>
          </a:p>
        </p:txBody>
      </p:sp>
      <p:sp>
        <p:nvSpPr>
          <p:cNvPr id="10" name="Ramka 9">
            <a:extLst>
              <a:ext uri="{FF2B5EF4-FFF2-40B4-BE49-F238E27FC236}">
                <a16:creationId xmlns:a16="http://schemas.microsoft.com/office/drawing/2014/main" id="{0020814A-483B-4C74-953F-80439CDBFD1F}"/>
              </a:ext>
            </a:extLst>
          </p:cNvPr>
          <p:cNvSpPr/>
          <p:nvPr/>
        </p:nvSpPr>
        <p:spPr>
          <a:xfrm>
            <a:off x="467544" y="836712"/>
            <a:ext cx="1584176" cy="1440160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9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8537294-392C-4DCD-9380-E111F726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61" y="307731"/>
            <a:ext cx="6526753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pl-PL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Przeciągamy blok do wejścia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amka 10">
            <a:extLst>
              <a:ext uri="{FF2B5EF4-FFF2-40B4-BE49-F238E27FC236}">
                <a16:creationId xmlns:a16="http://schemas.microsoft.com/office/drawing/2014/main" id="{E6D0AC66-782D-4486-9E72-98F6FF41903E}"/>
              </a:ext>
            </a:extLst>
          </p:cNvPr>
          <p:cNvSpPr/>
          <p:nvPr/>
        </p:nvSpPr>
        <p:spPr>
          <a:xfrm>
            <a:off x="1763688" y="615252"/>
            <a:ext cx="3168352" cy="1008112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02B36332-DDA2-46CE-B278-82D2865E830F}"/>
              </a:ext>
            </a:extLst>
          </p:cNvPr>
          <p:cNvCxnSpPr/>
          <p:nvPr/>
        </p:nvCxnSpPr>
        <p:spPr>
          <a:xfrm>
            <a:off x="4716016" y="1268760"/>
            <a:ext cx="1368152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7ECEDB1-804C-4A0B-9760-9E084D21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5" y="307731"/>
            <a:ext cx="7800265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Przeciągamy</a:t>
            </a:r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blok</a:t>
            </a:r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wejścia</a:t>
            </a: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11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7EC2A66-91BD-42B0-ACD6-45D71D29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88017"/>
            <a:ext cx="8622615" cy="383706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Zmieniamy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jego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nazwę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768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499167E-99E7-4A12-9746-294E0775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002379"/>
            <a:ext cx="8622615" cy="260834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Klikamy</a:t>
            </a:r>
            <a:r>
              <a:rPr lang="pl-P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ponownie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koło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zębate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amka 8">
            <a:extLst>
              <a:ext uri="{FF2B5EF4-FFF2-40B4-BE49-F238E27FC236}">
                <a16:creationId xmlns:a16="http://schemas.microsoft.com/office/drawing/2014/main" id="{1ED03097-ED10-471B-AC95-B385859FB311}"/>
              </a:ext>
            </a:extLst>
          </p:cNvPr>
          <p:cNvSpPr/>
          <p:nvPr/>
        </p:nvSpPr>
        <p:spPr>
          <a:xfrm>
            <a:off x="293242" y="1128584"/>
            <a:ext cx="1183851" cy="1177965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2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C5D1F17-7D06-4358-9AFF-B7963287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034714"/>
            <a:ext cx="8622615" cy="254367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32A4022-2D25-421E-A3EC-D5DB89C2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 7. Zmieniamy nazwę funkcji</a:t>
            </a:r>
          </a:p>
        </p:txBody>
      </p:sp>
      <p:sp>
        <p:nvSpPr>
          <p:cNvPr id="10" name="Ramka 9">
            <a:extLst>
              <a:ext uri="{FF2B5EF4-FFF2-40B4-BE49-F238E27FC236}">
                <a16:creationId xmlns:a16="http://schemas.microsoft.com/office/drawing/2014/main" id="{35D4B99E-846E-42D0-B489-B861A00F6DC6}"/>
              </a:ext>
            </a:extLst>
          </p:cNvPr>
          <p:cNvSpPr/>
          <p:nvPr/>
        </p:nvSpPr>
        <p:spPr>
          <a:xfrm>
            <a:off x="3131840" y="1170915"/>
            <a:ext cx="2376264" cy="1135634"/>
          </a:xfrm>
          <a:prstGeom prst="frame">
            <a:avLst>
              <a:gd name="adj1" fmla="val 284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583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111</Words>
  <Application>Microsoft Office PowerPoint</Application>
  <PresentationFormat>Pokaz na ekranie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Blockly Żółw</vt:lpstr>
      <vt:lpstr>Krok 1. Z menu wybieramy Funkcje</vt:lpstr>
      <vt:lpstr>Krok 2. Przeciągamy funkcję bez zwróć</vt:lpstr>
      <vt:lpstr>Krok 3. Klikamy na koło zębate</vt:lpstr>
      <vt:lpstr>Krok 4. Przeciągamy blok do wejścia</vt:lpstr>
      <vt:lpstr>Krok 4. Przeciągamy blok do wejścia</vt:lpstr>
      <vt:lpstr>Krok 5. Zmieniamy jego nazwę</vt:lpstr>
      <vt:lpstr>Krok 6. Klikamy ponownie na koło zębate</vt:lpstr>
      <vt:lpstr>Krok 7. Zmieniamy nazwę funkcji</vt:lpstr>
      <vt:lpstr>Krok 8. Wywołujemy funkcję</vt:lpstr>
      <vt:lpstr>Krok 9. Podajemy jej parametry</vt:lpstr>
      <vt:lpstr>Zadanie</vt:lpstr>
      <vt:lpstr>Rozwiązanie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38</cp:revision>
  <dcterms:created xsi:type="dcterms:W3CDTF">2017-06-06T12:33:28Z</dcterms:created>
  <dcterms:modified xsi:type="dcterms:W3CDTF">2018-06-05T20:01:39Z</dcterms:modified>
</cp:coreProperties>
</file>