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7" r:id="rId4"/>
    <p:sldId id="258" r:id="rId5"/>
    <p:sldId id="278" r:id="rId6"/>
    <p:sldId id="259" r:id="rId7"/>
    <p:sldId id="266" r:id="rId8"/>
    <p:sldId id="260" r:id="rId9"/>
    <p:sldId id="267" r:id="rId10"/>
    <p:sldId id="261" r:id="rId11"/>
    <p:sldId id="269" r:id="rId12"/>
    <p:sldId id="262" r:id="rId13"/>
    <p:sldId id="285" r:id="rId14"/>
    <p:sldId id="270" r:id="rId15"/>
    <p:sldId id="263" r:id="rId16"/>
    <p:sldId id="284" r:id="rId17"/>
    <p:sldId id="279" r:id="rId18"/>
    <p:sldId id="264" r:id="rId19"/>
    <p:sldId id="283" r:id="rId20"/>
    <p:sldId id="274" r:id="rId21"/>
    <p:sldId id="265" r:id="rId22"/>
    <p:sldId id="282" r:id="rId23"/>
    <p:sldId id="276" r:id="rId24"/>
    <p:sldId id="286" r:id="rId2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2412"/>
  </p:normalViewPr>
  <p:slideViewPr>
    <p:cSldViewPr>
      <p:cViewPr varScale="1">
        <p:scale>
          <a:sx n="114" d="100"/>
          <a:sy n="114" d="100"/>
        </p:scale>
        <p:origin x="18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C238-BBD4-47FA-ADDF-FFB895C0A193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6F650-3CB8-47FC-976C-2A9F6850CF7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ly-games.appspot.com/turt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Blockly</a:t>
            </a:r>
            <a:r>
              <a:rPr lang="pl-PL" dirty="0"/>
              <a:t> Żółw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Prezentacja rozwiązań</a:t>
            </a:r>
          </a:p>
        </p:txBody>
      </p:sp>
    </p:spTree>
    <p:extLst>
      <p:ext uri="{BB962C8B-B14F-4D97-AF65-F5344CB8AC3E}">
        <p14:creationId xmlns:p14="http://schemas.microsoft.com/office/powerpoint/2010/main" val="54616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265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70" y="666635"/>
            <a:ext cx="3228382" cy="323872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3" y="956055"/>
            <a:ext cx="3730752" cy="2659888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5</a:t>
            </a:r>
          </a:p>
        </p:txBody>
      </p:sp>
    </p:spTree>
    <p:extLst>
      <p:ext uri="{BB962C8B-B14F-4D97-AF65-F5344CB8AC3E}">
        <p14:creationId xmlns:p14="http://schemas.microsoft.com/office/powerpoint/2010/main" val="416105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5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Idea jest prosta – łączymy rysowanie „niewidzialnego” kwadratu z rysowaniem gwiazdek</a:t>
            </a:r>
          </a:p>
          <a:p>
            <a:r>
              <a:rPr lang="pl-PL" sz="3200" dirty="0"/>
              <a:t>Zaczynamy od narysowania gwiazdki</a:t>
            </a:r>
          </a:p>
          <a:p>
            <a:r>
              <a:rPr lang="pl-PL" dirty="0"/>
              <a:t>Potem podnosimy pisak, „rysujemy” bok kwadratu i obracamy się w prawo</a:t>
            </a:r>
          </a:p>
          <a:p>
            <a:r>
              <a:rPr lang="pl-PL" sz="3200" dirty="0"/>
              <a:t>Opuszczamy pisak i pow</a:t>
            </a:r>
            <a:r>
              <a:rPr lang="pl-PL" dirty="0"/>
              <a:t>tarzamy</a:t>
            </a:r>
            <a:endParaRPr lang="pl-PL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468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1" y="646662"/>
            <a:ext cx="3268100" cy="3278676"/>
          </a:xfrm>
          <a:prstGeom prst="rect">
            <a:avLst/>
          </a:prstGeom>
        </p:spPr>
      </p:pic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17712"/>
            <a:ext cx="3456384" cy="3754167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6</a:t>
            </a:r>
          </a:p>
        </p:txBody>
      </p:sp>
    </p:spTree>
    <p:extLst>
      <p:ext uri="{BB962C8B-B14F-4D97-AF65-F5344CB8AC3E}">
        <p14:creationId xmlns:p14="http://schemas.microsoft.com/office/powerpoint/2010/main" val="158719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468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1" y="646662"/>
            <a:ext cx="3268100" cy="3278676"/>
          </a:xfrm>
          <a:prstGeom prst="rect">
            <a:avLst/>
          </a:prstGeom>
        </p:spPr>
      </p:pic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921104"/>
            <a:ext cx="3456384" cy="2747382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Biała</a:t>
            </a:r>
            <a:r>
              <a:rPr lang="en-US" sz="6000" dirty="0"/>
              <a:t> </a:t>
            </a:r>
            <a:r>
              <a:rPr lang="en-US" sz="6000" dirty="0" err="1"/>
              <a:t>linia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4221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6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Podobnie jak wcześniej – tym razem zamiast kwadratu - trójkąt</a:t>
            </a:r>
          </a:p>
          <a:p>
            <a:r>
              <a:rPr lang="pl-PL" dirty="0"/>
              <a:t>Zmieniamy ilość boków (pętla) i kąt obrotu</a:t>
            </a:r>
          </a:p>
          <a:p>
            <a:r>
              <a:rPr lang="pl-PL" dirty="0"/>
              <a:t>Zwróćmy uwagę, gdzie i w jakiej pozycji znajduje się żółw po narysowaniu wszystkich gwiazdek</a:t>
            </a:r>
          </a:p>
          <a:p>
            <a:r>
              <a:rPr lang="pl-PL" dirty="0"/>
              <a:t>Musimy go odpowiednio ustawić i zrobić dwa kroki naprzód „niewidzialny” i „widzialny”, zmieniając przy tym kolor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568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80" y="682011"/>
            <a:ext cx="3197562" cy="3207977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71" y="320843"/>
            <a:ext cx="3014157" cy="393031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7</a:t>
            </a:r>
          </a:p>
        </p:txBody>
      </p:sp>
    </p:spTree>
    <p:extLst>
      <p:ext uri="{BB962C8B-B14F-4D97-AF65-F5344CB8AC3E}">
        <p14:creationId xmlns:p14="http://schemas.microsoft.com/office/powerpoint/2010/main" val="3925324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568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80" y="682011"/>
            <a:ext cx="3197562" cy="3207977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334" y="1412776"/>
            <a:ext cx="3787623" cy="1728192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Wachlarz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3653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7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Rysowanie gwiazdek – bez zmian</a:t>
            </a:r>
          </a:p>
          <a:p>
            <a:r>
              <a:rPr lang="pl-PL" dirty="0"/>
              <a:t>Na końcu, zamiast rysować jedną kreskę, rysujemy cztery</a:t>
            </a:r>
          </a:p>
          <a:p>
            <a:r>
              <a:rPr lang="pl-PL" dirty="0"/>
              <a:t>Zwróćmy uwagę na to, co musi zrobić żółw po narysowaniu pierwszej kreski</a:t>
            </a:r>
          </a:p>
          <a:p>
            <a:r>
              <a:rPr lang="pl-PL" dirty="0"/>
              <a:t>Musi ponownie znaleźć się na jej początku, by móc narysować kolejną</a:t>
            </a:r>
          </a:p>
          <a:p>
            <a:r>
              <a:rPr lang="pl-PL" dirty="0"/>
              <a:t>Cofamy się więc, obracamy, rysujemy kolejną i powtarzamy</a:t>
            </a:r>
          </a:p>
        </p:txBody>
      </p:sp>
    </p:spTree>
    <p:extLst>
      <p:ext uri="{BB962C8B-B14F-4D97-AF65-F5344CB8AC3E}">
        <p14:creationId xmlns:p14="http://schemas.microsoft.com/office/powerpoint/2010/main" val="438586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669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4" y="642443"/>
            <a:ext cx="3213834" cy="328711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410" y="320843"/>
            <a:ext cx="3037479" cy="393031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8</a:t>
            </a:r>
          </a:p>
        </p:txBody>
      </p:sp>
    </p:spTree>
    <p:extLst>
      <p:ext uri="{BB962C8B-B14F-4D97-AF65-F5344CB8AC3E}">
        <p14:creationId xmlns:p14="http://schemas.microsoft.com/office/powerpoint/2010/main" val="175686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669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4" y="642443"/>
            <a:ext cx="3213834" cy="328711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64" y="1484784"/>
            <a:ext cx="3493312" cy="1584176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Koło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2707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17" y="640080"/>
            <a:ext cx="3260288" cy="3291840"/>
          </a:xfrm>
          <a:prstGeom prst="rect">
            <a:avLst/>
          </a:prstGeom>
        </p:spPr>
      </p:pic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3" y="1571296"/>
            <a:ext cx="3730752" cy="1429406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1</a:t>
            </a:r>
          </a:p>
        </p:txBody>
      </p:sp>
    </p:spTree>
    <p:extLst>
      <p:ext uri="{BB962C8B-B14F-4D97-AF65-F5344CB8AC3E}">
        <p14:creationId xmlns:p14="http://schemas.microsoft.com/office/powerpoint/2010/main" val="4081305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310D02-4CC9-42C7-87A3-6D71AAB1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8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388228-643B-470A-8D7E-2FD29E78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Koło? – to tylko 360 linii z bardzo małym obrotem</a:t>
            </a:r>
          </a:p>
          <a:p>
            <a:r>
              <a:rPr lang="pl-PL" dirty="0"/>
              <a:t>Jak to dobrze, że mamy pętlę</a:t>
            </a:r>
          </a:p>
        </p:txBody>
      </p:sp>
    </p:spTree>
    <p:extLst>
      <p:ext uri="{BB962C8B-B14F-4D97-AF65-F5344CB8AC3E}">
        <p14:creationId xmlns:p14="http://schemas.microsoft.com/office/powerpoint/2010/main" val="297476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E712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93" y="697356"/>
            <a:ext cx="3228535" cy="3177288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128" y="320843"/>
            <a:ext cx="2202042" cy="393031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9</a:t>
            </a:r>
          </a:p>
        </p:txBody>
      </p:sp>
    </p:spTree>
    <p:extLst>
      <p:ext uri="{BB962C8B-B14F-4D97-AF65-F5344CB8AC3E}">
        <p14:creationId xmlns:p14="http://schemas.microsoft.com/office/powerpoint/2010/main" val="3697891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E712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93" y="697356"/>
            <a:ext cx="3228535" cy="3177288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911" y="1052736"/>
            <a:ext cx="3401112" cy="2448271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Czarne</a:t>
            </a:r>
            <a:r>
              <a:rPr lang="en-US" sz="6000" dirty="0"/>
              <a:t> </a:t>
            </a:r>
            <a:r>
              <a:rPr lang="en-US" sz="6000" dirty="0" err="1"/>
              <a:t>koło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34429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FC42E6-A930-4A2C-9C67-A08E143E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9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62E177-5DCD-4077-B86A-F9417E7B9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Półksiężyc – dwa koła, najpierw białe, potem czarne</a:t>
            </a:r>
          </a:p>
          <a:p>
            <a:r>
              <a:rPr lang="pl-PL" dirty="0"/>
              <a:t>Koła są względem siebie przesunięte</a:t>
            </a:r>
          </a:p>
          <a:p>
            <a:r>
              <a:rPr lang="pl-PL" dirty="0"/>
              <a:t>Przed narysowaniem czarnego, musimy żółwia odpowiednio przemieścić</a:t>
            </a:r>
          </a:p>
          <a:p>
            <a:r>
              <a:rPr lang="pl-PL" dirty="0"/>
              <a:t>Jak dokładnie? Eksperymentujemy!</a:t>
            </a:r>
          </a:p>
        </p:txBody>
      </p:sp>
    </p:spTree>
    <p:extLst>
      <p:ext uri="{BB962C8B-B14F-4D97-AF65-F5344CB8AC3E}">
        <p14:creationId xmlns:p14="http://schemas.microsoft.com/office/powerpoint/2010/main" val="3622906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30641A-1ED2-A04B-BA28-C99E910B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626298-74F8-6A4A-B9C4-132695E4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https://blockly-games.appspot.com/turtle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495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Narysowanie jednego boku to krok naprzód z długością 100</a:t>
            </a:r>
          </a:p>
          <a:p>
            <a:r>
              <a:rPr lang="pl-PL" dirty="0"/>
              <a:t>Po narysowaniu jednego boku musimy się ustawić, by narysować następny – skręcamy w prawo o 90 stopni</a:t>
            </a:r>
          </a:p>
          <a:p>
            <a:r>
              <a:rPr lang="pl-PL" dirty="0"/>
              <a:t>Kwadrat ma cztery boki, a narysowanie każdego to krok naprzód i obrót w prawo – używamy więc pętli</a:t>
            </a:r>
          </a:p>
        </p:txBody>
      </p:sp>
    </p:spTree>
    <p:extLst>
      <p:ext uri="{BB962C8B-B14F-4D97-AF65-F5344CB8AC3E}">
        <p14:creationId xmlns:p14="http://schemas.microsoft.com/office/powerpoint/2010/main" val="91642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533E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30" y="643782"/>
            <a:ext cx="3242462" cy="328443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474" y="1656549"/>
            <a:ext cx="3489350" cy="1258902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2</a:t>
            </a:r>
          </a:p>
        </p:txBody>
      </p:sp>
    </p:spTree>
    <p:extLst>
      <p:ext uri="{BB962C8B-B14F-4D97-AF65-F5344CB8AC3E}">
        <p14:creationId xmlns:p14="http://schemas.microsoft.com/office/powerpoint/2010/main" val="222136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2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Zasada taka sama jak przy kwadracie, tylko teraz mamy pięć boków</a:t>
            </a:r>
          </a:p>
          <a:p>
            <a:r>
              <a:rPr lang="pl-PL" dirty="0"/>
              <a:t>Jaki powinien być kąt obrotu żółwia? Warto poeksperymentować i zobaczyć, jak żółw rzeczywiście skręca</a:t>
            </a:r>
          </a:p>
        </p:txBody>
      </p:sp>
    </p:spTree>
    <p:extLst>
      <p:ext uri="{BB962C8B-B14F-4D97-AF65-F5344CB8AC3E}">
        <p14:creationId xmlns:p14="http://schemas.microsoft.com/office/powerpoint/2010/main" val="427219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585C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9" y="640080"/>
            <a:ext cx="3270464" cy="329184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3" y="1471638"/>
            <a:ext cx="3730752" cy="1628723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3</a:t>
            </a:r>
          </a:p>
        </p:txBody>
      </p:sp>
    </p:spTree>
    <p:extLst>
      <p:ext uri="{BB962C8B-B14F-4D97-AF65-F5344CB8AC3E}">
        <p14:creationId xmlns:p14="http://schemas.microsoft.com/office/powerpoint/2010/main" val="426465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3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Zmieniamy kolor – wystarczy to zrobić raz, więc instrukcję ustawiamy przed pętlą</a:t>
            </a:r>
          </a:p>
          <a:p>
            <a:r>
              <a:rPr lang="pl-PL" dirty="0"/>
              <a:t>Gwiazda ma pięć ramion – pięć linii – pięć powtórzeń pętli</a:t>
            </a:r>
          </a:p>
          <a:p>
            <a:r>
              <a:rPr lang="pl-PL" dirty="0"/>
              <a:t>Po każdej linii skręcamy w prawo – warto poeksperymentować z różnymi wartościami kąta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5D60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4" y="683352"/>
            <a:ext cx="3236314" cy="320529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31" y="1050905"/>
            <a:ext cx="3277035" cy="247019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4</a:t>
            </a:r>
          </a:p>
        </p:txBody>
      </p:sp>
    </p:spTree>
    <p:extLst>
      <p:ext uri="{BB962C8B-B14F-4D97-AF65-F5344CB8AC3E}">
        <p14:creationId xmlns:p14="http://schemas.microsoft.com/office/powerpoint/2010/main" val="117359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4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Program składa się z dwóch części – narysowania gwiazdki i narysowania linii</a:t>
            </a:r>
          </a:p>
          <a:p>
            <a:r>
              <a:rPr lang="pl-PL" dirty="0"/>
              <a:t>Gwiazdkę rysujemy tak samo, tylko z krótszą długością – gwiazdka jest mniejsza</a:t>
            </a:r>
          </a:p>
          <a:p>
            <a:r>
              <a:rPr lang="pl-PL" dirty="0"/>
              <a:t>Zauważmy, jak ustawia się żółw po narysowaniu gwiazdki – skierowany jest wprost na linię</a:t>
            </a:r>
          </a:p>
          <a:p>
            <a:r>
              <a:rPr lang="pl-PL" dirty="0"/>
              <a:t>Podnosimy pisak, robimy duży krok, opuszczamy pisak i robimy mały krok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405</Words>
  <Application>Microsoft Macintosh PowerPoint</Application>
  <PresentationFormat>Pokaz na ekranie (4:3)</PresentationFormat>
  <Paragraphs>57</Paragraphs>
  <Slides>24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7" baseType="lpstr">
      <vt:lpstr>Arial</vt:lpstr>
      <vt:lpstr>Calibri</vt:lpstr>
      <vt:lpstr>Motyw pakietu Office</vt:lpstr>
      <vt:lpstr>Blockly Żółw</vt:lpstr>
      <vt:lpstr>Zadanie 1</vt:lpstr>
      <vt:lpstr>Zadanie 1</vt:lpstr>
      <vt:lpstr>Zadanie 2</vt:lpstr>
      <vt:lpstr>Zadanie 2</vt:lpstr>
      <vt:lpstr>Zadanie 3</vt:lpstr>
      <vt:lpstr>Zadanie 3</vt:lpstr>
      <vt:lpstr>Zadanie 4</vt:lpstr>
      <vt:lpstr>Zadanie 4</vt:lpstr>
      <vt:lpstr>Zadanie 5</vt:lpstr>
      <vt:lpstr>Zadanie 5</vt:lpstr>
      <vt:lpstr>Zadanie 6</vt:lpstr>
      <vt:lpstr>Biała linia</vt:lpstr>
      <vt:lpstr>Zadanie 6</vt:lpstr>
      <vt:lpstr>Zadanie 7</vt:lpstr>
      <vt:lpstr>Wachlarz</vt:lpstr>
      <vt:lpstr>Zadanie 7</vt:lpstr>
      <vt:lpstr>Zadanie 8</vt:lpstr>
      <vt:lpstr>Koło</vt:lpstr>
      <vt:lpstr>Zadanie 8</vt:lpstr>
      <vt:lpstr>Zadanie 9</vt:lpstr>
      <vt:lpstr>Czarne koło</vt:lpstr>
      <vt:lpstr>Zadanie 9</vt:lpstr>
      <vt:lpstr>Źródła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Krzysztof Skowronek</dc:creator>
  <cp:lastModifiedBy>Damian Kurpiewski</cp:lastModifiedBy>
  <cp:revision>32</cp:revision>
  <dcterms:created xsi:type="dcterms:W3CDTF">2017-06-06T12:33:28Z</dcterms:created>
  <dcterms:modified xsi:type="dcterms:W3CDTF">2018-05-10T19:09:05Z</dcterms:modified>
</cp:coreProperties>
</file>