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7" r:id="rId3"/>
    <p:sldId id="259" r:id="rId4"/>
    <p:sldId id="265" r:id="rId5"/>
    <p:sldId id="300" r:id="rId6"/>
    <p:sldId id="272" r:id="rId7"/>
    <p:sldId id="273" r:id="rId8"/>
    <p:sldId id="276" r:id="rId9"/>
    <p:sldId id="274" r:id="rId10"/>
    <p:sldId id="277" r:id="rId11"/>
    <p:sldId id="278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3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4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1" presId="urn:microsoft.com/office/officeart/2005/8/layout/vList2"/>
    <dgm:cxn modelId="{7B9B933A-A65B-A54A-AB9B-160B11FF6E28}" srcId="{0C433654-E965-D74A-8D2B-CA12390B1BE6}" destId="{FDAAE0B0-8023-8A41-A902-34D29E4C01A9}" srcOrd="0" destOrd="0" parTransId="{323CCD23-56F4-D14C-B84B-10FB860D86AF}" sibTransId="{45E347E5-06B6-3C42-ACA2-CE09DF6D14F2}"/>
    <dgm:cxn modelId="{8F1FCC3F-AC9D-2142-A459-AC3AA30927EA}" type="presOf" srcId="{412A7F39-A00B-D044-AB39-A09D665D6A1C}" destId="{61C8481A-0782-4C40-9EB2-EC1035EC8917}" srcOrd="0" destOrd="5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3" presId="urn:microsoft.com/office/officeart/2005/8/layout/vList2"/>
    <dgm:cxn modelId="{DAA86EA7-BC35-524A-BB77-E3FE7D8F4539}" type="presOf" srcId="{FDAAE0B0-8023-8A41-A902-34D29E4C01A9}" destId="{61C8481A-0782-4C40-9EB2-EC1035EC8917}" srcOrd="0" destOrd="0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2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...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74D8E8AD-AFD4-BD4D-9576-76D0402D197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(4)</a:t>
          </a:r>
        </a:p>
      </dgm:t>
    </dgm:pt>
    <dgm:pt modelId="{B97890FC-65AB-754A-A4E5-5CE584F0CC05}" type="parTrans" cxnId="{9DC5117A-125D-7D43-A765-BC65CB878563}">
      <dgm:prSet/>
      <dgm:spPr/>
    </dgm:pt>
    <dgm:pt modelId="{65C39C57-3014-0846-9A5C-C0F4545FB269}" type="sibTrans" cxnId="{9DC5117A-125D-7D43-A765-BC65CB878563}">
      <dgm:prSet/>
      <dgm:spPr/>
    </dgm:pt>
    <dgm:pt modelId="{6ADE5254-B8EC-EC44-82E4-D7020788155E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C27C6D2B-2568-FF41-A9EF-4C1A83CAC451}" type="parTrans" cxnId="{D1848DBE-B08C-2E42-B10A-EDF19EF3C27A}">
      <dgm:prSet/>
      <dgm:spPr/>
    </dgm:pt>
    <dgm:pt modelId="{E35DFFBA-3328-034D-915E-A686E3479182}" type="sibTrans" cxnId="{D1848DBE-B08C-2E42-B10A-EDF19EF3C27A}">
      <dgm:prSet/>
      <dgm:spPr/>
    </dgm:pt>
    <dgm:pt modelId="{A703056C-45BC-0347-8DCC-AF467F4B8E02}">
      <dgm:prSet phldrT="[Tekst]"/>
      <dgm:spPr/>
      <dgm:t>
        <a:bodyPr/>
        <a:lstStyle/>
        <a:p>
          <a:endParaRPr lang="pl-PL" b="1" dirty="0">
            <a:solidFill>
              <a:srgbClr val="7030A0"/>
            </a:solidFill>
          </a:endParaRPr>
        </a:p>
      </dgm:t>
    </dgm:pt>
    <dgm:pt modelId="{C23596C5-F5C9-634E-B4FA-AAEA23C587B1}" type="parTrans" cxnId="{BED1B3DB-2D5C-8B43-9390-8FFB59AAC91C}">
      <dgm:prSet/>
      <dgm:spPr/>
    </dgm:pt>
    <dgm:pt modelId="{1FC431B6-A06F-E144-98AA-6296A23E7AB5}" type="sibTrans" cxnId="{BED1B3DB-2D5C-8B43-9390-8FFB59AAC91C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F22A508-A7E6-1E45-BED2-26F88CAD5C10}" type="presOf" srcId="{412A7F39-A00B-D044-AB39-A09D665D6A1C}" destId="{61C8481A-0782-4C40-9EB2-EC1035EC8917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7B9B933A-A65B-A54A-AB9B-160B11FF6E28}" srcId="{6ADE5254-B8EC-EC44-82E4-D7020788155E}" destId="{FDAAE0B0-8023-8A41-A902-34D29E4C01A9}" srcOrd="0" destOrd="0" parTransId="{323CCD23-56F4-D14C-B84B-10FB860D86AF}" sibTransId="{45E347E5-06B6-3C42-ACA2-CE09DF6D14F2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9DC5117A-125D-7D43-A765-BC65CB878563}" srcId="{564D7D85-61B0-AC47-BE50-D8FF1763EA3C}" destId="{74D8E8AD-AFD4-BD4D-9576-76D0402D197F}" srcOrd="0" destOrd="0" parTransId="{B97890FC-65AB-754A-A4E5-5CE584F0CC05}" sibTransId="{65C39C57-3014-0846-9A5C-C0F4545FB269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810EEA9-6647-1149-BD23-88CA4E19452D}" type="presOf" srcId="{04676674-70B1-6E41-9B28-5C6D5F171FD5}" destId="{61C8481A-0782-4C40-9EB2-EC1035EC8917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670B62B4-0020-FA46-83C8-61C515D7F89D}" type="presOf" srcId="{A703056C-45BC-0347-8DCC-AF467F4B8E02}" destId="{61C8481A-0782-4C40-9EB2-EC1035EC8917}" srcOrd="0" destOrd="5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D1848DBE-B08C-2E42-B10A-EDF19EF3C27A}" srcId="{0C433654-E965-D74A-8D2B-CA12390B1BE6}" destId="{6ADE5254-B8EC-EC44-82E4-D7020788155E}" srcOrd="0" destOrd="0" parTransId="{C27C6D2B-2568-FF41-A9EF-4C1A83CAC451}" sibTransId="{E35DFFBA-3328-034D-915E-A686E3479182}"/>
    <dgm:cxn modelId="{5C56DCCB-2E1B-1546-8714-DD28612BE55B}" type="presOf" srcId="{2F5A01B6-6A97-8340-85F5-46D4B03B077C}" destId="{2DAA50D5-FA14-BE45-86DA-B9A9730BC9F6}" srcOrd="0" destOrd="1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BED1B3DB-2D5C-8B43-9390-8FFB59AAC91C}" srcId="{04676674-70B1-6E41-9B28-5C6D5F171FD5}" destId="{A703056C-45BC-0347-8DCC-AF467F4B8E02}" srcOrd="1" destOrd="0" parTransId="{C23596C5-F5C9-634E-B4FA-AAEA23C587B1}" sibTransId="{1FC431B6-A06F-E144-98AA-6296A23E7AB5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F43DF5EC-FD2B-9D41-B972-91FABB95F884}" type="presOf" srcId="{74D8E8AD-AFD4-BD4D-9576-76D0402D197F}" destId="{2DAA50D5-FA14-BE45-86DA-B9A9730BC9F6}" srcOrd="0" destOrd="0" presId="urn:microsoft.com/office/officeart/2005/8/layout/vList2"/>
    <dgm:cxn modelId="{802EA7FE-E4F0-504A-88A6-7C9A617314C1}" type="presOf" srcId="{6ADE5254-B8EC-EC44-82E4-D7020788155E}" destId="{61C8481A-0782-4C40-9EB2-EC1035EC8917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...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74D8E8AD-AFD4-BD4D-9576-76D0402D197F}">
      <dgm:prSet phldrT="[Tekst]"/>
      <dgm:spPr/>
      <dgm:t>
        <a:bodyPr/>
        <a:lstStyle/>
        <a:p>
          <a:r>
            <a:rPr lang="pl-PL" b="1" strike="sngStrike" dirty="0"/>
            <a:t>Sprawdź Gałąź (4)</a:t>
          </a:r>
        </a:p>
      </dgm:t>
    </dgm:pt>
    <dgm:pt modelId="{B97890FC-65AB-754A-A4E5-5CE584F0CC05}" type="parTrans" cxnId="{9DC5117A-125D-7D43-A765-BC65CB878563}">
      <dgm:prSet/>
      <dgm:spPr/>
    </dgm:pt>
    <dgm:pt modelId="{65C39C57-3014-0846-9A5C-C0F4545FB269}" type="sibTrans" cxnId="{9DC5117A-125D-7D43-A765-BC65CB878563}">
      <dgm:prSet/>
      <dgm:spPr/>
    </dgm:pt>
    <dgm:pt modelId="{EB002C0C-FC79-BE4B-A90E-99628DB1AD7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8EC47635-2D86-1F48-95C1-4CC35D2DAF51}" type="parTrans" cxnId="{E5A0D679-5FD3-6C44-BEF6-C6E8778C919B}">
      <dgm:prSet/>
      <dgm:spPr/>
    </dgm:pt>
    <dgm:pt modelId="{4AFB6F86-3AED-1541-82C1-DCA1556D9B9E}" type="sibTrans" cxnId="{E5A0D679-5FD3-6C44-BEF6-C6E8778C919B}">
      <dgm:prSet/>
      <dgm:spPr/>
    </dgm:pt>
    <dgm:pt modelId="{954C545F-5B2C-F34C-8A1E-7858DE82C8A3}">
      <dgm:prSet phldrT="[Tekst]"/>
      <dgm:spPr/>
      <dgm:t>
        <a:bodyPr/>
        <a:lstStyle/>
        <a:p>
          <a:endParaRPr lang="pl-PL" b="1" dirty="0"/>
        </a:p>
      </dgm:t>
    </dgm:pt>
    <dgm:pt modelId="{F60F8F7A-BC2A-B849-8378-B2FB5EBB8E76}" type="parTrans" cxnId="{EAFD3B16-443A-824E-B2A1-BA31E1CFB2E4}">
      <dgm:prSet/>
      <dgm:spPr/>
    </dgm:pt>
    <dgm:pt modelId="{1C36D314-C69E-8F45-B4C4-DC35D66AB8E6}" type="sibTrans" cxnId="{EAFD3B16-443A-824E-B2A1-BA31E1CFB2E4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F01A01-E239-194F-82E1-9982383D28F3}" type="presOf" srcId="{EB002C0C-FC79-BE4B-A90E-99628DB1AD7A}" destId="{61C8481A-0782-4C40-9EB2-EC1035EC8917}" srcOrd="0" destOrd="0" presId="urn:microsoft.com/office/officeart/2005/8/layout/vList2"/>
    <dgm:cxn modelId="{8F22A508-A7E6-1E45-BED2-26F88CAD5C10}" type="presOf" srcId="{412A7F39-A00B-D044-AB39-A09D665D6A1C}" destId="{61C8481A-0782-4C40-9EB2-EC1035EC8917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AFD3B16-443A-824E-B2A1-BA31E1CFB2E4}" srcId="{04676674-70B1-6E41-9B28-5C6D5F171FD5}" destId="{954C545F-5B2C-F34C-8A1E-7858DE82C8A3}" srcOrd="1" destOrd="0" parTransId="{F60F8F7A-BC2A-B849-8378-B2FB5EBB8E76}" sibTransId="{1C36D314-C69E-8F45-B4C4-DC35D66AB8E6}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7B9B933A-A65B-A54A-AB9B-160B11FF6E28}" srcId="{EB002C0C-FC79-BE4B-A90E-99628DB1AD7A}" destId="{FDAAE0B0-8023-8A41-A902-34D29E4C01A9}" srcOrd="0" destOrd="0" parTransId="{323CCD23-56F4-D14C-B84B-10FB860D86AF}" sibTransId="{45E347E5-06B6-3C42-ACA2-CE09DF6D14F2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E5A0D679-5FD3-6C44-BEF6-C6E8778C919B}" srcId="{0C433654-E965-D74A-8D2B-CA12390B1BE6}" destId="{EB002C0C-FC79-BE4B-A90E-99628DB1AD7A}" srcOrd="0" destOrd="0" parTransId="{8EC47635-2D86-1F48-95C1-4CC35D2DAF51}" sibTransId="{4AFB6F86-3AED-1541-82C1-DCA1556D9B9E}"/>
    <dgm:cxn modelId="{9DC5117A-125D-7D43-A765-BC65CB878563}" srcId="{564D7D85-61B0-AC47-BE50-D8FF1763EA3C}" destId="{74D8E8AD-AFD4-BD4D-9576-76D0402D197F}" srcOrd="0" destOrd="0" parTransId="{B97890FC-65AB-754A-A4E5-5CE584F0CC05}" sibTransId="{65C39C57-3014-0846-9A5C-C0F4545FB269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B2A619E-9CCB-4347-832F-4FD55B676CFD}" type="presOf" srcId="{954C545F-5B2C-F34C-8A1E-7858DE82C8A3}" destId="{61C8481A-0782-4C40-9EB2-EC1035EC8917}" srcOrd="0" destOrd="5" presId="urn:microsoft.com/office/officeart/2005/8/layout/vList2"/>
    <dgm:cxn modelId="{1810EEA9-6647-1149-BD23-88CA4E19452D}" type="presOf" srcId="{04676674-70B1-6E41-9B28-5C6D5F171FD5}" destId="{61C8481A-0782-4C40-9EB2-EC1035EC8917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C56DCCB-2E1B-1546-8714-DD28612BE55B}" type="presOf" srcId="{2F5A01B6-6A97-8340-85F5-46D4B03B077C}" destId="{2DAA50D5-FA14-BE45-86DA-B9A9730BC9F6}" srcOrd="0" destOrd="1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F43DF5EC-FD2B-9D41-B972-91FABB95F884}" type="presOf" srcId="{74D8E8AD-AFD4-BD4D-9576-76D0402D197F}" destId="{2DAA50D5-FA14-BE45-86DA-B9A9730BC9F6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74D8E8AD-AFD4-BD4D-9576-76D0402D197F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(5)</a:t>
          </a:r>
        </a:p>
      </dgm:t>
    </dgm:pt>
    <dgm:pt modelId="{B97890FC-65AB-754A-A4E5-5CE584F0CC05}" type="parTrans" cxnId="{9DC5117A-125D-7D43-A765-BC65CB878563}">
      <dgm:prSet/>
      <dgm:spPr/>
      <dgm:t>
        <a:bodyPr/>
        <a:lstStyle/>
        <a:p>
          <a:endParaRPr lang="pl-PL"/>
        </a:p>
      </dgm:t>
    </dgm:pt>
    <dgm:pt modelId="{65C39C57-3014-0846-9A5C-C0F4545FB269}" type="sibTrans" cxnId="{9DC5117A-125D-7D43-A765-BC65CB878563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(7)</a:t>
          </a:r>
        </a:p>
      </dgm:t>
    </dgm:pt>
    <dgm:pt modelId="{B3A2E846-C24E-A74D-AD46-89253477FFF4}" type="parTrans" cxnId="{2D8962BD-D7C2-0C45-9CD4-9F368F11C556}">
      <dgm:prSet/>
      <dgm:spPr/>
    </dgm:pt>
    <dgm:pt modelId="{4BBC92D2-5AFC-8D45-867D-B5ACB0D305C3}" type="sibTrans" cxnId="{2D8962BD-D7C2-0C45-9CD4-9F368F11C556}">
      <dgm:prSet/>
      <dgm:spPr/>
    </dgm:pt>
    <dgm:pt modelId="{1AB04FBA-7871-E248-B844-A2F1FAB87CBD}">
      <dgm:prSet phldrT="[Tekst]"/>
      <dgm:spPr/>
      <dgm:t>
        <a:bodyPr/>
        <a:lstStyle/>
        <a:p>
          <a:r>
            <a:rPr lang="pl-PL" dirty="0"/>
            <a:t>...</a:t>
          </a:r>
        </a:p>
      </dgm:t>
    </dgm:pt>
    <dgm:pt modelId="{08319B44-10CB-154E-AEA6-F9D4BAEC27E9}" type="parTrans" cxnId="{8ABBE382-14D7-434B-B02B-B406C9D081A0}">
      <dgm:prSet/>
      <dgm:spPr/>
    </dgm:pt>
    <dgm:pt modelId="{B4D57114-3C06-A243-BB54-899E1C17A8C6}" type="sibTrans" cxnId="{8ABBE382-14D7-434B-B02B-B406C9D081A0}">
      <dgm:prSet/>
      <dgm:spPr/>
    </dgm:pt>
    <dgm:pt modelId="{367BC2CD-0E26-6640-AD89-D84A6E95CB2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(5)</a:t>
          </a:r>
        </a:p>
      </dgm:t>
    </dgm:pt>
    <dgm:pt modelId="{49B2A211-9835-5944-B37B-812D63054E62}" type="parTrans" cxnId="{D1EFAEB6-C438-F94A-B5A7-88F14ED41DCE}">
      <dgm:prSet/>
      <dgm:spPr/>
    </dgm:pt>
    <dgm:pt modelId="{DA30A5E4-274A-7C4A-808A-F91ADFB38841}" type="sibTrans" cxnId="{D1EFAEB6-C438-F94A-B5A7-88F14ED41DCE}">
      <dgm:prSet/>
      <dgm:spPr/>
    </dgm:pt>
    <dgm:pt modelId="{E393ED33-2DEE-DD4C-A54D-28331E4194E5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1CDD1AA3-22DD-714A-878C-D376E73971D0}" type="parTrans" cxnId="{61AFF412-D66B-A248-9CC3-9886A4A15B36}">
      <dgm:prSet/>
      <dgm:spPr/>
    </dgm:pt>
    <dgm:pt modelId="{228C98C8-5EF4-EF43-ACE3-F6521BD1F004}" type="sibTrans" cxnId="{61AFF412-D66B-A248-9CC3-9886A4A15B36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1AFF412-D66B-A248-9CC3-9886A4A15B36}" srcId="{0C433654-E965-D74A-8D2B-CA12390B1BE6}" destId="{E393ED33-2DEE-DD4C-A54D-28331E4194E5}" srcOrd="0" destOrd="0" parTransId="{1CDD1AA3-22DD-714A-878C-D376E73971D0}" sibTransId="{228C98C8-5EF4-EF43-ACE3-F6521BD1F004}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B92A926-E0C2-2240-8A0C-B5CBA4863092}" type="presOf" srcId="{367BC2CD-0E26-6640-AD89-D84A6E95CB2A}" destId="{3D3C747F-08C3-C741-AD19-EA9353C6E096}" srcOrd="0" destOrd="5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7180BB2C-C872-984E-BCEB-2FC177E1C511}" type="presOf" srcId="{E393ED33-2DEE-DD4C-A54D-28331E4194E5}" destId="{3D3C747F-08C3-C741-AD19-EA9353C6E096}" srcOrd="0" destOrd="0" presId="urn:microsoft.com/office/officeart/2005/8/layout/vList2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C21EF549-C03F-F24E-909A-73F9BE656056}" type="presOf" srcId="{412A7F39-A00B-D044-AB39-A09D665D6A1C}" destId="{3D3C747F-08C3-C741-AD19-EA9353C6E096}" srcOrd="0" destOrd="4" presId="urn:microsoft.com/office/officeart/2005/8/layout/vList2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74EC1D0-F516-8049-BD57-B04715A0BCD4}" destId="{04676674-70B1-6E41-9B28-5C6D5F171FD5}" srcOrd="1" destOrd="0" parTransId="{A8E85219-AA3C-4E48-A072-54F871E1E868}" sibTransId="{AD2B3E56-40F9-2746-9A3A-9DCE4C7EE261}"/>
    <dgm:cxn modelId="{9DC5117A-125D-7D43-A765-BC65CB878563}" srcId="{564D7D85-61B0-AC47-BE50-D8FF1763EA3C}" destId="{74D8E8AD-AFD4-BD4D-9576-76D0402D197F}" srcOrd="0" destOrd="0" parTransId="{B97890FC-65AB-754A-A4E5-5CE584F0CC05}" sibTransId="{65C39C57-3014-0846-9A5C-C0F4545FB269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830116AD-630A-3445-BCA6-B8F260F9627D}" type="presOf" srcId="{04676674-70B1-6E41-9B28-5C6D5F171FD5}" destId="{3D3C747F-08C3-C741-AD19-EA9353C6E096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D1EFAEB6-C438-F94A-B5A7-88F14ED41DCE}" srcId="{04676674-70B1-6E41-9B28-5C6D5F171FD5}" destId="{367BC2CD-0E26-6640-AD89-D84A6E95CB2A}" srcOrd="1" destOrd="0" parTransId="{49B2A211-9835-5944-B37B-812D63054E62}" sibTransId="{DA30A5E4-274A-7C4A-808A-F91ADFB3884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E393ED33-2DEE-DD4C-A54D-28331E4194E5}" destId="{F74EC1D0-F516-8049-BD57-B04715A0BCD4}" srcOrd="0" destOrd="0" parTransId="{B3A2E846-C24E-A74D-AD46-89253477FFF4}" sibTransId="{4BBC92D2-5AFC-8D45-867D-B5ACB0D305C3}"/>
    <dgm:cxn modelId="{5C56DCCB-2E1B-1546-8714-DD28612BE55B}" type="presOf" srcId="{2F5A01B6-6A97-8340-85F5-46D4B03B077C}" destId="{2DAA50D5-FA14-BE45-86DA-B9A9730BC9F6}" srcOrd="0" destOrd="1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F43DF5EC-FD2B-9D41-B972-91FABB95F884}" type="presOf" srcId="{74D8E8AD-AFD4-BD4D-9576-76D0402D197F}" destId="{2DAA50D5-FA14-BE45-86DA-B9A9730BC9F6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74D8E8AD-AFD4-BD4D-9576-76D0402D197F}">
      <dgm:prSet phldrT="[Tekst]"/>
      <dgm:spPr/>
      <dgm:t>
        <a:bodyPr/>
        <a:lstStyle/>
        <a:p>
          <a:r>
            <a:rPr lang="pl-PL" b="1" strike="sngStrike" dirty="0"/>
            <a:t>Sprawdź Gałąź (5)</a:t>
          </a:r>
        </a:p>
      </dgm:t>
    </dgm:pt>
    <dgm:pt modelId="{B97890FC-65AB-754A-A4E5-5CE584F0CC05}" type="parTrans" cxnId="{9DC5117A-125D-7D43-A765-BC65CB878563}">
      <dgm:prSet/>
      <dgm:spPr/>
      <dgm:t>
        <a:bodyPr/>
        <a:lstStyle/>
        <a:p>
          <a:endParaRPr lang="pl-PL"/>
        </a:p>
      </dgm:t>
    </dgm:pt>
    <dgm:pt modelId="{65C39C57-3014-0846-9A5C-C0F4545FB269}" type="sibTrans" cxnId="{9DC5117A-125D-7D43-A765-BC65CB878563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(7)</a:t>
          </a:r>
        </a:p>
      </dgm:t>
    </dgm:pt>
    <dgm:pt modelId="{B3A2E846-C24E-A74D-AD46-89253477FFF4}" type="parTrans" cxnId="{2D8962BD-D7C2-0C45-9CD4-9F368F11C556}">
      <dgm:prSet/>
      <dgm:spPr/>
    </dgm:pt>
    <dgm:pt modelId="{4BBC92D2-5AFC-8D45-867D-B5ACB0D305C3}" type="sibTrans" cxnId="{2D8962BD-D7C2-0C45-9CD4-9F368F11C556}">
      <dgm:prSet/>
      <dgm:spPr/>
    </dgm:pt>
    <dgm:pt modelId="{1AB04FBA-7871-E248-B844-A2F1FAB87CBD}">
      <dgm:prSet phldrT="[Tekst]"/>
      <dgm:spPr/>
      <dgm:t>
        <a:bodyPr/>
        <a:lstStyle/>
        <a:p>
          <a:r>
            <a:rPr lang="pl-PL" dirty="0"/>
            <a:t>...</a:t>
          </a:r>
        </a:p>
      </dgm:t>
    </dgm:pt>
    <dgm:pt modelId="{08319B44-10CB-154E-AEA6-F9D4BAEC27E9}" type="parTrans" cxnId="{8ABBE382-14D7-434B-B02B-B406C9D081A0}">
      <dgm:prSet/>
      <dgm:spPr/>
    </dgm:pt>
    <dgm:pt modelId="{B4D57114-3C06-A243-BB54-899E1C17A8C6}" type="sibTrans" cxnId="{8ABBE382-14D7-434B-B02B-B406C9D081A0}">
      <dgm:prSet/>
      <dgm:spPr/>
    </dgm:pt>
    <dgm:pt modelId="{367BC2CD-0E26-6640-AD89-D84A6E95CB2A}">
      <dgm:prSet phldrT="[Tekst]"/>
      <dgm:spPr/>
      <dgm:t>
        <a:bodyPr/>
        <a:lstStyle/>
        <a:p>
          <a:r>
            <a:rPr lang="pl-PL" b="1" dirty="0"/>
            <a:t>Sprawdź Gałąź (5)</a:t>
          </a:r>
        </a:p>
      </dgm:t>
    </dgm:pt>
    <dgm:pt modelId="{49B2A211-9835-5944-B37B-812D63054E62}" type="parTrans" cxnId="{D1EFAEB6-C438-F94A-B5A7-88F14ED41DCE}">
      <dgm:prSet/>
      <dgm:spPr/>
    </dgm:pt>
    <dgm:pt modelId="{DA30A5E4-274A-7C4A-808A-F91ADFB38841}" type="sibTrans" cxnId="{D1EFAEB6-C438-F94A-B5A7-88F14ED41DCE}">
      <dgm:prSet/>
      <dgm:spPr/>
    </dgm:pt>
    <dgm:pt modelId="{12C7BE64-E979-0B45-921A-928E452C8B43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8F8D03C-F509-B24D-B3D5-782B43775847}" type="parTrans" cxnId="{B74A6517-F51B-BD49-AFDE-8892D64D853B}">
      <dgm:prSet/>
      <dgm:spPr/>
    </dgm:pt>
    <dgm:pt modelId="{4288E1F4-6263-9D42-A555-06BCB8984303}" type="sibTrans" cxnId="{B74A6517-F51B-BD49-AFDE-8892D64D853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74A6517-F51B-BD49-AFDE-8892D64D853B}" srcId="{0C433654-E965-D74A-8D2B-CA12390B1BE6}" destId="{12C7BE64-E979-0B45-921A-928E452C8B43}" srcOrd="0" destOrd="0" parTransId="{48F8D03C-F509-B24D-B3D5-782B43775847}" sibTransId="{4288E1F4-6263-9D42-A555-06BCB8984303}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B92A926-E0C2-2240-8A0C-B5CBA4863092}" type="presOf" srcId="{367BC2CD-0E26-6640-AD89-D84A6E95CB2A}" destId="{3D3C747F-08C3-C741-AD19-EA9353C6E096}" srcOrd="0" destOrd="5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C21EF549-C03F-F24E-909A-73F9BE656056}" type="presOf" srcId="{412A7F39-A00B-D044-AB39-A09D665D6A1C}" destId="{3D3C747F-08C3-C741-AD19-EA9353C6E096}" srcOrd="0" destOrd="4" presId="urn:microsoft.com/office/officeart/2005/8/layout/vList2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74EC1D0-F516-8049-BD57-B04715A0BCD4}" destId="{04676674-70B1-6E41-9B28-5C6D5F171FD5}" srcOrd="1" destOrd="0" parTransId="{A8E85219-AA3C-4E48-A072-54F871E1E868}" sibTransId="{AD2B3E56-40F9-2746-9A3A-9DCE4C7EE261}"/>
    <dgm:cxn modelId="{9DC5117A-125D-7D43-A765-BC65CB878563}" srcId="{564D7D85-61B0-AC47-BE50-D8FF1763EA3C}" destId="{74D8E8AD-AFD4-BD4D-9576-76D0402D197F}" srcOrd="0" destOrd="0" parTransId="{B97890FC-65AB-754A-A4E5-5CE584F0CC05}" sibTransId="{65C39C57-3014-0846-9A5C-C0F4545FB269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830116AD-630A-3445-BCA6-B8F260F9627D}" type="presOf" srcId="{04676674-70B1-6E41-9B28-5C6D5F171FD5}" destId="{3D3C747F-08C3-C741-AD19-EA9353C6E096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D1EFAEB6-C438-F94A-B5A7-88F14ED41DCE}" srcId="{04676674-70B1-6E41-9B28-5C6D5F171FD5}" destId="{367BC2CD-0E26-6640-AD89-D84A6E95CB2A}" srcOrd="1" destOrd="0" parTransId="{49B2A211-9835-5944-B37B-812D63054E62}" sibTransId="{DA30A5E4-274A-7C4A-808A-F91ADFB3884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12C7BE64-E979-0B45-921A-928E452C8B43}" destId="{F74EC1D0-F516-8049-BD57-B04715A0BCD4}" srcOrd="0" destOrd="0" parTransId="{B3A2E846-C24E-A74D-AD46-89253477FFF4}" sibTransId="{4BBC92D2-5AFC-8D45-867D-B5ACB0D305C3}"/>
    <dgm:cxn modelId="{5C56DCCB-2E1B-1546-8714-DD28612BE55B}" type="presOf" srcId="{2F5A01B6-6A97-8340-85F5-46D4B03B077C}" destId="{2DAA50D5-FA14-BE45-86DA-B9A9730BC9F6}" srcOrd="0" destOrd="1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A476D0E4-6DD0-C240-A51F-906301CD4640}" type="presOf" srcId="{12C7BE64-E979-0B45-921A-928E452C8B43}" destId="{3D3C747F-08C3-C741-AD19-EA9353C6E096}" srcOrd="0" destOrd="0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F43DF5EC-FD2B-9D41-B972-91FABB95F884}" type="presOf" srcId="{74D8E8AD-AFD4-BD4D-9576-76D0402D197F}" destId="{2DAA50D5-FA14-BE45-86DA-B9A9730BC9F6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strike="sngStrike" dirty="0"/>
            <a:t>Sprawdź Gałąź (6)</a:t>
          </a:r>
          <a:endParaRPr lang="pl-PL" strike="sngStrike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dirty="0"/>
            <a:t>...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367BC2CD-0E26-6640-AD89-D84A6E95CB2A}">
      <dgm:prSet phldrT="[Tekst]"/>
      <dgm:spPr/>
      <dgm:t>
        <a:bodyPr/>
        <a:lstStyle/>
        <a:p>
          <a:r>
            <a:rPr lang="pl-PL" b="1" dirty="0"/>
            <a:t>Sprawdź Gałąź (5)</a:t>
          </a:r>
        </a:p>
      </dgm:t>
    </dgm:pt>
    <dgm:pt modelId="{49B2A211-9835-5944-B37B-812D63054E62}" type="parTrans" cxnId="{D1EFAEB6-C438-F94A-B5A7-88F14ED41DCE}">
      <dgm:prSet/>
      <dgm:spPr/>
      <dgm:t>
        <a:bodyPr/>
        <a:lstStyle/>
        <a:p>
          <a:endParaRPr lang="pl-PL"/>
        </a:p>
      </dgm:t>
    </dgm:pt>
    <dgm:pt modelId="{DA30A5E4-274A-7C4A-808A-F91ADFB38841}" type="sibTrans" cxnId="{D1EFAEB6-C438-F94A-B5A7-88F14ED41DCE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7CD70BFD-1E9F-BE4A-9283-D770D5156552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77D98672-0DC0-6544-868A-AE0DEA5CA6CF}" type="parTrans" cxnId="{03A03144-1BAA-8247-8933-2AEB39AC0AFB}">
      <dgm:prSet/>
      <dgm:spPr/>
    </dgm:pt>
    <dgm:pt modelId="{FA2C0391-68F7-714F-A17B-5ACBF3CE5D76}" type="sibTrans" cxnId="{03A03144-1BAA-8247-8933-2AEB39AC0AF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3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B92A926-E0C2-2240-8A0C-B5CBA4863092}" type="presOf" srcId="{367BC2CD-0E26-6640-AD89-D84A6E95CB2A}" destId="{3D3C747F-08C3-C741-AD19-EA9353C6E096}" srcOrd="0" destOrd="5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6B2462B-9B6B-AE4D-8FEC-01EBDEF794DA}" srcId="{564D7D85-61B0-AC47-BE50-D8FF1763EA3C}" destId="{F2814485-E9EC-5544-8964-FE355F2E0EC9}" srcOrd="3" destOrd="0" parTransId="{BFC60ACA-F501-E047-AC73-64F96CAA2097}" sibTransId="{E0BFB283-D6E5-0743-8CDE-6803FE354D9D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03A03144-1BAA-8247-8933-2AEB39AC0AFB}" srcId="{0C433654-E965-D74A-8D2B-CA12390B1BE6}" destId="{7CD70BFD-1E9F-BE4A-9283-D770D5156552}" srcOrd="0" destOrd="0" parTransId="{77D98672-0DC0-6544-868A-AE0DEA5CA6CF}" sibTransId="{FA2C0391-68F7-714F-A17B-5ACBF3CE5D76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C21EF549-C03F-F24E-909A-73F9BE656056}" type="presOf" srcId="{412A7F39-A00B-D044-AB39-A09D665D6A1C}" destId="{3D3C747F-08C3-C741-AD19-EA9353C6E096}" srcOrd="0" destOrd="4" presId="urn:microsoft.com/office/officeart/2005/8/layout/vList2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74EC1D0-F516-8049-BD57-B04715A0BCD4}" destId="{04676674-70B1-6E41-9B28-5C6D5F171FD5}" srcOrd="1" destOrd="0" parTransId="{A8E85219-AA3C-4E48-A072-54F871E1E868}" sibTransId="{AD2B3E56-40F9-2746-9A3A-9DCE4C7EE261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830116AD-630A-3445-BCA6-B8F260F9627D}" type="presOf" srcId="{04676674-70B1-6E41-9B28-5C6D5F171FD5}" destId="{3D3C747F-08C3-C741-AD19-EA9353C6E096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D1EFAEB6-C438-F94A-B5A7-88F14ED41DCE}" srcId="{04676674-70B1-6E41-9B28-5C6D5F171FD5}" destId="{367BC2CD-0E26-6640-AD89-D84A6E95CB2A}" srcOrd="1" destOrd="0" parTransId="{49B2A211-9835-5944-B37B-812D63054E62}" sibTransId="{DA30A5E4-274A-7C4A-808A-F91ADFB3884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7CD70BFD-1E9F-BE4A-9283-D770D5156552}" destId="{F74EC1D0-F516-8049-BD57-B04715A0BCD4}" srcOrd="0" destOrd="0" parTransId="{B3A2E846-C24E-A74D-AD46-89253477FFF4}" sibTransId="{4BBC92D2-5AFC-8D45-867D-B5ACB0D305C3}"/>
    <dgm:cxn modelId="{5C56DCCB-2E1B-1546-8714-DD28612BE55B}" type="presOf" srcId="{2F5A01B6-6A97-8340-85F5-46D4B03B077C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007E0CEB-344C-514E-95BF-E502D64F4970}" type="presOf" srcId="{7CD70BFD-1E9F-BE4A-9283-D770D5156552}" destId="{3D3C747F-08C3-C741-AD19-EA9353C6E096}" srcOrd="0" destOrd="0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b="1" dirty="0"/>
            <a:t>Sprawdź Gałąź (4)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sngStrike" dirty="0"/>
            <a:t>Sprawdź Gałąź (7)</a:t>
          </a:r>
          <a:endParaRPr lang="pl-PL" strike="sng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/>
            <a:t>Sprawdź Gałąź (6)</a:t>
          </a:r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(7)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dirty="0"/>
            <a:t>...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367BC2CD-0E26-6640-AD89-D84A6E95CB2A}">
      <dgm:prSet phldrT="[Tekst]"/>
      <dgm:spPr/>
      <dgm:t>
        <a:bodyPr/>
        <a:lstStyle/>
        <a:p>
          <a:r>
            <a:rPr lang="pl-PL" b="1" dirty="0"/>
            <a:t>Sprawdź Gałąź (5)</a:t>
          </a:r>
        </a:p>
      </dgm:t>
    </dgm:pt>
    <dgm:pt modelId="{49B2A211-9835-5944-B37B-812D63054E62}" type="parTrans" cxnId="{D1EFAEB6-C438-F94A-B5A7-88F14ED41DCE}">
      <dgm:prSet/>
      <dgm:spPr/>
      <dgm:t>
        <a:bodyPr/>
        <a:lstStyle/>
        <a:p>
          <a:endParaRPr lang="pl-PL"/>
        </a:p>
      </dgm:t>
    </dgm:pt>
    <dgm:pt modelId="{DA30A5E4-274A-7C4A-808A-F91ADFB38841}" type="sibTrans" cxnId="{D1EFAEB6-C438-F94A-B5A7-88F14ED41DCE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66839882-CB80-2248-A754-52C329C36847}">
      <dgm:prSet phldrT="[Tekst]"/>
      <dgm:spPr/>
      <dgm:t>
        <a:bodyPr/>
        <a:lstStyle/>
        <a:p>
          <a:endParaRPr lang="pl-PL" dirty="0"/>
        </a:p>
      </dgm:t>
    </dgm:pt>
    <dgm:pt modelId="{8F5AF86B-0C26-3F44-925E-EE1F8F46EBE6}" type="parTrans" cxnId="{87D4E3B5-4C2E-E64A-A952-86A82786580D}">
      <dgm:prSet/>
      <dgm:spPr/>
    </dgm:pt>
    <dgm:pt modelId="{F46397FB-D576-A642-8AA9-038E958CA531}" type="sibTrans" cxnId="{87D4E3B5-4C2E-E64A-A952-86A82786580D}">
      <dgm:prSet/>
      <dgm:spPr/>
    </dgm:pt>
    <dgm:pt modelId="{F9353D0E-300B-D442-83B5-487CE67BA863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</a:p>
      </dgm:t>
    </dgm:pt>
    <dgm:pt modelId="{22F173B0-0CD2-974A-8AD5-8CFC97EEF432}" type="parTrans" cxnId="{818DDDA5-F7CA-0F47-B209-551AB0C1CD6B}">
      <dgm:prSet/>
      <dgm:spPr/>
    </dgm:pt>
    <dgm:pt modelId="{58F87A59-1EA8-CC45-A407-B672E7361A03}" type="sibTrans" cxnId="{818DDDA5-F7CA-0F47-B209-551AB0C1CD6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2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5B92A926-E0C2-2240-8A0C-B5CBA4863092}" type="presOf" srcId="{367BC2CD-0E26-6640-AD89-D84A6E95CB2A}" destId="{3D3C747F-08C3-C741-AD19-EA9353C6E096}" srcOrd="0" destOrd="5" presId="urn:microsoft.com/office/officeart/2005/8/layout/vList2"/>
    <dgm:cxn modelId="{36B2462B-9B6B-AE4D-8FEC-01EBDEF794DA}" srcId="{564D7D85-61B0-AC47-BE50-D8FF1763EA3C}" destId="{F2814485-E9EC-5544-8964-FE355F2E0EC9}" srcOrd="2" destOrd="0" parTransId="{BFC60ACA-F501-E047-AC73-64F96CAA2097}" sibTransId="{E0BFB283-D6E5-0743-8CDE-6803FE354D9D}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D5DC4F5F-BE8A-8F48-8168-C9F1E7111993}" type="presOf" srcId="{8C308D2C-AAB2-C845-BFC3-8EA589820AA1}" destId="{2DAA50D5-FA14-BE45-86DA-B9A9730BC9F6}" srcOrd="0" destOrd="0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C21EF549-C03F-F24E-909A-73F9BE656056}" type="presOf" srcId="{412A7F39-A00B-D044-AB39-A09D665D6A1C}" destId="{3D3C747F-08C3-C741-AD19-EA9353C6E096}" srcOrd="0" destOrd="4" presId="urn:microsoft.com/office/officeart/2005/8/layout/vList2"/>
    <dgm:cxn modelId="{3ACD654E-CAD7-294E-972E-F084A36FF2D6}" srcId="{04676674-70B1-6E41-9B28-5C6D5F171FD5}" destId="{412A7F39-A00B-D044-AB39-A09D665D6A1C}" srcOrd="0" destOrd="0" parTransId="{A9BD4D71-B275-F843-99ED-BF7376717AE8}" sibTransId="{61907A69-2E29-3148-86C5-227ED8D0E835}"/>
    <dgm:cxn modelId="{3B139452-4B28-44DE-905C-4EB8D8DA0349}" srcId="{564D7D85-61B0-AC47-BE50-D8FF1763EA3C}" destId="{EB191692-9591-462B-B5A0-F04BF3AC99FC}" srcOrd="1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74EC1D0-F516-8049-BD57-B04715A0BCD4}" destId="{04676674-70B1-6E41-9B28-5C6D5F171FD5}" srcOrd="1" destOrd="0" parTransId="{A8E85219-AA3C-4E48-A072-54F871E1E868}" sibTransId="{AD2B3E56-40F9-2746-9A3A-9DCE4C7EE261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4592B08E-49E0-A843-857B-429377663764}" type="presOf" srcId="{66839882-CB80-2248-A754-52C329C36847}" destId="{2DAA50D5-FA14-BE45-86DA-B9A9730BC9F6}" srcOrd="0" destOrd="3" presId="urn:microsoft.com/office/officeart/2005/8/layout/vList2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785CD59F-91E2-E749-A304-363823A37016}" type="presOf" srcId="{F9353D0E-300B-D442-83B5-487CE67BA863}" destId="{3D3C747F-08C3-C741-AD19-EA9353C6E096}" srcOrd="0" destOrd="0" presId="urn:microsoft.com/office/officeart/2005/8/layout/vList2"/>
    <dgm:cxn modelId="{818DDDA5-F7CA-0F47-B209-551AB0C1CD6B}" srcId="{0C433654-E965-D74A-8D2B-CA12390B1BE6}" destId="{F9353D0E-300B-D442-83B5-487CE67BA863}" srcOrd="0" destOrd="0" parTransId="{22F173B0-0CD2-974A-8AD5-8CFC97EEF432}" sibTransId="{58F87A59-1EA8-CC45-A407-B672E7361A03}"/>
    <dgm:cxn modelId="{830116AD-630A-3445-BCA6-B8F260F9627D}" type="presOf" srcId="{04676674-70B1-6E41-9B28-5C6D5F171FD5}" destId="{3D3C747F-08C3-C741-AD19-EA9353C6E096}" srcOrd="0" destOrd="3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87D4E3B5-4C2E-E64A-A952-86A82786580D}" srcId="{564D7D85-61B0-AC47-BE50-D8FF1763EA3C}" destId="{66839882-CB80-2248-A754-52C329C36847}" srcOrd="3" destOrd="0" parTransId="{8F5AF86B-0C26-3F44-925E-EE1F8F46EBE6}" sibTransId="{F46397FB-D576-A642-8AA9-038E958CA531}"/>
    <dgm:cxn modelId="{D1EFAEB6-C438-F94A-B5A7-88F14ED41DCE}" srcId="{04676674-70B1-6E41-9B28-5C6D5F171FD5}" destId="{367BC2CD-0E26-6640-AD89-D84A6E95CB2A}" srcOrd="1" destOrd="0" parTransId="{49B2A211-9835-5944-B37B-812D63054E62}" sibTransId="{DA30A5E4-274A-7C4A-808A-F91ADFB3884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F9353D0E-300B-D442-83B5-487CE67BA863}" destId="{F74EC1D0-F516-8049-BD57-B04715A0BCD4}" srcOrd="0" destOrd="0" parTransId="{B3A2E846-C24E-A74D-AD46-89253477FFF4}" sibTransId="{4BBC92D2-5AFC-8D45-867D-B5ACB0D305C3}"/>
    <dgm:cxn modelId="{46553DD4-A13A-4607-9876-B82D3AAF0CA1}" type="presOf" srcId="{EB191692-9591-462B-B5A0-F04BF3AC99FC}" destId="{2DAA50D5-FA14-BE45-86DA-B9A9730BC9F6}" srcOrd="0" destOrd="1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(11)</a:t>
          </a:r>
          <a:endParaRPr lang="pl-PL" strike="noStrike" dirty="0">
            <a:solidFill>
              <a:srgbClr val="7030A0"/>
            </a:solidFill>
          </a:endParaRP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endParaRPr lang="pl-PL" dirty="0"/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66839882-CB80-2248-A754-52C329C36847}">
      <dgm:prSet phldrT="[Tekst]"/>
      <dgm:spPr/>
      <dgm:t>
        <a:bodyPr/>
        <a:lstStyle/>
        <a:p>
          <a:endParaRPr lang="pl-PL" dirty="0"/>
        </a:p>
      </dgm:t>
    </dgm:pt>
    <dgm:pt modelId="{8F5AF86B-0C26-3F44-925E-EE1F8F46EBE6}" type="parTrans" cxnId="{87D4E3B5-4C2E-E64A-A952-86A82786580D}">
      <dgm:prSet/>
      <dgm:spPr/>
    </dgm:pt>
    <dgm:pt modelId="{F46397FB-D576-A642-8AA9-038E958CA531}" type="sibTrans" cxnId="{87D4E3B5-4C2E-E64A-A952-86A82786580D}">
      <dgm:prSet/>
      <dgm:spPr/>
    </dgm:pt>
    <dgm:pt modelId="{CAAA0C3B-33C5-A245-B644-9497C98185E5}">
      <dgm:prSet phldrT="[Tekst]"/>
      <dgm:spPr/>
      <dgm:t>
        <a:bodyPr/>
        <a:lstStyle/>
        <a:p>
          <a:endParaRPr lang="pl-PL" b="1" dirty="0"/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61852826-CE5F-9E45-A434-FA76D07B87C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32F2CD83-A556-D84B-81CA-101AAF83DEDA}" type="parTrans" cxnId="{7DC4632A-7605-A64C-BC95-76F524F8680F}">
      <dgm:prSet/>
      <dgm:spPr/>
    </dgm:pt>
    <dgm:pt modelId="{6ED2A46C-D2D1-6B48-B46D-F8736421AED9}" type="sibTrans" cxnId="{7DC4632A-7605-A64C-BC95-76F524F8680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2" presId="urn:microsoft.com/office/officeart/2005/8/layout/vList2"/>
    <dgm:cxn modelId="{CD47880A-8442-AF45-9EFA-E4C7B4523E39}" type="presOf" srcId="{61852826-CE5F-9E45-A434-FA76D07B87CB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7DC4632A-7605-A64C-BC95-76F524F8680F}" srcId="{0C433654-E965-D74A-8D2B-CA12390B1BE6}" destId="{61852826-CE5F-9E45-A434-FA76D07B87CB}" srcOrd="0" destOrd="0" parTransId="{32F2CD83-A556-D84B-81CA-101AAF83DEDA}" sibTransId="{6ED2A46C-D2D1-6B48-B46D-F8736421AED9}"/>
    <dgm:cxn modelId="{36B2462B-9B6B-AE4D-8FEC-01EBDEF794DA}" srcId="{564D7D85-61B0-AC47-BE50-D8FF1763EA3C}" destId="{F2814485-E9EC-5544-8964-FE355F2E0EC9}" srcOrd="2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E2CE7A39-959A-804B-8011-00B9C1E8264F}" type="presOf" srcId="{6D7B3B08-3472-674C-8386-5760EF70E103}" destId="{2DAA50D5-FA14-BE45-86DA-B9A9730BC9F6}" srcOrd="0" destOrd="4" presId="urn:microsoft.com/office/officeart/2005/8/layout/vList2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D5DC4F5F-BE8A-8F48-8168-C9F1E7111993}" type="presOf" srcId="{8C308D2C-AAB2-C845-BFC3-8EA589820AA1}" destId="{2DAA50D5-FA14-BE45-86DA-B9A9730BC9F6}" srcOrd="0" destOrd="0" presId="urn:microsoft.com/office/officeart/2005/8/layout/vList2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02D83972-17F4-C644-9C9F-DD511126F66F}" srcId="{CAAA0C3B-33C5-A245-B644-9497C98185E5}" destId="{75A32741-3792-CC47-8081-783260526FCC}" srcOrd="0" destOrd="0" parTransId="{DF97E6A1-FF5E-F64A-86B0-E948A53CCB69}" sibTransId="{432A7588-7536-0648-AFC7-015F26891C05}"/>
    <dgm:cxn modelId="{3B139452-4B28-44DE-905C-4EB8D8DA0349}" srcId="{564D7D85-61B0-AC47-BE50-D8FF1763EA3C}" destId="{EB191692-9591-462B-B5A0-F04BF3AC99FC}" srcOrd="1" destOrd="0" parTransId="{76087861-D5EC-48DD-AE04-9F9D9968B91E}" sibTransId="{D98DF000-048A-46C4-A295-A452226CE7B8}"/>
    <dgm:cxn modelId="{6ECE7275-C222-F146-A5BC-F793B70A6576}" srcId="{61852826-CE5F-9E45-A434-FA76D07B87CB}" destId="{8D641F7A-A4D8-4746-AE60-F573AA67FE06}" srcOrd="2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61852826-CE5F-9E45-A434-FA76D07B87CB}" destId="{CAAA0C3B-33C5-A245-B644-9497C98185E5}" srcOrd="3" destOrd="0" parTransId="{CC79A8C3-83C7-754A-8478-0EFB96DFF9A5}" sibTransId="{5BEAFC29-FC03-2A4F-9C80-CDBE19D88944}"/>
    <dgm:cxn modelId="{8ABBE382-14D7-434B-B02B-B406C9D081A0}" srcId="{61852826-CE5F-9E45-A434-FA76D07B87CB}" destId="{1AB04FBA-7871-E248-B844-A2F1FAB87CBD}" srcOrd="1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4592B08E-49E0-A843-857B-429377663764}" type="presOf" srcId="{66839882-CB80-2248-A754-52C329C36847}" destId="{2DAA50D5-FA14-BE45-86DA-B9A9730BC9F6}" srcOrd="0" destOrd="3" presId="urn:microsoft.com/office/officeart/2005/8/layout/vList2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87D4E3B5-4C2E-E64A-A952-86A82786580D}" srcId="{564D7D85-61B0-AC47-BE50-D8FF1763EA3C}" destId="{66839882-CB80-2248-A754-52C329C36847}" srcOrd="3" destOrd="0" parTransId="{8F5AF86B-0C26-3F44-925E-EE1F8F46EBE6}" sibTransId="{F46397FB-D576-A642-8AA9-038E958CA53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61852826-CE5F-9E45-A434-FA76D07B87CB}" destId="{F74EC1D0-F516-8049-BD57-B04715A0BCD4}" srcOrd="0" destOrd="0" parTransId="{B3A2E846-C24E-A74D-AD46-89253477FFF4}" sibTransId="{4BBC92D2-5AFC-8D45-867D-B5ACB0D305C3}"/>
    <dgm:cxn modelId="{46553DD4-A13A-4607-9876-B82D3AAF0CA1}" type="presOf" srcId="{EB191692-9591-462B-B5A0-F04BF3AC99FC}" destId="{2DAA50D5-FA14-BE45-86DA-B9A9730BC9F6}" srcOrd="0" destOrd="1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66839882-CB80-2248-A754-52C329C36847}">
      <dgm:prSet phldrT="[Tekst]"/>
      <dgm:spPr/>
      <dgm:t>
        <a:bodyPr/>
        <a:lstStyle/>
        <a:p>
          <a:endParaRPr lang="pl-PL" dirty="0"/>
        </a:p>
      </dgm:t>
    </dgm:pt>
    <dgm:pt modelId="{8F5AF86B-0C26-3F44-925E-EE1F8F46EBE6}" type="parTrans" cxnId="{87D4E3B5-4C2E-E64A-A952-86A82786580D}">
      <dgm:prSet/>
      <dgm:spPr/>
    </dgm:pt>
    <dgm:pt modelId="{F46397FB-D576-A642-8AA9-038E958CA531}" type="sibTrans" cxnId="{87D4E3B5-4C2E-E64A-A952-86A82786580D}">
      <dgm:prSet/>
      <dgm:spPr/>
    </dgm:pt>
    <dgm:pt modelId="{F66BBB84-1890-7846-B2E7-1EB8A8263EA7}">
      <dgm:prSet phldrT="[Tekst]"/>
      <dgm:spPr/>
      <dgm:t>
        <a:bodyPr/>
        <a:lstStyle/>
        <a:p>
          <a:endParaRPr lang="pl-PL" b="1" dirty="0"/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CAAA0C3B-33C5-A245-B644-9497C98185E5}">
      <dgm:prSet phldrT="[Tekst]"/>
      <dgm:spPr/>
      <dgm:t>
        <a:bodyPr/>
        <a:lstStyle/>
        <a:p>
          <a:endParaRPr lang="pl-PL" b="1" dirty="0"/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65578C90-0C29-B04E-A122-8DBF48A4346C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F9102C5B-976C-A34C-9288-86FED1DBCF5D}" type="parTrans" cxnId="{9142D39F-D4FB-E046-93B0-28361B30FE7D}">
      <dgm:prSet/>
      <dgm:spPr/>
    </dgm:pt>
    <dgm:pt modelId="{4D743F51-2AB2-4F4E-8CF7-F94633955683}" type="sibTrans" cxnId="{9142D39F-D4FB-E046-93B0-28361B30FE7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3" presId="urn:microsoft.com/office/officeart/2005/8/layout/vList2"/>
    <dgm:cxn modelId="{F9D4EC12-75A3-924B-9A62-259FF45EB07D}" type="presOf" srcId="{65578C90-0C29-B04E-A122-8DBF48A4346C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3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B663505C-1DC0-AB44-A780-F74DAAFC3ED2}" type="presOf" srcId="{F66BBB84-1890-7846-B2E7-1EB8A8263EA7}" destId="{3D3C747F-08C3-C741-AD19-EA9353C6E096}" srcOrd="0" destOrd="5" presId="urn:microsoft.com/office/officeart/2005/8/layout/vList2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912C8846-99AE-9343-90FE-34DDA616225E}" type="presOf" srcId="{D67CE159-CAF8-1F42-81C0-C211C9467612}" destId="{2DAA50D5-FA14-BE45-86DA-B9A9730BC9F6}" srcOrd="0" destOrd="0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6ECE7275-C222-F146-A5BC-F793B70A6576}" srcId="{65578C90-0C29-B04E-A122-8DBF48A4346C}" destId="{8D641F7A-A4D8-4746-AE60-F573AA67FE06}" srcOrd="1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65578C90-0C29-B04E-A122-8DBF48A4346C}" destId="{CAAA0C3B-33C5-A245-B644-9497C98185E5}" srcOrd="2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4592B08E-49E0-A843-857B-429377663764}" type="presOf" srcId="{66839882-CB80-2248-A754-52C329C36847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9142D39F-D4FB-E046-93B0-28361B30FE7D}" srcId="{0C433654-E965-D74A-8D2B-CA12390B1BE6}" destId="{65578C90-0C29-B04E-A122-8DBF48A4346C}" srcOrd="0" destOrd="0" parTransId="{F9102C5B-976C-A34C-9288-86FED1DBCF5D}" sibTransId="{4D743F51-2AB2-4F4E-8CF7-F94633955683}"/>
    <dgm:cxn modelId="{3C89ACB1-59B5-7940-B3D5-2AE436BFAFD0}" srcId="{CAAA0C3B-33C5-A245-B644-9497C98185E5}" destId="{F66BBB84-1890-7846-B2E7-1EB8A8263EA7}" srcOrd="0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87D4E3B5-4C2E-E64A-A952-86A82786580D}" srcId="{564D7D85-61B0-AC47-BE50-D8FF1763EA3C}" destId="{66839882-CB80-2248-A754-52C329C36847}" srcOrd="4" destOrd="0" parTransId="{8F5AF86B-0C26-3F44-925E-EE1F8F46EBE6}" sibTransId="{F46397FB-D576-A642-8AA9-038E958CA531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65578C90-0C29-B04E-A122-8DBF48A4346C}" destId="{F74EC1D0-F516-8049-BD57-B04715A0BCD4}" srcOrd="0" destOrd="0" parTransId="{B3A2E846-C24E-A74D-AD46-89253477FFF4}" sibTransId="{4BBC92D2-5AFC-8D45-867D-B5ACB0D305C3}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endParaRPr lang="pl-PL" b="1" dirty="0"/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(8)</a:t>
          </a:r>
          <a:endParaRPr lang="pl-PL" dirty="0">
            <a:solidFill>
              <a:srgbClr val="7030A0"/>
            </a:solidFill>
          </a:endParaRPr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/>
            <a:t>Sprawdź Gałąź (9)</a:t>
          </a:r>
          <a:endParaRPr lang="pl-PL" strike="no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52693ACB-A45D-9B4D-8BFE-FFB12C35A9F7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(8)</a:t>
          </a:r>
          <a:endParaRPr lang="pl-PL" strike="noStrike" dirty="0">
            <a:solidFill>
              <a:srgbClr val="7030A0"/>
            </a:solidFill>
          </a:endParaRPr>
        </a:p>
      </dgm:t>
    </dgm:pt>
    <dgm:pt modelId="{85659997-F779-824A-BF70-C883740E3FDB}" type="parTrans" cxnId="{AEFC143F-C36F-F840-A8CD-6BFDCCEBC87B}">
      <dgm:prSet/>
      <dgm:spPr/>
    </dgm:pt>
    <dgm:pt modelId="{9C5D7F3E-B765-244C-ACA7-F9ECF4374DC0}" type="sibTrans" cxnId="{AEFC143F-C36F-F840-A8CD-6BFDCCEBC87B}">
      <dgm:prSet/>
      <dgm:spPr/>
    </dgm:pt>
    <dgm:pt modelId="{249DFD6D-8DCF-A14A-9A68-27F9F32B4F51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09C7080-9FD9-B14C-B8A0-A43BEA20C81E}" type="parTrans" cxnId="{23271BBC-58C8-6F49-B061-7F51B672B7E2}">
      <dgm:prSet/>
      <dgm:spPr/>
    </dgm:pt>
    <dgm:pt modelId="{42E271EC-D42A-974B-8212-EBA00A3BE6D4}" type="sibTrans" cxnId="{23271BBC-58C8-6F49-B061-7F51B672B7E2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13C62121-ACB0-8E4D-BEF2-6458A168EC82}" type="presOf" srcId="{249DFD6D-8DCF-A14A-9A68-27F9F32B4F51}" destId="{3D3C747F-08C3-C741-AD19-EA9353C6E096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AEFC143F-C36F-F840-A8CD-6BFDCCEBC87B}" srcId="{564D7D85-61B0-AC47-BE50-D8FF1763EA3C}" destId="{52693ACB-A45D-9B4D-8BFE-FFB12C35A9F7}" srcOrd="0" destOrd="0" parTransId="{85659997-F779-824A-BF70-C883740E3FDB}" sibTransId="{9C5D7F3E-B765-244C-ACA7-F9ECF4374DC0}"/>
    <dgm:cxn modelId="{B663505C-1DC0-AB44-A780-F74DAAFC3ED2}" type="presOf" srcId="{F66BBB84-1890-7846-B2E7-1EB8A8263EA7}" destId="{3D3C747F-08C3-C741-AD19-EA9353C6E096}" srcOrd="0" destOrd="4" presId="urn:microsoft.com/office/officeart/2005/8/layout/vList2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912C8846-99AE-9343-90FE-34DDA616225E}" type="presOf" srcId="{D67CE159-CAF8-1F42-81C0-C211C9467612}" destId="{2DAA50D5-FA14-BE45-86DA-B9A9730BC9F6}" srcOrd="0" destOrd="1" presId="urn:microsoft.com/office/officeart/2005/8/layout/vList2"/>
    <dgm:cxn modelId="{02D83972-17F4-C644-9C9F-DD511126F66F}" srcId="{F66BBB84-1890-7846-B2E7-1EB8A8263EA7}" destId="{75A32741-3792-CC47-8081-783260526FCC}" srcOrd="0" destOrd="0" parTransId="{DF97E6A1-FF5E-F64A-86B0-E948A53CCB69}" sibTransId="{432A7588-7536-0648-AFC7-015F26891C0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3C89ACB1-59B5-7940-B3D5-2AE436BFAFD0}" srcId="{249DFD6D-8DCF-A14A-9A68-27F9F32B4F51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3271BBC-58C8-6F49-B061-7F51B672B7E2}" srcId="{0C433654-E965-D74A-8D2B-CA12390B1BE6}" destId="{249DFD6D-8DCF-A14A-9A68-27F9F32B4F51}" srcOrd="0" destOrd="0" parTransId="{409C7080-9FD9-B14C-B8A0-A43BEA20C81E}" sibTransId="{42E271EC-D42A-974B-8212-EBA00A3BE6D4}"/>
    <dgm:cxn modelId="{2D8962BD-D7C2-0C45-9CD4-9F368F11C556}" srcId="{249DFD6D-8DCF-A14A-9A68-27F9F32B4F51}" destId="{F74EC1D0-F516-8049-BD57-B04715A0BCD4}" srcOrd="0" destOrd="0" parTransId="{B3A2E846-C24E-A74D-AD46-89253477FFF4}" sibTransId="{4BBC92D2-5AFC-8D45-867D-B5ACB0D305C3}"/>
    <dgm:cxn modelId="{AA8AC5C7-2907-6840-8B24-62E22C4E4BBB}" type="presOf" srcId="{52693ACB-A45D-9B4D-8BFE-FFB12C35A9F7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endParaRPr lang="pl-PL" b="1" dirty="0"/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52693ACB-A45D-9B4D-8BFE-FFB12C35A9F7}">
      <dgm:prSet phldrT="[Tekst]"/>
      <dgm:spPr/>
      <dgm:t>
        <a:bodyPr/>
        <a:lstStyle/>
        <a:p>
          <a:r>
            <a:rPr lang="pl-PL" b="1" strike="sngStrike" dirty="0"/>
            <a:t>Sprawdź Gałąź (8)</a:t>
          </a:r>
          <a:endParaRPr lang="pl-PL" strike="sngStrike" dirty="0"/>
        </a:p>
      </dgm:t>
    </dgm:pt>
    <dgm:pt modelId="{85659997-F779-824A-BF70-C883740E3FDB}" type="parTrans" cxnId="{AEFC143F-C36F-F840-A8CD-6BFDCCEBC87B}">
      <dgm:prSet/>
      <dgm:spPr/>
    </dgm:pt>
    <dgm:pt modelId="{9C5D7F3E-B765-244C-ACA7-F9ECF4374DC0}" type="sibTrans" cxnId="{AEFC143F-C36F-F840-A8CD-6BFDCCEBC87B}">
      <dgm:prSet/>
      <dgm:spPr/>
    </dgm:pt>
    <dgm:pt modelId="{4FA73BF2-8FD4-864B-886F-A67C627D9CAE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A1B88EEB-D4E8-0D4E-9F33-7F066663466C}" type="parTrans" cxnId="{5A7F2251-55F9-2C46-BEEE-74372CB674F5}">
      <dgm:prSet/>
      <dgm:spPr/>
    </dgm:pt>
    <dgm:pt modelId="{BF6CDAC5-C580-7F48-BC88-5396357C8E9C}" type="sibTrans" cxnId="{5A7F2251-55F9-2C46-BEEE-74372CB674F5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AEFC143F-C36F-F840-A8CD-6BFDCCEBC87B}" srcId="{564D7D85-61B0-AC47-BE50-D8FF1763EA3C}" destId="{52693ACB-A45D-9B4D-8BFE-FFB12C35A9F7}" srcOrd="0" destOrd="0" parTransId="{85659997-F779-824A-BF70-C883740E3FDB}" sibTransId="{9C5D7F3E-B765-244C-ACA7-F9ECF4374DC0}"/>
    <dgm:cxn modelId="{B663505C-1DC0-AB44-A780-F74DAAFC3ED2}" type="presOf" srcId="{F66BBB84-1890-7846-B2E7-1EB8A8263EA7}" destId="{3D3C747F-08C3-C741-AD19-EA9353C6E096}" srcOrd="0" destOrd="4" presId="urn:microsoft.com/office/officeart/2005/8/layout/vList2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9D80B444-3E2B-E64F-8234-6EF364054AB2}" type="presOf" srcId="{4FA73BF2-8FD4-864B-886F-A67C627D9CAE}" destId="{3D3C747F-08C3-C741-AD19-EA9353C6E096}" srcOrd="0" destOrd="0" presId="urn:microsoft.com/office/officeart/2005/8/layout/vList2"/>
    <dgm:cxn modelId="{912C8846-99AE-9343-90FE-34DDA616225E}" type="presOf" srcId="{D67CE159-CAF8-1F42-81C0-C211C9467612}" destId="{2DAA50D5-FA14-BE45-86DA-B9A9730BC9F6}" srcOrd="0" destOrd="1" presId="urn:microsoft.com/office/officeart/2005/8/layout/vList2"/>
    <dgm:cxn modelId="{5A7F2251-55F9-2C46-BEEE-74372CB674F5}" srcId="{0C433654-E965-D74A-8D2B-CA12390B1BE6}" destId="{4FA73BF2-8FD4-864B-886F-A67C627D9CAE}" srcOrd="0" destOrd="0" parTransId="{A1B88EEB-D4E8-0D4E-9F33-7F066663466C}" sibTransId="{BF6CDAC5-C580-7F48-BC88-5396357C8E9C}"/>
    <dgm:cxn modelId="{02D83972-17F4-C644-9C9F-DD511126F66F}" srcId="{F66BBB84-1890-7846-B2E7-1EB8A8263EA7}" destId="{75A32741-3792-CC47-8081-783260526FCC}" srcOrd="0" destOrd="0" parTransId="{DF97E6A1-FF5E-F64A-86B0-E948A53CCB69}" sibTransId="{432A7588-7536-0648-AFC7-015F26891C0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3C89ACB1-59B5-7940-B3D5-2AE436BFAFD0}" srcId="{4FA73BF2-8FD4-864B-886F-A67C627D9CAE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4FA73BF2-8FD4-864B-886F-A67C627D9CAE}" destId="{F74EC1D0-F516-8049-BD57-B04715A0BCD4}" srcOrd="0" destOrd="0" parTransId="{B3A2E846-C24E-A74D-AD46-89253477FFF4}" sibTransId="{4BBC92D2-5AFC-8D45-867D-B5ACB0D305C3}"/>
    <dgm:cxn modelId="{AA8AC5C7-2907-6840-8B24-62E22C4E4BBB}" type="presOf" srcId="{52693ACB-A45D-9B4D-8BFE-FFB12C35A9F7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0920A1DB-C074-934B-80F4-77F3C8EF263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EF15513E-D771-114B-B2BC-088F280DB37B}" type="parTrans" cxnId="{140AC180-9CD2-8D46-91A8-5892EB22A92D}">
      <dgm:prSet/>
      <dgm:spPr/>
    </dgm:pt>
    <dgm:pt modelId="{1B95FAA8-588B-5C4F-A5E8-06C6E14D58A1}" type="sibTrans" cxnId="{140AC180-9CD2-8D46-91A8-5892EB22A92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5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2" presId="urn:microsoft.com/office/officeart/2005/8/layout/vList2"/>
    <dgm:cxn modelId="{7B9B933A-A65B-A54A-AB9B-160B11FF6E28}" srcId="{0920A1DB-C074-934B-80F4-77F3C8EF263A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140AC180-9CD2-8D46-91A8-5892EB22A92D}" srcId="{0C433654-E965-D74A-8D2B-CA12390B1BE6}" destId="{0920A1DB-C074-934B-80F4-77F3C8EF263A}" srcOrd="0" destOrd="0" parTransId="{EF15513E-D771-114B-B2BC-088F280DB37B}" sibTransId="{1B95FAA8-588B-5C4F-A5E8-06C6E14D58A1}"/>
    <dgm:cxn modelId="{0285F78D-BBEA-E947-80B5-6CB56D8461F9}" type="presOf" srcId="{0920A1DB-C074-934B-80F4-77F3C8EF263A}" destId="{61C8481A-0782-4C40-9EB2-EC1035EC8917}" srcOrd="0" destOrd="0" presId="urn:microsoft.com/office/officeart/2005/8/layout/vList2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4" presId="urn:microsoft.com/office/officeart/2005/8/layout/vList2"/>
    <dgm:cxn modelId="{DAA86EA7-BC35-524A-BB77-E3FE7D8F4539}" type="presOf" srcId="{FDAAE0B0-8023-8A41-A902-34D29E4C01A9}" destId="{61C8481A-0782-4C40-9EB2-EC1035EC8917}" srcOrd="0" destOrd="1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3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/>
            <a:t>Sprawdź Gałąź (9)</a:t>
          </a:r>
          <a:endParaRPr lang="pl-PL" strike="no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52693ACB-A45D-9B4D-8BFE-FFB12C35A9F7}">
      <dgm:prSet phldrT="[Tekst]"/>
      <dgm:spPr/>
      <dgm:t>
        <a:bodyPr/>
        <a:lstStyle/>
        <a:p>
          <a:r>
            <a:rPr lang="pl-PL" b="1" i="0" strike="noStrike" dirty="0">
              <a:solidFill>
                <a:srgbClr val="7030A0"/>
              </a:solidFill>
            </a:rPr>
            <a:t>Sprawdź Gałąź (10)</a:t>
          </a:r>
          <a:endParaRPr lang="pl-PL" i="0" strike="noStrike" dirty="0">
            <a:solidFill>
              <a:srgbClr val="7030A0"/>
            </a:solidFill>
          </a:endParaRPr>
        </a:p>
      </dgm:t>
    </dgm:pt>
    <dgm:pt modelId="{85659997-F779-824A-BF70-C883740E3FDB}" type="parTrans" cxnId="{AEFC143F-C36F-F840-A8CD-6BFDCCEBC87B}">
      <dgm:prSet/>
      <dgm:spPr/>
    </dgm:pt>
    <dgm:pt modelId="{9C5D7F3E-B765-244C-ACA7-F9ECF4374DC0}" type="sibTrans" cxnId="{AEFC143F-C36F-F840-A8CD-6BFDCCEBC87B}">
      <dgm:prSet/>
      <dgm:spPr/>
    </dgm:pt>
    <dgm:pt modelId="{34ABFACA-99E1-A347-9FC0-5CCF6D7BB151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F8290562-A486-7840-9C22-34AB4AB5230D}" type="parTrans" cxnId="{216A4428-30BE-6C46-AFB5-1645F11BD482}">
      <dgm:prSet/>
      <dgm:spPr/>
    </dgm:pt>
    <dgm:pt modelId="{7B14EE2C-5A30-B247-A01E-BEC5E2EB7532}" type="sibTrans" cxnId="{216A4428-30BE-6C46-AFB5-1645F11BD482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216A4428-30BE-6C46-AFB5-1645F11BD482}" srcId="{0C433654-E965-D74A-8D2B-CA12390B1BE6}" destId="{34ABFACA-99E1-A347-9FC0-5CCF6D7BB151}" srcOrd="0" destOrd="0" parTransId="{F8290562-A486-7840-9C22-34AB4AB5230D}" sibTransId="{7B14EE2C-5A30-B247-A01E-BEC5E2EB7532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AEFC143F-C36F-F840-A8CD-6BFDCCEBC87B}" srcId="{564D7D85-61B0-AC47-BE50-D8FF1763EA3C}" destId="{52693ACB-A45D-9B4D-8BFE-FFB12C35A9F7}" srcOrd="0" destOrd="0" parTransId="{85659997-F779-824A-BF70-C883740E3FDB}" sibTransId="{9C5D7F3E-B765-244C-ACA7-F9ECF4374DC0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912C8846-99AE-9343-90FE-34DDA616225E}" type="presOf" srcId="{D67CE159-CAF8-1F42-81C0-C211C9467612}" destId="{2DAA50D5-FA14-BE45-86DA-B9A9730BC9F6}" srcOrd="0" destOrd="1" presId="urn:microsoft.com/office/officeart/2005/8/layout/vList2"/>
    <dgm:cxn modelId="{02D83972-17F4-C644-9C9F-DD511126F66F}" srcId="{F74EC1D0-F516-8049-BD57-B04715A0BCD4}" destId="{75A32741-3792-CC47-8081-783260526FCC}" srcOrd="1" destOrd="0" parTransId="{DF97E6A1-FF5E-F64A-86B0-E948A53CCB69}" sibTransId="{432A7588-7536-0648-AFC7-015F26891C0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7F637689-474A-334E-8B92-0ABAA63C6D63}" type="presOf" srcId="{34ABFACA-99E1-A347-9FC0-5CCF6D7BB151}" destId="{3D3C747F-08C3-C741-AD19-EA9353C6E096}" srcOrd="0" destOrd="0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34ABFACA-99E1-A347-9FC0-5CCF6D7BB151}" destId="{F74EC1D0-F516-8049-BD57-B04715A0BCD4}" srcOrd="0" destOrd="0" parTransId="{B3A2E846-C24E-A74D-AD46-89253477FFF4}" sibTransId="{4BBC92D2-5AFC-8D45-867D-B5ACB0D305C3}"/>
    <dgm:cxn modelId="{AA8AC5C7-2907-6840-8B24-62E22C4E4BBB}" type="presOf" srcId="{52693ACB-A45D-9B4D-8BFE-FFB12C35A9F7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(9)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52693ACB-A45D-9B4D-8BFE-FFB12C35A9F7}">
      <dgm:prSet phldrT="[Tekst]"/>
      <dgm:spPr/>
      <dgm:t>
        <a:bodyPr/>
        <a:lstStyle/>
        <a:p>
          <a:r>
            <a:rPr lang="pl-PL" b="1" i="0" strike="sngStrike" dirty="0"/>
            <a:t>Sprawdź Gałąź (10)</a:t>
          </a:r>
          <a:endParaRPr lang="pl-PL" i="0" strike="sngStrike" dirty="0"/>
        </a:p>
      </dgm:t>
    </dgm:pt>
    <dgm:pt modelId="{85659997-F779-824A-BF70-C883740E3FDB}" type="parTrans" cxnId="{AEFC143F-C36F-F840-A8CD-6BFDCCEBC87B}">
      <dgm:prSet/>
      <dgm:spPr/>
    </dgm:pt>
    <dgm:pt modelId="{9C5D7F3E-B765-244C-ACA7-F9ECF4374DC0}" type="sibTrans" cxnId="{AEFC143F-C36F-F840-A8CD-6BFDCCEBC87B}">
      <dgm:prSet/>
      <dgm:spPr/>
    </dgm:pt>
    <dgm:pt modelId="{F02B3B41-2F03-8441-8865-04C8CBBBA697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5416399C-C661-3E40-BF72-EE7E00F5BD47}" type="parTrans" cxnId="{960CCA9C-533F-3047-91C4-AAF00A863719}">
      <dgm:prSet/>
      <dgm:spPr/>
    </dgm:pt>
    <dgm:pt modelId="{FEFDD5F7-791D-DB48-B28B-A7A75186E50C}" type="sibTrans" cxnId="{960CCA9C-533F-3047-91C4-AAF00A863719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CAC101-8F99-9446-8DB0-2CB865DD03BE}" type="presOf" srcId="{F2814485-E9EC-5544-8964-FE355F2E0EC9}" destId="{2DAA50D5-FA14-BE45-86DA-B9A9730BC9F6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AEFC143F-C36F-F840-A8CD-6BFDCCEBC87B}" srcId="{564D7D85-61B0-AC47-BE50-D8FF1763EA3C}" destId="{52693ACB-A45D-9B4D-8BFE-FFB12C35A9F7}" srcOrd="0" destOrd="0" parTransId="{85659997-F779-824A-BF70-C883740E3FDB}" sibTransId="{9C5D7F3E-B765-244C-ACA7-F9ECF4374DC0}"/>
    <dgm:cxn modelId="{D5DC4F5F-BE8A-8F48-8168-C9F1E7111993}" type="presOf" srcId="{8C308D2C-AAB2-C845-BFC3-8EA589820AA1}" destId="{2DAA50D5-FA14-BE45-86DA-B9A9730BC9F6}" srcOrd="0" destOrd="2" presId="urn:microsoft.com/office/officeart/2005/8/layout/vList2"/>
    <dgm:cxn modelId="{912C8846-99AE-9343-90FE-34DDA616225E}" type="presOf" srcId="{D67CE159-CAF8-1F42-81C0-C211C9467612}" destId="{2DAA50D5-FA14-BE45-86DA-B9A9730BC9F6}" srcOrd="0" destOrd="1" presId="urn:microsoft.com/office/officeart/2005/8/layout/vList2"/>
    <dgm:cxn modelId="{02D83972-17F4-C644-9C9F-DD511126F66F}" srcId="{F74EC1D0-F516-8049-BD57-B04715A0BCD4}" destId="{75A32741-3792-CC47-8081-783260526FCC}" srcOrd="1" destOrd="0" parTransId="{DF97E6A1-FF5E-F64A-86B0-E948A53CCB69}" sibTransId="{432A7588-7536-0648-AFC7-015F26891C05}"/>
    <dgm:cxn modelId="{3B139452-4B28-44DE-905C-4EB8D8DA0349}" srcId="{564D7D85-61B0-AC47-BE50-D8FF1763EA3C}" destId="{EB191692-9591-462B-B5A0-F04BF3AC99FC}" srcOrd="3" destOrd="0" parTransId="{76087861-D5EC-48DD-AE04-9F9D9968B91E}" sibTransId="{D98DF000-048A-46C4-A295-A452226CE7B8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960CCA9C-533F-3047-91C4-AAF00A863719}" srcId="{0C433654-E965-D74A-8D2B-CA12390B1BE6}" destId="{F02B3B41-2F03-8441-8865-04C8CBBBA697}" srcOrd="0" destOrd="0" parTransId="{5416399C-C661-3E40-BF72-EE7E00F5BD47}" sibTransId="{FEFDD5F7-791D-DB48-B28B-A7A75186E50C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5CE920B5-DDC0-9740-BFA7-93159914B15B}" type="presOf" srcId="{F02B3B41-2F03-8441-8865-04C8CBBBA697}" destId="{3D3C747F-08C3-C741-AD19-EA9353C6E096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F02B3B41-2F03-8441-8865-04C8CBBBA697}" destId="{F74EC1D0-F516-8049-BD57-B04715A0BCD4}" srcOrd="0" destOrd="0" parTransId="{B3A2E846-C24E-A74D-AD46-89253477FFF4}" sibTransId="{4BBC92D2-5AFC-8D45-867D-B5ACB0D305C3}"/>
    <dgm:cxn modelId="{AA8AC5C7-2907-6840-8B24-62E22C4E4BBB}" type="presOf" srcId="{52693ACB-A45D-9B4D-8BFE-FFB12C35A9F7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3" presId="urn:microsoft.com/office/officeart/2005/8/layout/vList2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(11)</a:t>
          </a:r>
          <a:endParaRPr lang="pl-PL" strike="noStrike" dirty="0">
            <a:solidFill>
              <a:srgbClr val="7030A0"/>
            </a:solidFill>
          </a:endParaRP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sngStrike" dirty="0"/>
            <a:t>Sprawdź Gałąź (9)</a:t>
          </a:r>
          <a:endParaRPr lang="pl-PL" strike="sng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AF5ECD25-6338-914C-A439-4DF1FA345EB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98C394D5-AFE7-CD48-9533-8AD9DA90E0BA}" type="parTrans" cxnId="{CF0EA59A-42BF-1B41-BBB4-088009A11405}">
      <dgm:prSet/>
      <dgm:spPr/>
    </dgm:pt>
    <dgm:pt modelId="{A59BF5B3-20AC-0945-9E3A-B49A24562AB9}" type="sibTrans" cxnId="{CF0EA59A-42BF-1B41-BBB4-088009A11405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C3FA5C30-D97B-774C-8D75-55401F08758F}" type="presOf" srcId="{8C308D2C-AAB2-C845-BFC3-8EA589820AA1}" destId="{624C30C3-6B72-9645-BB80-948044E0B21E}" srcOrd="0" destOrd="1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02D83972-17F4-C644-9C9F-DD511126F66F}" srcId="{F74EC1D0-F516-8049-BD57-B04715A0BCD4}" destId="{75A32741-3792-CC47-8081-783260526FCC}" srcOrd="1" destOrd="0" parTransId="{DF97E6A1-FF5E-F64A-86B0-E948A53CCB69}" sibTransId="{432A7588-7536-0648-AFC7-015F26891C05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0640C554-7B8B-CB43-BA56-F1741DE8AB4C}" type="presOf" srcId="{AF5ECD25-6338-914C-A439-4DF1FA345EB1}" destId="{3D3C747F-08C3-C741-AD19-EA9353C6E096}" srcOrd="0" destOrd="0" presId="urn:microsoft.com/office/officeart/2005/8/layout/vList2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CF0EA59A-42BF-1B41-BBB4-088009A11405}" srcId="{0C433654-E965-D74A-8D2B-CA12390B1BE6}" destId="{AF5ECD25-6338-914C-A439-4DF1FA345EB1}" srcOrd="0" destOrd="0" parTransId="{98C394D5-AFE7-CD48-9533-8AD9DA90E0BA}" sibTransId="{A59BF5B3-20AC-0945-9E3A-B49A24562AB9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AF5ECD25-6338-914C-A439-4DF1FA345EB1}" destId="{F74EC1D0-F516-8049-BD57-B04715A0BCD4}" srcOrd="0" destOrd="0" parTransId="{B3A2E846-C24E-A74D-AD46-89253477FFF4}" sibTransId="{4BBC92D2-5AFC-8D45-867D-B5ACB0D305C3}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/>
            <a:t>Sprawdź Gałąź (11)</a:t>
          </a:r>
          <a:endParaRPr lang="pl-PL" strike="noStrike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(12)</a:t>
          </a:r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(12)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D38A2EB5-3782-7749-8A5E-873662880594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C75544C3-112D-E04F-8B72-79F54E1AF9C3}" type="parTrans" cxnId="{8E2D431B-EBC2-094A-AF8D-33797B10AF04}">
      <dgm:prSet/>
      <dgm:spPr/>
    </dgm:pt>
    <dgm:pt modelId="{63AAEB5F-E754-CE4A-BF29-42A836C19823}" type="sibTrans" cxnId="{8E2D431B-EBC2-094A-AF8D-33797B10AF04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8E2D431B-EBC2-094A-AF8D-33797B10AF04}" srcId="{0C433654-E965-D74A-8D2B-CA12390B1BE6}" destId="{D38A2EB5-3782-7749-8A5E-873662880594}" srcOrd="0" destOrd="0" parTransId="{C75544C3-112D-E04F-8B72-79F54E1AF9C3}" sibTransId="{63AAEB5F-E754-CE4A-BF29-42A836C19823}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C3FA5C30-D97B-774C-8D75-55401F08758F}" type="presOf" srcId="{8C308D2C-AAB2-C845-BFC3-8EA589820AA1}" destId="{624C30C3-6B72-9645-BB80-948044E0B21E}" srcOrd="0" destOrd="1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B663505C-1DC0-AB44-A780-F74DAAFC3ED2}" type="presOf" srcId="{F66BBB84-1890-7846-B2E7-1EB8A8263EA7}" destId="{3D3C747F-08C3-C741-AD19-EA9353C6E096}" srcOrd="0" destOrd="5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1E30FF92-1409-B943-AC8C-9A94C2BB1169}" type="presOf" srcId="{D38A2EB5-3782-7749-8A5E-873662880594}" destId="{3D3C747F-08C3-C741-AD19-EA9353C6E096}" srcOrd="0" destOrd="0" presId="urn:microsoft.com/office/officeart/2005/8/layout/vList2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3C89ACB1-59B5-7940-B3D5-2AE436BFAFD0}" srcId="{F74EC1D0-F516-8049-BD57-B04715A0BCD4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D38A2EB5-3782-7749-8A5E-873662880594}" destId="{F74EC1D0-F516-8049-BD57-B04715A0BCD4}" srcOrd="0" destOrd="0" parTransId="{B3A2E846-C24E-A74D-AD46-89253477FFF4}" sibTransId="{4BBC92D2-5AFC-8D45-867D-B5ACB0D305C3}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(11)</a:t>
          </a:r>
          <a:endParaRPr lang="pl-PL" strike="noStrike" dirty="0">
            <a:solidFill>
              <a:srgbClr val="7030A0"/>
            </a:solidFill>
          </a:endParaRP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r>
            <a:rPr lang="pl-PL" b="1" dirty="0"/>
            <a:t>Sprawdź Gałąź (12)</a:t>
          </a:r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sngStrike" dirty="0"/>
            <a:t>Sprawdź Gałąź (12)</a:t>
          </a:r>
          <a:endParaRPr lang="pl-PL" strike="sng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607193FC-532E-E949-993B-DF44F681F59F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F6DAAB1D-3689-7442-B93F-550E40F44535}" type="parTrans" cxnId="{0822FF48-BD91-7A4A-8C3F-46BB20611792}">
      <dgm:prSet/>
      <dgm:spPr/>
    </dgm:pt>
    <dgm:pt modelId="{146872D4-595C-AF42-9A9A-09B713642F1E}" type="sibTrans" cxnId="{0822FF48-BD91-7A4A-8C3F-46BB20611792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C3FA5C30-D97B-774C-8D75-55401F08758F}" type="presOf" srcId="{8C308D2C-AAB2-C845-BFC3-8EA589820AA1}" destId="{624C30C3-6B72-9645-BB80-948044E0B21E}" srcOrd="0" destOrd="1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B663505C-1DC0-AB44-A780-F74DAAFC3ED2}" type="presOf" srcId="{F66BBB84-1890-7846-B2E7-1EB8A8263EA7}" destId="{3D3C747F-08C3-C741-AD19-EA9353C6E096}" srcOrd="0" destOrd="5" presId="urn:microsoft.com/office/officeart/2005/8/layout/vList2"/>
    <dgm:cxn modelId="{0822FF48-BD91-7A4A-8C3F-46BB20611792}" srcId="{0C433654-E965-D74A-8D2B-CA12390B1BE6}" destId="{607193FC-532E-E949-993B-DF44F681F59F}" srcOrd="0" destOrd="0" parTransId="{F6DAAB1D-3689-7442-B93F-550E40F44535}" sibTransId="{146872D4-595C-AF42-9A9A-09B713642F1E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86E65A8C-9504-2A41-AE93-0E974571C27D}" type="presOf" srcId="{607193FC-532E-E949-993B-DF44F681F59F}" destId="{3D3C747F-08C3-C741-AD19-EA9353C6E096}" srcOrd="0" destOrd="0" presId="urn:microsoft.com/office/officeart/2005/8/layout/vList2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3C89ACB1-59B5-7940-B3D5-2AE436BFAFD0}" srcId="{F74EC1D0-F516-8049-BD57-B04715A0BCD4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607193FC-532E-E949-993B-DF44F681F59F}" destId="{F74EC1D0-F516-8049-BD57-B04715A0BCD4}" srcOrd="0" destOrd="0" parTransId="{B3A2E846-C24E-A74D-AD46-89253477FFF4}" sibTransId="{4BBC92D2-5AFC-8D45-867D-B5ACB0D305C3}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(11)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1AB04FBA-7871-E248-B844-A2F1FAB87CBD}">
      <dgm:prSet phldrT="[Tekst]"/>
      <dgm:spPr/>
      <dgm:t>
        <a:bodyPr/>
        <a:lstStyle/>
        <a:p>
          <a:r>
            <a:rPr lang="pl-PL" b="1" dirty="0"/>
            <a:t>Sprawdź Gałąź (9)</a:t>
          </a:r>
        </a:p>
      </dgm:t>
    </dgm:pt>
    <dgm:pt modelId="{08319B44-10CB-154E-AEA6-F9D4BAEC27E9}" type="parTrans" cxnId="{8ABBE382-14D7-434B-B02B-B406C9D081A0}">
      <dgm:prSet/>
      <dgm:spPr/>
      <dgm:t>
        <a:bodyPr/>
        <a:lstStyle/>
        <a:p>
          <a:endParaRPr lang="pl-PL"/>
        </a:p>
      </dgm:t>
    </dgm:pt>
    <dgm:pt modelId="{B4D57114-3C06-A243-BB54-899E1C17A8C6}" type="sibTrans" cxnId="{8ABBE382-14D7-434B-B02B-B406C9D081A0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F66BBB84-1890-7846-B2E7-1EB8A8263EA7}">
      <dgm:prSet phldrT="[Tekst]"/>
      <dgm:spPr/>
      <dgm:t>
        <a:bodyPr/>
        <a:lstStyle/>
        <a:p>
          <a:r>
            <a:rPr lang="pl-PL" b="1" dirty="0"/>
            <a:t>Sprawdź Gałąź (12)</a:t>
          </a:r>
        </a:p>
      </dgm:t>
    </dgm:pt>
    <dgm:pt modelId="{E68672DB-527A-A44F-B385-ADD9F3FCB928}" type="parTrans" cxnId="{3C89ACB1-59B5-7940-B3D5-2AE436BFAFD0}">
      <dgm:prSet/>
      <dgm:spPr/>
    </dgm:pt>
    <dgm:pt modelId="{F26E5615-A167-BE4B-9EAC-7FEE854C69A7}" type="sibTrans" cxnId="{3C89ACB1-59B5-7940-B3D5-2AE436BFAFD0}">
      <dgm:prSet/>
      <dgm:spPr/>
    </dgm:pt>
    <dgm:pt modelId="{CAAA0C3B-33C5-A245-B644-9497C98185E5}">
      <dgm:prSet phldrT="[Tekst]"/>
      <dgm:spPr/>
      <dgm:t>
        <a:bodyPr/>
        <a:lstStyle/>
        <a:p>
          <a:r>
            <a:rPr lang="pl-PL" b="1" dirty="0"/>
            <a:t>Sprawdź Gałąź (10)</a:t>
          </a:r>
        </a:p>
      </dgm:t>
    </dgm:pt>
    <dgm:pt modelId="{CC79A8C3-83C7-754A-8478-0EFB96DFF9A5}" type="parTrans" cxnId="{9471707A-9587-C942-96A2-E0EE27FDD4D1}">
      <dgm:prSet/>
      <dgm:spPr/>
    </dgm:pt>
    <dgm:pt modelId="{5BEAFC29-FC03-2A4F-9C80-CDBE19D88944}" type="sibTrans" cxnId="{9471707A-9587-C942-96A2-E0EE27FDD4D1}">
      <dgm:prSet/>
      <dgm:spPr/>
    </dgm:pt>
    <dgm:pt modelId="{8D641F7A-A4D8-4746-AE60-F573AA67FE06}">
      <dgm:prSet phldrT="[Tekst]"/>
      <dgm:spPr/>
      <dgm:t>
        <a:bodyPr/>
        <a:lstStyle/>
        <a:p>
          <a:r>
            <a:rPr lang="pl-PL" b="1" dirty="0"/>
            <a:t>Sprawdź Gałąź (8)</a:t>
          </a:r>
          <a:endParaRPr lang="pl-PL" dirty="0"/>
        </a:p>
      </dgm:t>
    </dgm:pt>
    <dgm:pt modelId="{85904514-A6C2-B44C-BB6F-039C61F3A6EE}" type="parTrans" cxnId="{6ECE7275-C222-F146-A5BC-F793B70A6576}">
      <dgm:prSet/>
      <dgm:spPr/>
    </dgm:pt>
    <dgm:pt modelId="{CFB9BD11-9CBD-4146-9407-791E41D34C3E}" type="sibTrans" cxnId="{6ECE7275-C222-F146-A5BC-F793B70A6576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sngStrike" dirty="0"/>
            <a:t>Sprawdź Gałąź (11)</a:t>
          </a:r>
          <a:endParaRPr lang="pl-PL" strike="sng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</dgm:pt>
    <dgm:pt modelId="{4AAB5EC6-13C9-F945-86E5-D0B480B86DED}" type="sibTrans" cxnId="{A5B40436-B69A-AA43-A9C7-B5BB9C94460A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77395ED9-6929-B142-9243-6DF0E7C38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</a:p>
      </dgm:t>
    </dgm:pt>
    <dgm:pt modelId="{AD8DF605-8793-3C48-A3D8-7DB26B7738A8}" type="parTrans" cxnId="{A2224C94-5421-804B-8F6A-0820538425DA}">
      <dgm:prSet/>
      <dgm:spPr/>
    </dgm:pt>
    <dgm:pt modelId="{4A38BD10-DFFF-0747-911F-3EF11C708F7A}" type="sibTrans" cxnId="{A2224C94-5421-804B-8F6A-0820538425DA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D5CF2219-DD69-2C47-B05F-A556B8CB7BC2}" type="presOf" srcId="{77395ED9-6929-B142-9243-6DF0E7C3877C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08FAF2B-BCBC-A949-B43D-0CD4F3F8045A}" type="presOf" srcId="{CAAA0C3B-33C5-A245-B644-9497C98185E5}" destId="{3D3C747F-08C3-C741-AD19-EA9353C6E096}" srcOrd="0" destOrd="4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B663505C-1DC0-AB44-A780-F74DAAFC3ED2}" type="presOf" srcId="{F66BBB84-1890-7846-B2E7-1EB8A8263EA7}" destId="{3D3C747F-08C3-C741-AD19-EA9353C6E096}" srcOrd="0" destOrd="5" presId="urn:microsoft.com/office/officeart/2005/8/layout/vList2"/>
    <dgm:cxn modelId="{AE31CB61-DF02-1F49-A1A8-B898A91A8D63}" srcId="{564D7D85-61B0-AC47-BE50-D8FF1763EA3C}" destId="{BC160E5A-AE58-F64B-AB44-F4E6CF4C5CF6}" srcOrd="2" destOrd="0" parTransId="{E3D8BF54-134B-794B-8D68-DA5B9DAD0A61}" sibTransId="{ED62046C-8A1E-C443-BB86-E6DF268F6079}"/>
    <dgm:cxn modelId="{1C64AD71-4775-F74D-B75F-978DF05BA6B0}" type="presOf" srcId="{BC160E5A-AE58-F64B-AB44-F4E6CF4C5CF6}" destId="{624C30C3-6B72-9645-BB80-948044E0B21E}" srcOrd="0" destOrd="2" presId="urn:microsoft.com/office/officeart/2005/8/layout/vList2"/>
    <dgm:cxn modelId="{3B139452-4B28-44DE-905C-4EB8D8DA0349}" srcId="{564D7D85-61B0-AC47-BE50-D8FF1763EA3C}" destId="{EB191692-9591-462B-B5A0-F04BF3AC99FC}" srcOrd="1" destOrd="0" parTransId="{76087861-D5EC-48DD-AE04-9F9D9968B91E}" sibTransId="{D98DF000-048A-46C4-A295-A452226CE7B8}"/>
    <dgm:cxn modelId="{6ECE7275-C222-F146-A5BC-F793B70A6576}" srcId="{1AB04FBA-7871-E248-B844-A2F1FAB87CBD}" destId="{8D641F7A-A4D8-4746-AE60-F573AA67FE06}" srcOrd="0" destOrd="0" parTransId="{85904514-A6C2-B44C-BB6F-039C61F3A6EE}" sibTransId="{CFB9BD11-9CBD-4146-9407-791E41D34C3E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9471707A-9587-C942-96A2-E0EE27FDD4D1}" srcId="{1AB04FBA-7871-E248-B844-A2F1FAB87CBD}" destId="{CAAA0C3B-33C5-A245-B644-9497C98185E5}" srcOrd="1" destOrd="0" parTransId="{CC79A8C3-83C7-754A-8478-0EFB96DFF9A5}" sibTransId="{5BEAFC29-FC03-2A4F-9C80-CDBE19D88944}"/>
    <dgm:cxn modelId="{8ABBE382-14D7-434B-B02B-B406C9D081A0}" srcId="{F74EC1D0-F516-8049-BD57-B04715A0BCD4}" destId="{1AB04FBA-7871-E248-B844-A2F1FAB87CBD}" srcOrd="0" destOrd="0" parTransId="{08319B44-10CB-154E-AEA6-F9D4BAEC27E9}" sibTransId="{B4D57114-3C06-A243-BB54-899E1C17A8C6}"/>
    <dgm:cxn modelId="{2D697786-9918-FB4B-9293-E69D0C263332}" type="presOf" srcId="{1AB04FBA-7871-E248-B844-A2F1FAB87CBD}" destId="{3D3C747F-08C3-C741-AD19-EA9353C6E096}" srcOrd="0" destOrd="2" presId="urn:microsoft.com/office/officeart/2005/8/layout/vList2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2224C94-5421-804B-8F6A-0820538425DA}" srcId="{0C433654-E965-D74A-8D2B-CA12390B1BE6}" destId="{77395ED9-6929-B142-9243-6DF0E7C3877C}" srcOrd="0" destOrd="0" parTransId="{AD8DF605-8793-3C48-A3D8-7DB26B7738A8}" sibTransId="{4A38BD10-DFFF-0747-911F-3EF11C708F7A}"/>
    <dgm:cxn modelId="{3C89ACB1-59B5-7940-B3D5-2AE436BFAFD0}" srcId="{F74EC1D0-F516-8049-BD57-B04715A0BCD4}" destId="{F66BBB84-1890-7846-B2E7-1EB8A8263EA7}" srcOrd="1" destOrd="0" parTransId="{E68672DB-527A-A44F-B385-ADD9F3FCB928}" sibTransId="{F26E5615-A167-BE4B-9EAC-7FEE854C69A7}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77395ED9-6929-B142-9243-6DF0E7C3877C}" destId="{F74EC1D0-F516-8049-BD57-B04715A0BCD4}" srcOrd="0" destOrd="0" parTransId="{B3A2E846-C24E-A74D-AD46-89253477FFF4}" sibTransId="{4BBC92D2-5AFC-8D45-867D-B5ACB0D305C3}"/>
    <dgm:cxn modelId="{4E2F51D7-9B48-0648-BA34-6A5F103BF5FE}" type="presOf" srcId="{8D641F7A-A4D8-4746-AE60-F573AA67FE06}" destId="{3D3C747F-08C3-C741-AD19-EA9353C6E096}" srcOrd="0" destOrd="3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1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(15)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  <dgm:t>
        <a:bodyPr/>
        <a:lstStyle/>
        <a:p>
          <a:endParaRPr lang="pl-PL"/>
        </a:p>
      </dgm:t>
    </dgm:pt>
    <dgm:pt modelId="{E0BFB283-D6E5-0743-8CDE-6803FE354D9D}" type="sibTrans" cxnId="{36B2462B-9B6B-AE4D-8FEC-01EBDEF794DA}">
      <dgm:prSet/>
      <dgm:spPr/>
      <dgm:t>
        <a:bodyPr/>
        <a:lstStyle/>
        <a:p>
          <a:endParaRPr lang="pl-PL"/>
        </a:p>
      </dgm:t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(15)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  <dgm:t>
        <a:bodyPr/>
        <a:lstStyle/>
        <a:p>
          <a:endParaRPr lang="pl-PL"/>
        </a:p>
      </dgm:t>
    </dgm:pt>
    <dgm:pt modelId="{DD77DA50-883B-7648-9DCB-C2A71AC8A4D6}" type="sibTrans" cxnId="{7F265AF1-DA21-F64B-8078-6D7A877EF80F}">
      <dgm:prSet/>
      <dgm:spPr/>
      <dgm:t>
        <a:bodyPr/>
        <a:lstStyle/>
        <a:p>
          <a:endParaRPr lang="pl-PL"/>
        </a:p>
      </dgm:t>
    </dgm:pt>
    <dgm:pt modelId="{EEE0DD1F-87F9-DF43-9AA7-CF66C3982E9F}">
      <dgm:prSet phldrT="[Tekst]"/>
      <dgm:spPr/>
      <dgm:t>
        <a:bodyPr/>
        <a:lstStyle/>
        <a:p>
          <a:endParaRPr lang="pl-PL" dirty="0"/>
        </a:p>
      </dgm:t>
    </dgm:pt>
    <dgm:pt modelId="{29B25D08-6A10-1344-B257-DFF7DB517762}" type="parTrans" cxnId="{A5B40436-B69A-AA43-A9C7-B5BB9C94460A}">
      <dgm:prSet/>
      <dgm:spPr/>
      <dgm:t>
        <a:bodyPr/>
        <a:lstStyle/>
        <a:p>
          <a:endParaRPr lang="pl-PL"/>
        </a:p>
      </dgm:t>
    </dgm:pt>
    <dgm:pt modelId="{4AAB5EC6-13C9-F945-86E5-D0B480B86DED}" type="sibTrans" cxnId="{A5B40436-B69A-AA43-A9C7-B5BB9C94460A}">
      <dgm:prSet/>
      <dgm:spPr/>
      <dgm:t>
        <a:bodyPr/>
        <a:lstStyle/>
        <a:p>
          <a:endParaRPr lang="pl-PL"/>
        </a:p>
      </dgm:t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  <dgm:t>
        <a:bodyPr/>
        <a:lstStyle/>
        <a:p>
          <a:endParaRPr lang="pl-PL"/>
        </a:p>
      </dgm:t>
    </dgm:pt>
    <dgm:pt modelId="{ED62046C-8A1E-C443-BB86-E6DF268F6079}" type="sibTrans" cxnId="{AE31CB61-DF02-1F49-A1A8-B898A91A8D63}">
      <dgm:prSet/>
      <dgm:spPr/>
      <dgm:t>
        <a:bodyPr/>
        <a:lstStyle/>
        <a:p>
          <a:endParaRPr lang="pl-PL"/>
        </a:p>
      </dgm:t>
    </dgm:pt>
    <dgm:pt modelId="{49937D1F-7873-EF48-9611-4DC2C99CF883}">
      <dgm:prSet phldrT="[Tekst]"/>
      <dgm:spPr/>
      <dgm:t>
        <a:bodyPr/>
        <a:lstStyle/>
        <a:p>
          <a:endParaRPr lang="pl-PL" b="1" dirty="0"/>
        </a:p>
      </dgm:t>
    </dgm:pt>
    <dgm:pt modelId="{F219282A-A37E-4643-B278-B9E58C47F16E}" type="parTrans" cxnId="{1E7FDD85-2A8C-4644-B4C6-645E6A7A701D}">
      <dgm:prSet/>
      <dgm:spPr/>
      <dgm:t>
        <a:bodyPr/>
        <a:lstStyle/>
        <a:p>
          <a:endParaRPr lang="pl-PL"/>
        </a:p>
      </dgm:t>
    </dgm:pt>
    <dgm:pt modelId="{DDE78C20-750A-7C45-AE60-41118C0DD074}" type="sibTrans" cxnId="{1E7FDD85-2A8C-4644-B4C6-645E6A7A701D}">
      <dgm:prSet/>
      <dgm:spPr/>
      <dgm:t>
        <a:bodyPr/>
        <a:lstStyle/>
        <a:p>
          <a:endParaRPr lang="pl-PL"/>
        </a:p>
      </dgm:t>
    </dgm:pt>
    <dgm:pt modelId="{FAD53989-314A-E34E-B5DF-E9346B1D9678}">
      <dgm:prSet phldrT="[Tekst]"/>
      <dgm:spPr/>
      <dgm:t>
        <a:bodyPr/>
        <a:lstStyle/>
        <a:p>
          <a:endParaRPr lang="pl-PL" b="1" dirty="0"/>
        </a:p>
      </dgm:t>
    </dgm:pt>
    <dgm:pt modelId="{A1DDAD35-90FD-604D-AAB1-E8A686BCD0C0}" type="parTrans" cxnId="{39F54823-276A-9B43-BFA8-8D2F7AC1EF6D}">
      <dgm:prSet/>
      <dgm:spPr/>
      <dgm:t>
        <a:bodyPr/>
        <a:lstStyle/>
        <a:p>
          <a:endParaRPr lang="pl-PL"/>
        </a:p>
      </dgm:t>
    </dgm:pt>
    <dgm:pt modelId="{076DE5C3-D619-1E40-B8D7-D83DA6DFEB91}" type="sibTrans" cxnId="{39F54823-276A-9B43-BFA8-8D2F7AC1EF6D}">
      <dgm:prSet/>
      <dgm:spPr/>
      <dgm:t>
        <a:bodyPr/>
        <a:lstStyle/>
        <a:p>
          <a:endParaRPr lang="pl-PL"/>
        </a:p>
      </dgm:t>
    </dgm:pt>
    <dgm:pt modelId="{342571DC-5A2D-F946-B3C2-CA98CE7AB8D2}">
      <dgm:prSet phldrT="[Tekst]"/>
      <dgm:spPr/>
      <dgm:t>
        <a:bodyPr/>
        <a:lstStyle/>
        <a:p>
          <a:endParaRPr lang="pl-PL" b="1" dirty="0"/>
        </a:p>
      </dgm:t>
    </dgm:pt>
    <dgm:pt modelId="{2B1807CC-F6DA-0449-8366-91071E6A2327}" type="parTrans" cxnId="{C184E9DC-96CC-E84D-95A9-C5753BDB5EF3}">
      <dgm:prSet/>
      <dgm:spPr/>
      <dgm:t>
        <a:bodyPr/>
        <a:lstStyle/>
        <a:p>
          <a:endParaRPr lang="pl-PL"/>
        </a:p>
      </dgm:t>
    </dgm:pt>
    <dgm:pt modelId="{CEB4ACA8-8FF5-8A4A-8D2E-23BD43C64EDE}" type="sibTrans" cxnId="{C184E9DC-96CC-E84D-95A9-C5753BDB5EF3}">
      <dgm:prSet/>
      <dgm:spPr/>
      <dgm:t>
        <a:bodyPr/>
        <a:lstStyle/>
        <a:p>
          <a:endParaRPr lang="pl-PL"/>
        </a:p>
      </dgm:t>
    </dgm:pt>
    <dgm:pt modelId="{A170D81A-615C-7A45-8EF5-4F29E80C0756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8BA981FA-FDF5-2C45-9C42-33ABDC520349}" type="parTrans" cxnId="{BB0B8EBD-F3A5-3C46-99AB-72FCCFC88DF3}">
      <dgm:prSet/>
      <dgm:spPr/>
      <dgm:t>
        <a:bodyPr/>
        <a:lstStyle/>
        <a:p>
          <a:endParaRPr lang="pl-PL"/>
        </a:p>
      </dgm:t>
    </dgm:pt>
    <dgm:pt modelId="{1FE27ABB-B19C-3442-84F5-82547A718DFA}" type="sibTrans" cxnId="{BB0B8EBD-F3A5-3C46-99AB-72FCCFC88DF3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28910-DE55-D840-A586-ABF3989D0928}" type="presOf" srcId="{F2814485-E9EC-5544-8964-FE355F2E0EC9}" destId="{624C30C3-6B72-9645-BB80-948044E0B21E}" srcOrd="0" destOrd="4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9F54823-276A-9B43-BFA8-8D2F7AC1EF6D}" srcId="{342571DC-5A2D-F946-B3C2-CA98CE7AB8D2}" destId="{FAD53989-314A-E34E-B5DF-E9346B1D9678}" srcOrd="0" destOrd="0" parTransId="{A1DDAD35-90FD-604D-AAB1-E8A686BCD0C0}" sibTransId="{076DE5C3-D619-1E40-B8D7-D83DA6DFEB91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833AC830-C454-4E42-91B2-1050ACB3DDCC}" type="presOf" srcId="{FAD53989-314A-E34E-B5DF-E9346B1D9678}" destId="{3D3C747F-08C3-C741-AD19-EA9353C6E096}" srcOrd="0" destOrd="3" presId="urn:microsoft.com/office/officeart/2005/8/layout/vList2"/>
    <dgm:cxn modelId="{A5B40436-B69A-AA43-A9C7-B5BB9C94460A}" srcId="{564D7D85-61B0-AC47-BE50-D8FF1763EA3C}" destId="{EEE0DD1F-87F9-DF43-9AA7-CF66C3982E9F}" srcOrd="3" destOrd="0" parTransId="{29B25D08-6A10-1344-B257-DFF7DB517762}" sibTransId="{4AAB5EC6-13C9-F945-86E5-D0B480B86DED}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DF82495D-8BC9-2C4B-BBA9-E0C543BCE6FC}" type="presOf" srcId="{49937D1F-7873-EF48-9611-4DC2C99CF883}" destId="{3D3C747F-08C3-C741-AD19-EA9353C6E096}" srcOrd="0" destOrd="4" presId="urn:microsoft.com/office/officeart/2005/8/layout/vList2"/>
    <dgm:cxn modelId="{AE31CB61-DF02-1F49-A1A8-B898A91A8D63}" srcId="{564D7D85-61B0-AC47-BE50-D8FF1763EA3C}" destId="{BC160E5A-AE58-F64B-AB44-F4E6CF4C5CF6}" srcOrd="2" destOrd="0" parTransId="{E3D8BF54-134B-794B-8D68-DA5B9DAD0A61}" sibTransId="{ED62046C-8A1E-C443-BB86-E6DF268F6079}"/>
    <dgm:cxn modelId="{434ADD48-31E6-D847-BA78-74B55D6E7FDB}" type="presOf" srcId="{342571DC-5A2D-F946-B3C2-CA98CE7AB8D2}" destId="{3D3C747F-08C3-C741-AD19-EA9353C6E096}" srcOrd="0" destOrd="2" presId="urn:microsoft.com/office/officeart/2005/8/layout/vList2"/>
    <dgm:cxn modelId="{1C64AD71-4775-F74D-B75F-978DF05BA6B0}" type="presOf" srcId="{BC160E5A-AE58-F64B-AB44-F4E6CF4C5CF6}" destId="{624C30C3-6B72-9645-BB80-948044E0B21E}" srcOrd="0" destOrd="2" presId="urn:microsoft.com/office/officeart/2005/8/layout/vList2"/>
    <dgm:cxn modelId="{02D83972-17F4-C644-9C9F-DD511126F66F}" srcId="{A170D81A-615C-7A45-8EF5-4F29E80C0756}" destId="{75A32741-3792-CC47-8081-783260526FCC}" srcOrd="2" destOrd="0" parTransId="{DF97E6A1-FF5E-F64A-86B0-E948A53CCB69}" sibTransId="{432A7588-7536-0648-AFC7-015F26891C05}"/>
    <dgm:cxn modelId="{3B139452-4B28-44DE-905C-4EB8D8DA0349}" srcId="{564D7D85-61B0-AC47-BE50-D8FF1763EA3C}" destId="{EB191692-9591-462B-B5A0-F04BF3AC99FC}" srcOrd="1" destOrd="0" parTransId="{76087861-D5EC-48DD-AE04-9F9D9968B91E}" sibTransId="{D98DF000-048A-46C4-A295-A452226CE7B8}"/>
    <dgm:cxn modelId="{12352B57-E33A-0349-90E5-E42E46FF3B55}" type="presOf" srcId="{A170D81A-615C-7A45-8EF5-4F29E80C0756}" destId="{3D3C747F-08C3-C741-AD19-EA9353C6E096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1E7FDD85-2A8C-4644-B4C6-645E6A7A701D}" srcId="{342571DC-5A2D-F946-B3C2-CA98CE7AB8D2}" destId="{49937D1F-7873-EF48-9611-4DC2C99CF883}" srcOrd="1" destOrd="0" parTransId="{F219282A-A37E-4643-B278-B9E58C47F16E}" sibTransId="{DDE78C20-750A-7C45-AE60-41118C0DD074}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A170D81A-615C-7A45-8EF5-4F29E80C0756}" destId="{F74EC1D0-F516-8049-BD57-B04715A0BCD4}" srcOrd="0" destOrd="0" parTransId="{B3A2E846-C24E-A74D-AD46-89253477FFF4}" sibTransId="{4BBC92D2-5AFC-8D45-867D-B5ACB0D305C3}"/>
    <dgm:cxn modelId="{BB0B8EBD-F3A5-3C46-99AB-72FCCFC88DF3}" srcId="{0C433654-E965-D74A-8D2B-CA12390B1BE6}" destId="{A170D81A-615C-7A45-8EF5-4F29E80C0756}" srcOrd="0" destOrd="0" parTransId="{8BA981FA-FDF5-2C45-9C42-33ABDC520349}" sibTransId="{1FE27ABB-B19C-3442-84F5-82547A718DFA}"/>
    <dgm:cxn modelId="{C184E9DC-96CC-E84D-95A9-C5753BDB5EF3}" srcId="{A170D81A-615C-7A45-8EF5-4F29E80C0756}" destId="{342571DC-5A2D-F946-B3C2-CA98CE7AB8D2}" srcOrd="1" destOrd="0" parTransId="{2B1807CC-F6DA-0449-8366-91071E6A2327}" sibTransId="{CEB4ACA8-8FF5-8A4A-8D2E-23BD43C64EDE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0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1" presId="urn:microsoft.com/office/officeart/2005/8/layout/vList2"/>
    <dgm:cxn modelId="{7E04F5FB-8228-B340-847A-0B0A9D1C4FA0}" type="presOf" srcId="{EEE0DD1F-87F9-DF43-9AA7-CF66C3982E9F}" destId="{624C30C3-6B72-9645-BB80-948044E0B21E}" srcOrd="0" destOrd="3" presId="urn:microsoft.com/office/officeart/2005/8/layout/vList2"/>
    <dgm:cxn modelId="{3B2435FF-2E89-E142-9E6C-A4F9239E0F92}" type="presOf" srcId="{D67CE159-CAF8-1F42-81C0-C211C9467612}" destId="{624C30C3-6B72-9645-BB80-948044E0B21E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(15)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75A32741-3792-CC47-8081-783260526FCC}">
      <dgm:prSet phldrT="[Tekst]"/>
      <dgm:spPr/>
      <dgm:t>
        <a:bodyPr/>
        <a:lstStyle/>
        <a:p>
          <a:endParaRPr lang="pl-PL" b="1" dirty="0"/>
        </a:p>
      </dgm:t>
    </dgm:pt>
    <dgm:pt modelId="{DF97E6A1-FF5E-F64A-86B0-E948A53CCB69}" type="parTrans" cxnId="{02D83972-17F4-C644-9C9F-DD511126F66F}">
      <dgm:prSet/>
      <dgm:spPr/>
      <dgm:t>
        <a:bodyPr/>
        <a:lstStyle/>
        <a:p>
          <a:endParaRPr lang="pl-PL"/>
        </a:p>
      </dgm:t>
    </dgm:pt>
    <dgm:pt modelId="{432A7588-7536-0648-AFC7-015F26891C05}" type="sibTrans" cxnId="{02D83972-17F4-C644-9C9F-DD511126F66F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/>
            <a:t>Sprawdź Gałąź (15)</a:t>
          </a:r>
          <a:endParaRPr lang="pl-PL" strike="no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49937D1F-7873-EF48-9611-4DC2C99CF883}">
      <dgm:prSet phldrT="[Tekst]"/>
      <dgm:spPr/>
      <dgm:t>
        <a:bodyPr/>
        <a:lstStyle/>
        <a:p>
          <a:endParaRPr lang="pl-PL" b="1" dirty="0"/>
        </a:p>
      </dgm:t>
    </dgm:pt>
    <dgm:pt modelId="{F219282A-A37E-4643-B278-B9E58C47F16E}" type="parTrans" cxnId="{1E7FDD85-2A8C-4644-B4C6-645E6A7A701D}">
      <dgm:prSet/>
      <dgm:spPr/>
    </dgm:pt>
    <dgm:pt modelId="{DDE78C20-750A-7C45-AE60-41118C0DD074}" type="sibTrans" cxnId="{1E7FDD85-2A8C-4644-B4C6-645E6A7A701D}">
      <dgm:prSet/>
      <dgm:spPr/>
    </dgm:pt>
    <dgm:pt modelId="{FAD53989-314A-E34E-B5DF-E9346B1D9678}">
      <dgm:prSet phldrT="[Tekst]"/>
      <dgm:spPr/>
      <dgm:t>
        <a:bodyPr/>
        <a:lstStyle/>
        <a:p>
          <a:endParaRPr lang="pl-PL" b="1" dirty="0"/>
        </a:p>
      </dgm:t>
    </dgm:pt>
    <dgm:pt modelId="{A1DDAD35-90FD-604D-AAB1-E8A686BCD0C0}" type="parTrans" cxnId="{39F54823-276A-9B43-BFA8-8D2F7AC1EF6D}">
      <dgm:prSet/>
      <dgm:spPr/>
    </dgm:pt>
    <dgm:pt modelId="{076DE5C3-D619-1E40-B8D7-D83DA6DFEB91}" type="sibTrans" cxnId="{39F54823-276A-9B43-BFA8-8D2F7AC1EF6D}">
      <dgm:prSet/>
      <dgm:spPr/>
    </dgm:pt>
    <dgm:pt modelId="{342571DC-5A2D-F946-B3C2-CA98CE7AB8D2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(13)</a:t>
          </a:r>
        </a:p>
      </dgm:t>
    </dgm:pt>
    <dgm:pt modelId="{2B1807CC-F6DA-0449-8366-91071E6A2327}" type="parTrans" cxnId="{C184E9DC-96CC-E84D-95A9-C5753BDB5EF3}">
      <dgm:prSet/>
      <dgm:spPr/>
    </dgm:pt>
    <dgm:pt modelId="{CEB4ACA8-8FF5-8A4A-8D2E-23BD43C64EDE}" type="sibTrans" cxnId="{C184E9DC-96CC-E84D-95A9-C5753BDB5EF3}">
      <dgm:prSet/>
      <dgm:spPr/>
    </dgm:pt>
    <dgm:pt modelId="{99FCE582-459A-4442-B090-911BE7652BE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(13)</a:t>
          </a:r>
          <a:endParaRPr lang="pl-PL" strike="noStrike" dirty="0">
            <a:solidFill>
              <a:srgbClr val="7030A0"/>
            </a:solidFill>
          </a:endParaRPr>
        </a:p>
      </dgm:t>
    </dgm:pt>
    <dgm:pt modelId="{E575A243-4E80-6F49-8752-4CE9F55F1B0B}" type="parTrans" cxnId="{AA71432C-5EE1-2446-9ADB-89D58EE6BC71}">
      <dgm:prSet/>
      <dgm:spPr/>
    </dgm:pt>
    <dgm:pt modelId="{7B8A64AA-4353-1445-9C95-F9A5F896C45C}" type="sibTrans" cxnId="{AA71432C-5EE1-2446-9ADB-89D58EE6BC71}">
      <dgm:prSet/>
      <dgm:spPr/>
    </dgm:pt>
    <dgm:pt modelId="{7EA311FC-CAE1-AF4D-B78C-4E2C3DD69C24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1077DAED-BF70-9843-BAAD-8DD1B706A019}" type="parTrans" cxnId="{5E53E626-7693-1140-BC9A-F08DF1370E6F}">
      <dgm:prSet/>
      <dgm:spPr/>
    </dgm:pt>
    <dgm:pt modelId="{D44AA5A4-7119-D848-B115-145FADC7EF7A}" type="sibTrans" cxnId="{5E53E626-7693-1140-BC9A-F08DF1370E6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408E317-999D-3B4A-9D46-3C7A45D80755}" type="presOf" srcId="{7EA311FC-CAE1-AF4D-B78C-4E2C3DD69C24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9F54823-276A-9B43-BFA8-8D2F7AC1EF6D}" srcId="{F74EC1D0-F516-8049-BD57-B04715A0BCD4}" destId="{FAD53989-314A-E34E-B5DF-E9346B1D9678}" srcOrd="1" destOrd="0" parTransId="{A1DDAD35-90FD-604D-AAB1-E8A686BCD0C0}" sibTransId="{076DE5C3-D619-1E40-B8D7-D83DA6DFEB91}"/>
    <dgm:cxn modelId="{5E53E626-7693-1140-BC9A-F08DF1370E6F}" srcId="{0C433654-E965-D74A-8D2B-CA12390B1BE6}" destId="{7EA311FC-CAE1-AF4D-B78C-4E2C3DD69C24}" srcOrd="0" destOrd="0" parTransId="{1077DAED-BF70-9843-BAAD-8DD1B706A019}" sibTransId="{D44AA5A4-7119-D848-B115-145FADC7EF7A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2BE3982B-5BC7-6C43-B71A-88991622CC22}" type="presOf" srcId="{99FCE582-459A-4442-B090-911BE7652BE5}" destId="{624C30C3-6B72-9645-BB80-948044E0B21E}" srcOrd="0" destOrd="0" presId="urn:microsoft.com/office/officeart/2005/8/layout/vList2"/>
    <dgm:cxn modelId="{AA71432C-5EE1-2446-9ADB-89D58EE6BC71}" srcId="{564D7D85-61B0-AC47-BE50-D8FF1763EA3C}" destId="{99FCE582-459A-4442-B090-911BE7652BE5}" srcOrd="0" destOrd="0" parTransId="{E575A243-4E80-6F49-8752-4CE9F55F1B0B}" sibTransId="{7B8A64AA-4353-1445-9C95-F9A5F896C45C}"/>
    <dgm:cxn modelId="{833AC830-C454-4E42-91B2-1050ACB3DDCC}" type="presOf" srcId="{FAD53989-314A-E34E-B5DF-E9346B1D9678}" destId="{3D3C747F-08C3-C741-AD19-EA9353C6E096}" srcOrd="0" destOrd="3" presId="urn:microsoft.com/office/officeart/2005/8/layout/vList2"/>
    <dgm:cxn modelId="{508B893A-D008-204E-87A0-BF6C71CE09DC}" type="presOf" srcId="{F2814485-E9EC-5544-8964-FE355F2E0EC9}" destId="{624C30C3-6B72-9645-BB80-948044E0B21E}" srcOrd="0" destOrd="4" presId="urn:microsoft.com/office/officeart/2005/8/layout/vList2"/>
    <dgm:cxn modelId="{B324EB3A-D3C0-B542-A5C4-1E8F8F0BDC46}" type="presOf" srcId="{75A32741-3792-CC47-8081-783260526FCC}" destId="{3D3C747F-08C3-C741-AD19-EA9353C6E096}" srcOrd="0" destOrd="5" presId="urn:microsoft.com/office/officeart/2005/8/layout/vList2"/>
    <dgm:cxn modelId="{DF82495D-8BC9-2C4B-BBA9-E0C543BCE6FC}" type="presOf" srcId="{49937D1F-7873-EF48-9611-4DC2C99CF883}" destId="{3D3C747F-08C3-C741-AD19-EA9353C6E096}" srcOrd="0" destOrd="4" presId="urn:microsoft.com/office/officeart/2005/8/layout/vList2"/>
    <dgm:cxn modelId="{AE31CB61-DF02-1F49-A1A8-B898A91A8D63}" srcId="{564D7D85-61B0-AC47-BE50-D8FF1763EA3C}" destId="{BC160E5A-AE58-F64B-AB44-F4E6CF4C5CF6}" srcOrd="3" destOrd="0" parTransId="{E3D8BF54-134B-794B-8D68-DA5B9DAD0A61}" sibTransId="{ED62046C-8A1E-C443-BB86-E6DF268F6079}"/>
    <dgm:cxn modelId="{434ADD48-31E6-D847-BA78-74B55D6E7FDB}" type="presOf" srcId="{342571DC-5A2D-F946-B3C2-CA98CE7AB8D2}" destId="{3D3C747F-08C3-C741-AD19-EA9353C6E096}" srcOrd="0" destOrd="2" presId="urn:microsoft.com/office/officeart/2005/8/layout/vList2"/>
    <dgm:cxn modelId="{1C64AD71-4775-F74D-B75F-978DF05BA6B0}" type="presOf" srcId="{BC160E5A-AE58-F64B-AB44-F4E6CF4C5CF6}" destId="{624C30C3-6B72-9645-BB80-948044E0B21E}" srcOrd="0" destOrd="3" presId="urn:microsoft.com/office/officeart/2005/8/layout/vList2"/>
    <dgm:cxn modelId="{02D83972-17F4-C644-9C9F-DD511126F66F}" srcId="{7EA311FC-CAE1-AF4D-B78C-4E2C3DD69C24}" destId="{75A32741-3792-CC47-8081-783260526FCC}" srcOrd="1" destOrd="0" parTransId="{DF97E6A1-FF5E-F64A-86B0-E948A53CCB69}" sibTransId="{432A7588-7536-0648-AFC7-015F26891C05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1E7FDD85-2A8C-4644-B4C6-645E6A7A701D}" srcId="{F74EC1D0-F516-8049-BD57-B04715A0BCD4}" destId="{49937D1F-7873-EF48-9611-4DC2C99CF883}" srcOrd="2" destOrd="0" parTransId="{F219282A-A37E-4643-B278-B9E58C47F16E}" sibTransId="{DDE78C20-750A-7C45-AE60-41118C0DD074}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7EA311FC-CAE1-AF4D-B78C-4E2C3DD69C24}" destId="{F74EC1D0-F516-8049-BD57-B04715A0BCD4}" srcOrd="0" destOrd="0" parTransId="{B3A2E846-C24E-A74D-AD46-89253477FFF4}" sibTransId="{4BBC92D2-5AFC-8D45-867D-B5ACB0D305C3}"/>
    <dgm:cxn modelId="{C184E9DC-96CC-E84D-95A9-C5753BDB5EF3}" srcId="{F74EC1D0-F516-8049-BD57-B04715A0BCD4}" destId="{342571DC-5A2D-F946-B3C2-CA98CE7AB8D2}" srcOrd="0" destOrd="0" parTransId="{2B1807CC-F6DA-0449-8366-91071E6A2327}" sibTransId="{CEB4ACA8-8FF5-8A4A-8D2E-23BD43C64EDE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3B2435FF-2E89-E142-9E6C-A4F9239E0F92}" type="presOf" srcId="{D67CE159-CAF8-1F42-81C0-C211C9467612}" destId="{624C30C3-6B72-9645-BB80-948044E0B21E}" srcOrd="0" destOrd="1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(15)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(15)</a:t>
          </a:r>
          <a:endParaRPr lang="pl-PL" strike="noStrike" dirty="0">
            <a:solidFill>
              <a:srgbClr val="7030A0"/>
            </a:solidFill>
          </a:endParaRPr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49937D1F-7873-EF48-9611-4DC2C99CF883}">
      <dgm:prSet phldrT="[Tekst]"/>
      <dgm:spPr/>
      <dgm:t>
        <a:bodyPr/>
        <a:lstStyle/>
        <a:p>
          <a:endParaRPr lang="pl-PL" b="1" dirty="0"/>
        </a:p>
      </dgm:t>
    </dgm:pt>
    <dgm:pt modelId="{F219282A-A37E-4643-B278-B9E58C47F16E}" type="parTrans" cxnId="{1E7FDD85-2A8C-4644-B4C6-645E6A7A701D}">
      <dgm:prSet/>
      <dgm:spPr/>
    </dgm:pt>
    <dgm:pt modelId="{DDE78C20-750A-7C45-AE60-41118C0DD074}" type="sibTrans" cxnId="{1E7FDD85-2A8C-4644-B4C6-645E6A7A701D}">
      <dgm:prSet/>
      <dgm:spPr/>
    </dgm:pt>
    <dgm:pt modelId="{FAD53989-314A-E34E-B5DF-E9346B1D9678}">
      <dgm:prSet phldrT="[Tekst]"/>
      <dgm:spPr/>
      <dgm:t>
        <a:bodyPr/>
        <a:lstStyle/>
        <a:p>
          <a:endParaRPr lang="pl-PL" b="1" dirty="0"/>
        </a:p>
      </dgm:t>
    </dgm:pt>
    <dgm:pt modelId="{A1DDAD35-90FD-604D-AAB1-E8A686BCD0C0}" type="parTrans" cxnId="{39F54823-276A-9B43-BFA8-8D2F7AC1EF6D}">
      <dgm:prSet/>
      <dgm:spPr/>
    </dgm:pt>
    <dgm:pt modelId="{076DE5C3-D619-1E40-B8D7-D83DA6DFEB91}" type="sibTrans" cxnId="{39F54823-276A-9B43-BFA8-8D2F7AC1EF6D}">
      <dgm:prSet/>
      <dgm:spPr/>
    </dgm:pt>
    <dgm:pt modelId="{342571DC-5A2D-F946-B3C2-CA98CE7AB8D2}">
      <dgm:prSet phldrT="[Tekst]"/>
      <dgm:spPr/>
      <dgm:t>
        <a:bodyPr/>
        <a:lstStyle/>
        <a:p>
          <a:r>
            <a:rPr lang="pl-PL" b="1" dirty="0"/>
            <a:t>Sprawdź Gałąź (13)</a:t>
          </a:r>
        </a:p>
      </dgm:t>
    </dgm:pt>
    <dgm:pt modelId="{2B1807CC-F6DA-0449-8366-91071E6A2327}" type="parTrans" cxnId="{C184E9DC-96CC-E84D-95A9-C5753BDB5EF3}">
      <dgm:prSet/>
      <dgm:spPr/>
    </dgm:pt>
    <dgm:pt modelId="{CEB4ACA8-8FF5-8A4A-8D2E-23BD43C64EDE}" type="sibTrans" cxnId="{C184E9DC-96CC-E84D-95A9-C5753BDB5EF3}">
      <dgm:prSet/>
      <dgm:spPr/>
    </dgm:pt>
    <dgm:pt modelId="{28C0663E-037D-5943-B62E-C360FD8075BF}">
      <dgm:prSet phldrT="[Tekst]"/>
      <dgm:spPr/>
      <dgm:t>
        <a:bodyPr/>
        <a:lstStyle/>
        <a:p>
          <a:endParaRPr lang="pl-PL" b="1" dirty="0"/>
        </a:p>
      </dgm:t>
    </dgm:pt>
    <dgm:pt modelId="{0FB478D1-483A-4440-BC3E-2745437BDE09}" type="parTrans" cxnId="{FB2B35C4-E211-B34A-87B8-1A36910EDDF1}">
      <dgm:prSet/>
      <dgm:spPr/>
    </dgm:pt>
    <dgm:pt modelId="{0FE41680-4DC7-8042-BD90-497877042833}" type="sibTrans" cxnId="{FB2B35C4-E211-B34A-87B8-1A36910EDDF1}">
      <dgm:prSet/>
      <dgm:spPr/>
    </dgm:pt>
    <dgm:pt modelId="{99FCE582-459A-4442-B090-911BE7652BE5}">
      <dgm:prSet phldrT="[Tekst]"/>
      <dgm:spPr/>
      <dgm:t>
        <a:bodyPr/>
        <a:lstStyle/>
        <a:p>
          <a:r>
            <a:rPr lang="pl-PL" b="1" strike="sngStrike" dirty="0"/>
            <a:t>Sprawdź Gałąź (13)</a:t>
          </a:r>
          <a:endParaRPr lang="pl-PL" strike="sngStrike" dirty="0"/>
        </a:p>
      </dgm:t>
    </dgm:pt>
    <dgm:pt modelId="{E575A243-4E80-6F49-8752-4CE9F55F1B0B}" type="parTrans" cxnId="{AA71432C-5EE1-2446-9ADB-89D58EE6BC71}">
      <dgm:prSet/>
      <dgm:spPr/>
    </dgm:pt>
    <dgm:pt modelId="{7B8A64AA-4353-1445-9C95-F9A5F896C45C}" type="sibTrans" cxnId="{AA71432C-5EE1-2446-9ADB-89D58EE6BC71}">
      <dgm:prSet/>
      <dgm:spPr/>
    </dgm:pt>
    <dgm:pt modelId="{E98EAB24-A1A3-9D40-9992-894BB24B9C8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b="1" dirty="0">
            <a:solidFill>
              <a:srgbClr val="7030A0"/>
            </a:solidFill>
          </a:endParaRPr>
        </a:p>
      </dgm:t>
    </dgm:pt>
    <dgm:pt modelId="{CA875FE8-AA0D-B644-BB8C-3B0541B6C536}" type="parTrans" cxnId="{F43C5ECB-2916-8D4F-A452-54F884278777}">
      <dgm:prSet/>
      <dgm:spPr/>
    </dgm:pt>
    <dgm:pt modelId="{4C68D933-7E71-CD4A-9CF0-EEA9F5FB8DB5}" type="sibTrans" cxnId="{F43C5ECB-2916-8D4F-A452-54F884278777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DD9302-4B61-0244-A132-E3245B502C94}" type="presOf" srcId="{28C0663E-037D-5943-B62E-C360FD8075BF}" destId="{3D3C747F-08C3-C741-AD19-EA9353C6E096}" srcOrd="0" destOrd="5" presId="urn:microsoft.com/office/officeart/2005/8/layout/vList2"/>
    <dgm:cxn modelId="{DF505E1A-E07C-214D-A3F0-AB77F5107075}" type="presOf" srcId="{E98EAB24-A1A3-9D40-9992-894BB24B9C8A}" destId="{3D3C747F-08C3-C741-AD19-EA9353C6E096}" srcOrd="0" destOrd="0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39F54823-276A-9B43-BFA8-8D2F7AC1EF6D}" srcId="{F74EC1D0-F516-8049-BD57-B04715A0BCD4}" destId="{FAD53989-314A-E34E-B5DF-E9346B1D9678}" srcOrd="1" destOrd="0" parTransId="{A1DDAD35-90FD-604D-AAB1-E8A686BCD0C0}" sibTransId="{076DE5C3-D619-1E40-B8D7-D83DA6DFEB91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2BE3982B-5BC7-6C43-B71A-88991622CC22}" type="presOf" srcId="{99FCE582-459A-4442-B090-911BE7652BE5}" destId="{624C30C3-6B72-9645-BB80-948044E0B21E}" srcOrd="0" destOrd="0" presId="urn:microsoft.com/office/officeart/2005/8/layout/vList2"/>
    <dgm:cxn modelId="{AA71432C-5EE1-2446-9ADB-89D58EE6BC71}" srcId="{564D7D85-61B0-AC47-BE50-D8FF1763EA3C}" destId="{99FCE582-459A-4442-B090-911BE7652BE5}" srcOrd="0" destOrd="0" parTransId="{E575A243-4E80-6F49-8752-4CE9F55F1B0B}" sibTransId="{7B8A64AA-4353-1445-9C95-F9A5F896C45C}"/>
    <dgm:cxn modelId="{833AC830-C454-4E42-91B2-1050ACB3DDCC}" type="presOf" srcId="{FAD53989-314A-E34E-B5DF-E9346B1D9678}" destId="{3D3C747F-08C3-C741-AD19-EA9353C6E096}" srcOrd="0" destOrd="3" presId="urn:microsoft.com/office/officeart/2005/8/layout/vList2"/>
    <dgm:cxn modelId="{508B893A-D008-204E-87A0-BF6C71CE09DC}" type="presOf" srcId="{F2814485-E9EC-5544-8964-FE355F2E0EC9}" destId="{624C30C3-6B72-9645-BB80-948044E0B21E}" srcOrd="0" destOrd="4" presId="urn:microsoft.com/office/officeart/2005/8/layout/vList2"/>
    <dgm:cxn modelId="{DF82495D-8BC9-2C4B-BBA9-E0C543BCE6FC}" type="presOf" srcId="{49937D1F-7873-EF48-9611-4DC2C99CF883}" destId="{3D3C747F-08C3-C741-AD19-EA9353C6E096}" srcOrd="0" destOrd="4" presId="urn:microsoft.com/office/officeart/2005/8/layout/vList2"/>
    <dgm:cxn modelId="{AE31CB61-DF02-1F49-A1A8-B898A91A8D63}" srcId="{564D7D85-61B0-AC47-BE50-D8FF1763EA3C}" destId="{BC160E5A-AE58-F64B-AB44-F4E6CF4C5CF6}" srcOrd="3" destOrd="0" parTransId="{E3D8BF54-134B-794B-8D68-DA5B9DAD0A61}" sibTransId="{ED62046C-8A1E-C443-BB86-E6DF268F6079}"/>
    <dgm:cxn modelId="{434ADD48-31E6-D847-BA78-74B55D6E7FDB}" type="presOf" srcId="{342571DC-5A2D-F946-B3C2-CA98CE7AB8D2}" destId="{3D3C747F-08C3-C741-AD19-EA9353C6E096}" srcOrd="0" destOrd="2" presId="urn:microsoft.com/office/officeart/2005/8/layout/vList2"/>
    <dgm:cxn modelId="{1C64AD71-4775-F74D-B75F-978DF05BA6B0}" type="presOf" srcId="{BC160E5A-AE58-F64B-AB44-F4E6CF4C5CF6}" destId="{624C30C3-6B72-9645-BB80-948044E0B21E}" srcOrd="0" destOrd="3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1E7FDD85-2A8C-4644-B4C6-645E6A7A701D}" srcId="{F74EC1D0-F516-8049-BD57-B04715A0BCD4}" destId="{49937D1F-7873-EF48-9611-4DC2C99CF883}" srcOrd="2" destOrd="0" parTransId="{F219282A-A37E-4643-B278-B9E58C47F16E}" sibTransId="{DDE78C20-750A-7C45-AE60-41118C0DD074}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E98EAB24-A1A3-9D40-9992-894BB24B9C8A}" destId="{F74EC1D0-F516-8049-BD57-B04715A0BCD4}" srcOrd="0" destOrd="0" parTransId="{B3A2E846-C24E-A74D-AD46-89253477FFF4}" sibTransId="{4BBC92D2-5AFC-8D45-867D-B5ACB0D305C3}"/>
    <dgm:cxn modelId="{FB2B35C4-E211-B34A-87B8-1A36910EDDF1}" srcId="{E98EAB24-A1A3-9D40-9992-894BB24B9C8A}" destId="{28C0663E-037D-5943-B62E-C360FD8075BF}" srcOrd="1" destOrd="0" parTransId="{0FB478D1-483A-4440-BC3E-2745437BDE09}" sibTransId="{0FE41680-4DC7-8042-BD90-497877042833}"/>
    <dgm:cxn modelId="{F43C5ECB-2916-8D4F-A452-54F884278777}" srcId="{0C433654-E965-D74A-8D2B-CA12390B1BE6}" destId="{E98EAB24-A1A3-9D40-9992-894BB24B9C8A}" srcOrd="0" destOrd="0" parTransId="{CA875FE8-AA0D-B644-BB8C-3B0541B6C536}" sibTransId="{4C68D933-7E71-CD4A-9CF0-EEA9F5FB8DB5}"/>
    <dgm:cxn modelId="{C184E9DC-96CC-E84D-95A9-C5753BDB5EF3}" srcId="{F74EC1D0-F516-8049-BD57-B04715A0BCD4}" destId="{342571DC-5A2D-F946-B3C2-CA98CE7AB8D2}" srcOrd="0" destOrd="0" parTransId="{2B1807CC-F6DA-0449-8366-91071E6A2327}" sibTransId="{CEB4ACA8-8FF5-8A4A-8D2E-23BD43C64EDE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3B2435FF-2E89-E142-9E6C-A4F9239E0F92}" type="presOf" srcId="{D67CE159-CAF8-1F42-81C0-C211C9467612}" destId="{624C30C3-6B72-9645-BB80-948044E0B21E}" srcOrd="0" destOrd="1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  <dgm:t>
        <a:bodyPr/>
        <a:lstStyle/>
        <a:p>
          <a:endParaRPr lang="pl-PL"/>
        </a:p>
      </dgm:t>
    </dgm:pt>
    <dgm:pt modelId="{D98DF000-048A-46C4-A295-A452226CE7B8}" type="sibTrans" cxnId="{3B139452-4B28-44DE-905C-4EB8D8DA0349}">
      <dgm:prSet/>
      <dgm:spPr/>
      <dgm:t>
        <a:bodyPr/>
        <a:lstStyle/>
        <a:p>
          <a:endParaRPr lang="pl-PL"/>
        </a:p>
      </dgm:t>
    </dgm:pt>
    <dgm:pt modelId="{F74EC1D0-F516-8049-BD57-B04715A0BCD4}">
      <dgm:prSet phldrT="[Tekst]"/>
      <dgm:spPr/>
      <dgm:t>
        <a:bodyPr/>
        <a:lstStyle/>
        <a:p>
          <a:r>
            <a:rPr lang="pl-PL" b="1" dirty="0"/>
            <a:t>Sprawdź Gałąź (15)</a:t>
          </a:r>
        </a:p>
      </dgm:t>
    </dgm:pt>
    <dgm:pt modelId="{B3A2E846-C24E-A74D-AD46-89253477FFF4}" type="parTrans" cxnId="{2D8962BD-D7C2-0C45-9CD4-9F368F11C556}">
      <dgm:prSet/>
      <dgm:spPr/>
      <dgm:t>
        <a:bodyPr/>
        <a:lstStyle/>
        <a:p>
          <a:endParaRPr lang="pl-PL"/>
        </a:p>
      </dgm:t>
    </dgm:pt>
    <dgm:pt modelId="{4BBC92D2-5AFC-8D45-867D-B5ACB0D305C3}" type="sibTrans" cxnId="{2D8962BD-D7C2-0C45-9CD4-9F368F11C556}">
      <dgm:prSet/>
      <dgm:spPr/>
      <dgm:t>
        <a:bodyPr/>
        <a:lstStyle/>
        <a:p>
          <a:endParaRPr lang="pl-PL"/>
        </a:p>
      </dgm:t>
    </dgm:pt>
    <dgm:pt modelId="{F2814485-E9EC-5544-8964-FE355F2E0EC9}">
      <dgm:prSet phldrT="[Tekst]"/>
      <dgm:spPr/>
      <dgm:t>
        <a:bodyPr/>
        <a:lstStyle/>
        <a:p>
          <a:endParaRPr lang="pl-PL" dirty="0"/>
        </a:p>
      </dgm:t>
    </dgm:pt>
    <dgm:pt modelId="{BFC60ACA-F501-E047-AC73-64F96CAA2097}" type="parTrans" cxnId="{36B2462B-9B6B-AE4D-8FEC-01EBDEF794DA}">
      <dgm:prSet/>
      <dgm:spPr/>
    </dgm:pt>
    <dgm:pt modelId="{E0BFB283-D6E5-0743-8CDE-6803FE354D9D}" type="sibTrans" cxnId="{36B2462B-9B6B-AE4D-8FEC-01EBDEF794DA}">
      <dgm:prSet/>
      <dgm:spPr/>
    </dgm:pt>
    <dgm:pt modelId="{D67CE159-CAF8-1F42-81C0-C211C9467612}">
      <dgm:prSet phldrT="[Tekst]"/>
      <dgm:spPr/>
      <dgm:t>
        <a:bodyPr/>
        <a:lstStyle/>
        <a:p>
          <a:r>
            <a:rPr lang="pl-PL" b="1" strike="noStrike" dirty="0"/>
            <a:t>Sprawdź Gałąź (15)</a:t>
          </a:r>
          <a:endParaRPr lang="pl-PL" strike="noStrike" dirty="0"/>
        </a:p>
      </dgm:t>
    </dgm:pt>
    <dgm:pt modelId="{037BB4F0-EEDA-C445-91B4-B7DF1ADEBBF0}" type="parTrans" cxnId="{7F265AF1-DA21-F64B-8078-6D7A877EF80F}">
      <dgm:prSet/>
      <dgm:spPr/>
    </dgm:pt>
    <dgm:pt modelId="{DD77DA50-883B-7648-9DCB-C2A71AC8A4D6}" type="sibTrans" cxnId="{7F265AF1-DA21-F64B-8078-6D7A877EF80F}">
      <dgm:prSet/>
      <dgm:spPr/>
    </dgm:pt>
    <dgm:pt modelId="{BC160E5A-AE58-F64B-AB44-F4E6CF4C5CF6}">
      <dgm:prSet phldrT="[Tekst]"/>
      <dgm:spPr/>
      <dgm:t>
        <a:bodyPr/>
        <a:lstStyle/>
        <a:p>
          <a:endParaRPr lang="pl-PL" dirty="0"/>
        </a:p>
      </dgm:t>
    </dgm:pt>
    <dgm:pt modelId="{E3D8BF54-134B-794B-8D68-DA5B9DAD0A61}" type="parTrans" cxnId="{AE31CB61-DF02-1F49-A1A8-B898A91A8D63}">
      <dgm:prSet/>
      <dgm:spPr/>
    </dgm:pt>
    <dgm:pt modelId="{ED62046C-8A1E-C443-BB86-E6DF268F6079}" type="sibTrans" cxnId="{AE31CB61-DF02-1F49-A1A8-B898A91A8D63}">
      <dgm:prSet/>
      <dgm:spPr/>
    </dgm:pt>
    <dgm:pt modelId="{49937D1F-7873-EF48-9611-4DC2C99CF883}">
      <dgm:prSet phldrT="[Tekst]"/>
      <dgm:spPr/>
      <dgm:t>
        <a:bodyPr/>
        <a:lstStyle/>
        <a:p>
          <a:endParaRPr lang="pl-PL" b="1" dirty="0"/>
        </a:p>
      </dgm:t>
    </dgm:pt>
    <dgm:pt modelId="{F219282A-A37E-4643-B278-B9E58C47F16E}" type="parTrans" cxnId="{1E7FDD85-2A8C-4644-B4C6-645E6A7A701D}">
      <dgm:prSet/>
      <dgm:spPr/>
    </dgm:pt>
    <dgm:pt modelId="{DDE78C20-750A-7C45-AE60-41118C0DD074}" type="sibTrans" cxnId="{1E7FDD85-2A8C-4644-B4C6-645E6A7A701D}">
      <dgm:prSet/>
      <dgm:spPr/>
    </dgm:pt>
    <dgm:pt modelId="{FAD53989-314A-E34E-B5DF-E9346B1D9678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(14)</a:t>
          </a:r>
        </a:p>
      </dgm:t>
    </dgm:pt>
    <dgm:pt modelId="{A1DDAD35-90FD-604D-AAB1-E8A686BCD0C0}" type="parTrans" cxnId="{39F54823-276A-9B43-BFA8-8D2F7AC1EF6D}">
      <dgm:prSet/>
      <dgm:spPr/>
    </dgm:pt>
    <dgm:pt modelId="{076DE5C3-D619-1E40-B8D7-D83DA6DFEB91}" type="sibTrans" cxnId="{39F54823-276A-9B43-BFA8-8D2F7AC1EF6D}">
      <dgm:prSet/>
      <dgm:spPr/>
    </dgm:pt>
    <dgm:pt modelId="{342571DC-5A2D-F946-B3C2-CA98CE7AB8D2}">
      <dgm:prSet phldrT="[Tekst]"/>
      <dgm:spPr/>
      <dgm:t>
        <a:bodyPr/>
        <a:lstStyle/>
        <a:p>
          <a:r>
            <a:rPr lang="pl-PL" b="1" dirty="0"/>
            <a:t>Sprawdź Gałąź (13)</a:t>
          </a:r>
        </a:p>
      </dgm:t>
    </dgm:pt>
    <dgm:pt modelId="{2B1807CC-F6DA-0449-8366-91071E6A2327}" type="parTrans" cxnId="{C184E9DC-96CC-E84D-95A9-C5753BDB5EF3}">
      <dgm:prSet/>
      <dgm:spPr/>
    </dgm:pt>
    <dgm:pt modelId="{CEB4ACA8-8FF5-8A4A-8D2E-23BD43C64EDE}" type="sibTrans" cxnId="{C184E9DC-96CC-E84D-95A9-C5753BDB5EF3}">
      <dgm:prSet/>
      <dgm:spPr/>
    </dgm:pt>
    <dgm:pt modelId="{28C0663E-037D-5943-B62E-C360FD8075BF}">
      <dgm:prSet phldrT="[Tekst]"/>
      <dgm:spPr/>
      <dgm:t>
        <a:bodyPr/>
        <a:lstStyle/>
        <a:p>
          <a:endParaRPr lang="pl-PL" b="1" dirty="0"/>
        </a:p>
      </dgm:t>
    </dgm:pt>
    <dgm:pt modelId="{0FB478D1-483A-4440-BC3E-2745437BDE09}" type="parTrans" cxnId="{FB2B35C4-E211-B34A-87B8-1A36910EDDF1}">
      <dgm:prSet/>
      <dgm:spPr/>
    </dgm:pt>
    <dgm:pt modelId="{0FE41680-4DC7-8042-BD90-497877042833}" type="sibTrans" cxnId="{FB2B35C4-E211-B34A-87B8-1A36910EDDF1}">
      <dgm:prSet/>
      <dgm:spPr/>
    </dgm:pt>
    <dgm:pt modelId="{99FCE582-459A-4442-B090-911BE7652BE5}">
      <dgm:prSet phldrT="[Tekst]"/>
      <dgm:spPr/>
      <dgm:t>
        <a:bodyPr/>
        <a:lstStyle/>
        <a:p>
          <a:r>
            <a:rPr lang="pl-PL" b="1" strike="noStrike" dirty="0">
              <a:solidFill>
                <a:srgbClr val="7030A0"/>
              </a:solidFill>
            </a:rPr>
            <a:t>Sprawdź Gałąź (14)</a:t>
          </a:r>
          <a:endParaRPr lang="pl-PL" strike="noStrike" dirty="0">
            <a:solidFill>
              <a:srgbClr val="7030A0"/>
            </a:solidFill>
          </a:endParaRPr>
        </a:p>
      </dgm:t>
    </dgm:pt>
    <dgm:pt modelId="{E575A243-4E80-6F49-8752-4CE9F55F1B0B}" type="parTrans" cxnId="{AA71432C-5EE1-2446-9ADB-89D58EE6BC71}">
      <dgm:prSet/>
      <dgm:spPr/>
    </dgm:pt>
    <dgm:pt modelId="{7B8A64AA-4353-1445-9C95-F9A5F896C45C}" type="sibTrans" cxnId="{AA71432C-5EE1-2446-9ADB-89D58EE6BC71}">
      <dgm:prSet/>
      <dgm:spPr/>
    </dgm:pt>
    <dgm:pt modelId="{3460491F-C923-1144-BBA4-57EBBD8C4523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5641E6E2-6146-2440-A735-B32DB410D029}" type="parTrans" cxnId="{D5B72878-4E96-1C46-8689-4A61C48570D8}">
      <dgm:prSet/>
      <dgm:spPr/>
    </dgm:pt>
    <dgm:pt modelId="{F39BA10C-194A-8C49-95C6-BFA1233B619A}" type="sibTrans" cxnId="{D5B72878-4E96-1C46-8689-4A61C48570D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3D3C747F-08C3-C741-AD19-EA9353C6E096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4C30C3-6B72-9645-BB80-948044E0B21E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DD9302-4B61-0244-A132-E3245B502C94}" type="presOf" srcId="{28C0663E-037D-5943-B62E-C360FD8075BF}" destId="{3D3C747F-08C3-C741-AD19-EA9353C6E096}" srcOrd="0" destOrd="5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DC0EA021-91C5-404B-A6AE-9941A13B6988}" type="presOf" srcId="{3460491F-C923-1144-BBA4-57EBBD8C4523}" destId="{3D3C747F-08C3-C741-AD19-EA9353C6E096}" srcOrd="0" destOrd="0" presId="urn:microsoft.com/office/officeart/2005/8/layout/vList2"/>
    <dgm:cxn modelId="{39F54823-276A-9B43-BFA8-8D2F7AC1EF6D}" srcId="{F74EC1D0-F516-8049-BD57-B04715A0BCD4}" destId="{FAD53989-314A-E34E-B5DF-E9346B1D9678}" srcOrd="1" destOrd="0" parTransId="{A1DDAD35-90FD-604D-AAB1-E8A686BCD0C0}" sibTransId="{076DE5C3-D619-1E40-B8D7-D83DA6DFEB91}"/>
    <dgm:cxn modelId="{36B2462B-9B6B-AE4D-8FEC-01EBDEF794DA}" srcId="{564D7D85-61B0-AC47-BE50-D8FF1763EA3C}" destId="{F2814485-E9EC-5544-8964-FE355F2E0EC9}" srcOrd="4" destOrd="0" parTransId="{BFC60ACA-F501-E047-AC73-64F96CAA2097}" sibTransId="{E0BFB283-D6E5-0743-8CDE-6803FE354D9D}"/>
    <dgm:cxn modelId="{2BE3982B-5BC7-6C43-B71A-88991622CC22}" type="presOf" srcId="{99FCE582-459A-4442-B090-911BE7652BE5}" destId="{624C30C3-6B72-9645-BB80-948044E0B21E}" srcOrd="0" destOrd="0" presId="urn:microsoft.com/office/officeart/2005/8/layout/vList2"/>
    <dgm:cxn modelId="{AA71432C-5EE1-2446-9ADB-89D58EE6BC71}" srcId="{564D7D85-61B0-AC47-BE50-D8FF1763EA3C}" destId="{99FCE582-459A-4442-B090-911BE7652BE5}" srcOrd="0" destOrd="0" parTransId="{E575A243-4E80-6F49-8752-4CE9F55F1B0B}" sibTransId="{7B8A64AA-4353-1445-9C95-F9A5F896C45C}"/>
    <dgm:cxn modelId="{833AC830-C454-4E42-91B2-1050ACB3DDCC}" type="presOf" srcId="{FAD53989-314A-E34E-B5DF-E9346B1D9678}" destId="{3D3C747F-08C3-C741-AD19-EA9353C6E096}" srcOrd="0" destOrd="3" presId="urn:microsoft.com/office/officeart/2005/8/layout/vList2"/>
    <dgm:cxn modelId="{508B893A-D008-204E-87A0-BF6C71CE09DC}" type="presOf" srcId="{F2814485-E9EC-5544-8964-FE355F2E0EC9}" destId="{624C30C3-6B72-9645-BB80-948044E0B21E}" srcOrd="0" destOrd="4" presId="urn:microsoft.com/office/officeart/2005/8/layout/vList2"/>
    <dgm:cxn modelId="{DF82495D-8BC9-2C4B-BBA9-E0C543BCE6FC}" type="presOf" srcId="{49937D1F-7873-EF48-9611-4DC2C99CF883}" destId="{3D3C747F-08C3-C741-AD19-EA9353C6E096}" srcOrd="0" destOrd="4" presId="urn:microsoft.com/office/officeart/2005/8/layout/vList2"/>
    <dgm:cxn modelId="{AE31CB61-DF02-1F49-A1A8-B898A91A8D63}" srcId="{564D7D85-61B0-AC47-BE50-D8FF1763EA3C}" destId="{BC160E5A-AE58-F64B-AB44-F4E6CF4C5CF6}" srcOrd="3" destOrd="0" parTransId="{E3D8BF54-134B-794B-8D68-DA5B9DAD0A61}" sibTransId="{ED62046C-8A1E-C443-BB86-E6DF268F6079}"/>
    <dgm:cxn modelId="{434ADD48-31E6-D847-BA78-74B55D6E7FDB}" type="presOf" srcId="{342571DC-5A2D-F946-B3C2-CA98CE7AB8D2}" destId="{3D3C747F-08C3-C741-AD19-EA9353C6E096}" srcOrd="0" destOrd="2" presId="urn:microsoft.com/office/officeart/2005/8/layout/vList2"/>
    <dgm:cxn modelId="{1C64AD71-4775-F74D-B75F-978DF05BA6B0}" type="presOf" srcId="{BC160E5A-AE58-F64B-AB44-F4E6CF4C5CF6}" destId="{624C30C3-6B72-9645-BB80-948044E0B21E}" srcOrd="0" destOrd="3" presId="urn:microsoft.com/office/officeart/2005/8/layout/vList2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D5B72878-4E96-1C46-8689-4A61C48570D8}" srcId="{0C433654-E965-D74A-8D2B-CA12390B1BE6}" destId="{3460491F-C923-1144-BBA4-57EBBD8C4523}" srcOrd="0" destOrd="0" parTransId="{5641E6E2-6146-2440-A735-B32DB410D029}" sibTransId="{F39BA10C-194A-8C49-95C6-BFA1233B619A}"/>
    <dgm:cxn modelId="{1E7FDD85-2A8C-4644-B4C6-645E6A7A701D}" srcId="{F74EC1D0-F516-8049-BD57-B04715A0BCD4}" destId="{49937D1F-7873-EF48-9611-4DC2C99CF883}" srcOrd="2" destOrd="0" parTransId="{F219282A-A37E-4643-B278-B9E58C47F16E}" sibTransId="{DDE78C20-750A-7C45-AE60-41118C0DD074}"/>
    <dgm:cxn modelId="{03F7DE89-3AC8-9F48-A191-B0A98873EE23}" type="presOf" srcId="{F74EC1D0-F516-8049-BD57-B04715A0BCD4}" destId="{3D3C747F-08C3-C741-AD19-EA9353C6E096}" srcOrd="0" destOrd="1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D8962BD-D7C2-0C45-9CD4-9F368F11C556}" srcId="{3460491F-C923-1144-BBA4-57EBBD8C4523}" destId="{F74EC1D0-F516-8049-BD57-B04715A0BCD4}" srcOrd="0" destOrd="0" parTransId="{B3A2E846-C24E-A74D-AD46-89253477FFF4}" sibTransId="{4BBC92D2-5AFC-8D45-867D-B5ACB0D305C3}"/>
    <dgm:cxn modelId="{FB2B35C4-E211-B34A-87B8-1A36910EDDF1}" srcId="{3460491F-C923-1144-BBA4-57EBBD8C4523}" destId="{28C0663E-037D-5943-B62E-C360FD8075BF}" srcOrd="1" destOrd="0" parTransId="{0FB478D1-483A-4440-BC3E-2745437BDE09}" sibTransId="{0FE41680-4DC7-8042-BD90-497877042833}"/>
    <dgm:cxn modelId="{C184E9DC-96CC-E84D-95A9-C5753BDB5EF3}" srcId="{F74EC1D0-F516-8049-BD57-B04715A0BCD4}" destId="{342571DC-5A2D-F946-B3C2-CA98CE7AB8D2}" srcOrd="0" destOrd="0" parTransId="{2B1807CC-F6DA-0449-8366-91071E6A2327}" sibTransId="{CEB4ACA8-8FF5-8A4A-8D2E-23BD43C64EDE}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7F265AF1-DA21-F64B-8078-6D7A877EF80F}" srcId="{564D7D85-61B0-AC47-BE50-D8FF1763EA3C}" destId="{D67CE159-CAF8-1F42-81C0-C211C9467612}" srcOrd="1" destOrd="0" parTransId="{037BB4F0-EEDA-C445-91B4-B7DF1ADEBBF0}" sibTransId="{DD77DA50-883B-7648-9DCB-C2A71AC8A4D6}"/>
    <dgm:cxn modelId="{CE9D61F6-4696-274F-974A-CEAA2386EBDA}" type="presOf" srcId="{EB191692-9591-462B-B5A0-F04BF3AC99FC}" destId="{624C30C3-6B72-9645-BB80-948044E0B21E}" srcOrd="0" destOrd="2" presId="urn:microsoft.com/office/officeart/2005/8/layout/vList2"/>
    <dgm:cxn modelId="{3B2435FF-2E89-E142-9E6C-A4F9239E0F92}" type="presOf" srcId="{D67CE159-CAF8-1F42-81C0-C211C9467612}" destId="{624C30C3-6B72-9645-BB80-948044E0B21E}" srcOrd="0" destOrd="1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A007948A-20C3-084C-8C96-76B288522EF3}" type="presParOf" srcId="{226BF577-EBC4-EC4E-8A8D-06B2D04CDEFE}" destId="{3D3C747F-08C3-C741-AD19-EA9353C6E096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9E559E73-9966-DD48-A9FA-DAA5DC154EE0}" type="presParOf" srcId="{226BF577-EBC4-EC4E-8A8D-06B2D04CDEFE}" destId="{624C30C3-6B72-9645-BB80-948044E0B2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939D672F-CB9A-A842-9438-873CDFA5CB6F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4C336DE4-913A-D145-97E4-5F326789EEB1}" type="parTrans" cxnId="{66C05263-DB16-D344-B765-09E995014950}">
      <dgm:prSet/>
      <dgm:spPr/>
    </dgm:pt>
    <dgm:pt modelId="{101467B2-7113-BC46-A12E-B8EDDF66D8F4}" type="sibTrans" cxnId="{66C05263-DB16-D344-B765-09E995014950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455A02-F35C-CA49-9B6E-41CC96C3C030}" type="presOf" srcId="{8C308D2C-AAB2-C845-BFC3-8EA589820AA1}" destId="{2DAA50D5-FA14-BE45-86DA-B9A9730BC9F6}" srcOrd="0" destOrd="2" presId="urn:microsoft.com/office/officeart/2005/8/layout/vList2"/>
    <dgm:cxn modelId="{15D39803-F9E1-9440-A70C-13688A458CC4}" type="presOf" srcId="{FE524CFC-88AA-674E-B029-F632042AD10E}" destId="{61C8481A-0782-4C40-9EB2-EC1035EC8917}" srcOrd="0" destOrd="3" presId="urn:microsoft.com/office/officeart/2005/8/layout/vList2"/>
    <dgm:cxn modelId="{E1B43D08-E8F1-AB4D-9BEF-792BED2D8077}" type="presOf" srcId="{9B8B9F17-DF99-9342-AC93-119D0C88718A}" destId="{61C8481A-0782-4C40-9EB2-EC1035EC8917}" srcOrd="0" destOrd="2" presId="urn:microsoft.com/office/officeart/2005/8/layout/vList2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9467731F-2D3D-3C4F-859E-821485ADA68D}" type="presOf" srcId="{2F5A01B6-6A97-8340-85F5-46D4B03B077C}" destId="{2DAA50D5-FA14-BE45-86DA-B9A9730BC9F6}" srcOrd="0" destOrd="0" presId="urn:microsoft.com/office/officeart/2005/8/layout/vList2"/>
    <dgm:cxn modelId="{83CD3C24-F647-514E-9B18-C364A1FF7898}" type="presOf" srcId="{FDAAE0B0-8023-8A41-A902-34D29E4C01A9}" destId="{61C8481A-0782-4C40-9EB2-EC1035EC8917}" srcOrd="0" destOrd="1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412C752B-3FE3-444D-A062-4DDCCA35551D}" type="presOf" srcId="{6B7D47CC-BB4A-3E46-8E29-0EA86727CD3F}" destId="{2DAA50D5-FA14-BE45-86DA-B9A9730BC9F6}" srcOrd="0" destOrd="1" presId="urn:microsoft.com/office/officeart/2005/8/layout/vList2"/>
    <dgm:cxn modelId="{7B9B933A-A65B-A54A-AB9B-160B11FF6E28}" srcId="{939D672F-CB9A-A842-9438-873CDFA5CB6F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705EEE42-1CBE-6A4C-8B72-35B36CF99A3B}" type="presOf" srcId="{BACCFF47-C623-E34F-A983-98843F300FAF}" destId="{226BF577-EBC4-EC4E-8A8D-06B2D04CDEFE}" srcOrd="0" destOrd="0" presId="urn:microsoft.com/office/officeart/2005/8/layout/vList2"/>
    <dgm:cxn modelId="{BCF9FA62-2FB1-F848-BF53-CDC9752AFB0B}" type="presOf" srcId="{939D672F-CB9A-A842-9438-873CDFA5CB6F}" destId="{61C8481A-0782-4C40-9EB2-EC1035EC8917}" srcOrd="0" destOrd="0" presId="urn:microsoft.com/office/officeart/2005/8/layout/vList2"/>
    <dgm:cxn modelId="{66C05263-DB16-D344-B765-09E995014950}" srcId="{0C433654-E965-D74A-8D2B-CA12390B1BE6}" destId="{939D672F-CB9A-A842-9438-873CDFA5CB6F}" srcOrd="0" destOrd="0" parTransId="{4C336DE4-913A-D145-97E4-5F326789EEB1}" sibTransId="{101467B2-7113-BC46-A12E-B8EDDF66D8F4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DE63D53-14B1-9C43-AF94-FB4D8CA78D0B}" type="presOf" srcId="{0C433654-E965-D74A-8D2B-CA12390B1BE6}" destId="{B62B7F9B-4F42-2540-935A-395DB42EE583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88C0A38C-74FE-3A45-B32C-7646CCE1BEC7}" type="presOf" srcId="{04676674-70B1-6E41-9B28-5C6D5F171FD5}" destId="{61C8481A-0782-4C40-9EB2-EC1035EC8917}" srcOrd="0" destOrd="4" presId="urn:microsoft.com/office/officeart/2005/8/layout/vList2"/>
    <dgm:cxn modelId="{70CA4898-03D5-0147-92B0-2D85DEDDA3B7}" type="presOf" srcId="{412A7F39-A00B-D044-AB39-A09D665D6A1C}" destId="{61C8481A-0782-4C40-9EB2-EC1035EC8917}" srcOrd="0" destOrd="5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B951D4A7-271C-6F42-92E8-7104B0273B93}" type="presOf" srcId="{6D7B3B08-3472-674C-8386-5760EF70E103}" destId="{2DAA50D5-FA14-BE45-86DA-B9A9730BC9F6}" srcOrd="0" destOrd="3" presId="urn:microsoft.com/office/officeart/2005/8/layout/vList2"/>
    <dgm:cxn modelId="{689BA0B9-9B5F-8D40-BF13-F9070FEF1FB4}" type="presOf" srcId="{141C08D5-A941-B14B-B33B-47750B5E6906}" destId="{2DAA50D5-FA14-BE45-86DA-B9A9730BC9F6}" srcOrd="0" destOrd="4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6180C2EF-CF9D-A34A-AD8A-57995ABCA2B6}" type="presOf" srcId="{564D7D85-61B0-AC47-BE50-D8FF1763EA3C}" destId="{9AAA45CE-0B7E-7146-A7A0-1EC71B403540}" srcOrd="0" destOrd="0" presId="urn:microsoft.com/office/officeart/2005/8/layout/vList2"/>
    <dgm:cxn modelId="{3B65270E-B2EC-5640-A943-6D5BC7898DF2}" type="presParOf" srcId="{226BF577-EBC4-EC4E-8A8D-06B2D04CDEFE}" destId="{B62B7F9B-4F42-2540-935A-395DB42EE583}" srcOrd="0" destOrd="0" presId="urn:microsoft.com/office/officeart/2005/8/layout/vList2"/>
    <dgm:cxn modelId="{E202E8AF-F239-8542-B3FF-0BE4D7E8F5B5}" type="presParOf" srcId="{226BF577-EBC4-EC4E-8A8D-06B2D04CDEFE}" destId="{61C8481A-0782-4C40-9EB2-EC1035EC8917}" srcOrd="1" destOrd="0" presId="urn:microsoft.com/office/officeart/2005/8/layout/vList2"/>
    <dgm:cxn modelId="{D5C750C1-1CDB-6346-854C-12A5327C04EC}" type="presParOf" srcId="{226BF577-EBC4-EC4E-8A8D-06B2D04CDEFE}" destId="{9AAA45CE-0B7E-7146-A7A0-1EC71B403540}" srcOrd="2" destOrd="0" presId="urn:microsoft.com/office/officeart/2005/8/layout/vList2"/>
    <dgm:cxn modelId="{F2D00399-B2C1-1C45-845E-7411025CDAAE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3FDAD04F-D35D-42AC-9586-66F53E7D770C}" type="parTrans" cxnId="{E3932258-E55B-424F-8E49-71144AD74E10}">
      <dgm:prSet/>
      <dgm:spPr/>
    </dgm:pt>
    <dgm:pt modelId="{CE4921F1-F796-42D7-B234-62339C1C5939}" type="sibTrans" cxnId="{E3932258-E55B-424F-8E49-71144AD74E10}">
      <dgm:prSet/>
      <dgm:spPr/>
    </dgm:pt>
    <dgm:pt modelId="{42AEE147-DC49-0142-9126-48C83C656FB8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76975CE-5EA8-DF46-8DD1-4A1163D249FC}" type="parTrans" cxnId="{8A642332-90CE-CF4E-854B-3CEA1FFCFE2B}">
      <dgm:prSet/>
      <dgm:spPr/>
    </dgm:pt>
    <dgm:pt modelId="{009A16F1-4D41-8143-9422-534F1F02B261}" type="sibTrans" cxnId="{8A642332-90CE-CF4E-854B-3CEA1FFCFE2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8A642332-90CE-CF4E-854B-3CEA1FFCFE2B}" srcId="{0C433654-E965-D74A-8D2B-CA12390B1BE6}" destId="{42AEE147-DC49-0142-9126-48C83C656FB8}" srcOrd="0" destOrd="0" parTransId="{176975CE-5EA8-DF46-8DD1-4A1163D249FC}" sibTransId="{009A16F1-4D41-8143-9422-534F1F02B261}"/>
    <dgm:cxn modelId="{7B9B933A-A65B-A54A-AB9B-160B11FF6E28}" srcId="{42AEE147-DC49-0142-9126-48C83C656FB8}" destId="{FDAAE0B0-8023-8A41-A902-34D29E4C01A9}" srcOrd="0" destOrd="0" parTransId="{323CCD23-56F4-D14C-B84B-10FB860D86AF}" sibTransId="{45E347E5-06B6-3C42-ACA2-CE09DF6D14F2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8E80786D-4B16-694E-8E67-864FAB20B7FA}" type="presOf" srcId="{412A7F39-A00B-D044-AB39-A09D665D6A1C}" destId="{61C8481A-0782-4C40-9EB2-EC1035EC8917}" srcOrd="0" destOrd="5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B44BC372-B41A-6F40-B2E3-3D7C6C20AB44}" type="presOf" srcId="{42AEE147-DC49-0142-9126-48C83C656FB8}" destId="{61C8481A-0782-4C40-9EB2-EC1035EC8917}" srcOrd="0" destOrd="0" presId="urn:microsoft.com/office/officeart/2005/8/layout/vList2"/>
    <dgm:cxn modelId="{62386E74-D3D1-7B4B-8CAD-AFD52FC2FC11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strike="sngStrike" dirty="0"/>
            <a:t>Sprawdź Gałąź (1)</a:t>
          </a:r>
          <a:endParaRPr lang="pl-PL" strike="sngStrike" dirty="0"/>
        </a:p>
      </dgm:t>
    </dgm:pt>
    <dgm:pt modelId="{3FDAD04F-D35D-42AC-9586-66F53E7D770C}" type="parTrans" cxnId="{E3932258-E55B-424F-8E49-71144AD74E10}">
      <dgm:prSet/>
      <dgm:spPr/>
      <dgm:t>
        <a:bodyPr/>
        <a:lstStyle/>
        <a:p>
          <a:endParaRPr lang="pl-PL"/>
        </a:p>
      </dgm:t>
    </dgm:pt>
    <dgm:pt modelId="{CE4921F1-F796-42D7-B234-62339C1C5939}" type="sibTrans" cxnId="{E3932258-E55B-424F-8E49-71144AD74E10}">
      <dgm:prSet/>
      <dgm:spPr/>
      <dgm:t>
        <a:bodyPr/>
        <a:lstStyle/>
        <a:p>
          <a:endParaRPr lang="pl-PL"/>
        </a:p>
      </dgm:t>
    </dgm:pt>
    <dgm:pt modelId="{7B4786E5-54A1-6A4F-A01D-4ACDC805D80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F99637F5-8A67-AE48-9AED-64B4D12391E9}" type="parTrans" cxnId="{2C3A61B6-8B3A-F049-B62E-5D714BC92E93}">
      <dgm:prSet/>
      <dgm:spPr/>
    </dgm:pt>
    <dgm:pt modelId="{A2097382-B5F0-9442-B8C5-B183854F086E}" type="sibTrans" cxnId="{2C3A61B6-8B3A-F049-B62E-5D714BC92E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2546172F-79A8-CB44-B814-C4321845A9F4}" type="presOf" srcId="{412A7F39-A00B-D044-AB39-A09D665D6A1C}" destId="{61C8481A-0782-4C40-9EB2-EC1035EC8917}" srcOrd="0" destOrd="5" presId="urn:microsoft.com/office/officeart/2005/8/layout/vList2"/>
    <dgm:cxn modelId="{7B9B933A-A65B-A54A-AB9B-160B11FF6E28}" srcId="{7B4786E5-54A1-6A4F-A01D-4ACDC805D80B}" destId="{FDAAE0B0-8023-8A41-A902-34D29E4C01A9}" srcOrd="0" destOrd="0" parTransId="{323CCD23-56F4-D14C-B84B-10FB860D86AF}" sibTransId="{45E347E5-06B6-3C42-ACA2-CE09DF6D14F2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2C3A61B6-8B3A-F049-B62E-5D714BC92E93}" srcId="{0C433654-E965-D74A-8D2B-CA12390B1BE6}" destId="{7B4786E5-54A1-6A4F-A01D-4ACDC805D80B}" srcOrd="0" destOrd="0" parTransId="{F99637F5-8A67-AE48-9AED-64B4D12391E9}" sibTransId="{A2097382-B5F0-9442-B8C5-B183854F086E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CA6A9BA-1A2E-AD4E-B7E3-B55F504D0496}" type="presOf" srcId="{04676674-70B1-6E41-9B28-5C6D5F171FD5}" destId="{61C8481A-0782-4C40-9EB2-EC1035EC8917}" srcOrd="0" destOrd="4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BBA793FC-FC2C-414E-9920-5DFB2C14340B}" type="presOf" srcId="{7B4786E5-54A1-6A4F-A01D-4ACDC805D80B}" destId="{61C8481A-0782-4C40-9EB2-EC1035EC8917}" srcOrd="0" destOrd="0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B815431A-1E25-42DD-8512-4E8DB13BD42F}" type="parTrans" cxnId="{857EBDFD-6378-46CF-B3E5-9C3D88AD665F}">
      <dgm:prSet/>
      <dgm:spPr/>
    </dgm:pt>
    <dgm:pt modelId="{B55D8F71-A2F5-4D15-BC10-67C2E425B84C}" type="sibTrans" cxnId="{857EBDFD-6378-46CF-B3E5-9C3D88AD665F}">
      <dgm:prSet/>
      <dgm:spPr/>
    </dgm:pt>
    <dgm:pt modelId="{FD590B83-7E0A-D64B-A150-517B8D41626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C2DC7679-47FF-CD4C-A1DB-0813075DFE99}" type="parTrans" cxnId="{B65BAC9F-578E-D945-9BBC-C3BBC858970F}">
      <dgm:prSet/>
      <dgm:spPr/>
    </dgm:pt>
    <dgm:pt modelId="{7311530C-8F2E-1843-807B-1653269D8D6C}" type="sibTrans" cxnId="{B65BAC9F-578E-D945-9BBC-C3BBC858970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FD590B83-7E0A-D64B-A150-517B8D41626B}" destId="{FDAAE0B0-8023-8A41-A902-34D29E4C01A9}" srcOrd="0" destOrd="0" parTransId="{323CCD23-56F4-D14C-B84B-10FB860D86AF}" sibTransId="{45E347E5-06B6-3C42-ACA2-CE09DF6D14F2}"/>
    <dgm:cxn modelId="{6B00E83E-61CE-A048-974E-C0A4A23DC211}" type="presOf" srcId="{FD590B83-7E0A-D64B-A150-517B8D41626B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B65BAC9F-578E-D945-9BBC-C3BBC858970F}" srcId="{0C433654-E965-D74A-8D2B-CA12390B1BE6}" destId="{FD590B83-7E0A-D64B-A150-517B8D41626B}" srcOrd="0" destOrd="0" parTransId="{C2DC7679-47FF-CD4C-A1DB-0813075DFE99}" sibTransId="{7311530C-8F2E-1843-807B-1653269D8D6C}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strike="sngStrike" dirty="0"/>
            <a:t>Sprawdź Gałąź (2)</a:t>
          </a:r>
          <a:endParaRPr lang="pl-PL" strike="sngStrike" dirty="0"/>
        </a:p>
      </dgm:t>
    </dgm:pt>
    <dgm:pt modelId="{B815431A-1E25-42DD-8512-4E8DB13BD42F}" type="parTrans" cxnId="{857EBDFD-6378-46CF-B3E5-9C3D88AD665F}">
      <dgm:prSet/>
      <dgm:spPr/>
      <dgm:t>
        <a:bodyPr/>
        <a:lstStyle/>
        <a:p>
          <a:endParaRPr lang="pl-PL"/>
        </a:p>
      </dgm:t>
    </dgm:pt>
    <dgm:pt modelId="{B55D8F71-A2F5-4D15-BC10-67C2E425B84C}" type="sibTrans" cxnId="{857EBDFD-6378-46CF-B3E5-9C3D88AD665F}">
      <dgm:prSet/>
      <dgm:spPr/>
      <dgm:t>
        <a:bodyPr/>
        <a:lstStyle/>
        <a:p>
          <a:endParaRPr lang="pl-PL"/>
        </a:p>
      </dgm:t>
    </dgm:pt>
    <dgm:pt modelId="{C11FC28F-3DDB-634F-ACE5-27C4FBE186B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0F50EC2-74B3-074B-9C75-AF78DA431308}" type="parTrans" cxnId="{A3E49BE9-5809-D244-84BC-603040F2D33C}">
      <dgm:prSet/>
      <dgm:spPr/>
    </dgm:pt>
    <dgm:pt modelId="{5F81CCCD-FAAB-B24C-BD4E-8398581DB807}" type="sibTrans" cxnId="{A3E49BE9-5809-D244-84BC-603040F2D33C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C11FC28F-3DDB-634F-ACE5-27C4FBE186B0}" destId="{FDAAE0B0-8023-8A41-A902-34D29E4C01A9}" srcOrd="0" destOrd="0" parTransId="{323CCD23-56F4-D14C-B84B-10FB860D86AF}" sibTransId="{45E347E5-06B6-3C42-ACA2-CE09DF6D14F2}"/>
    <dgm:cxn modelId="{00B8813F-030B-7747-8EE0-B8B451B96C03}" type="presOf" srcId="{C11FC28F-3DDB-634F-ACE5-27C4FBE186B0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3E49BE9-5809-D244-84BC-603040F2D33C}" srcId="{0C433654-E965-D74A-8D2B-CA12390B1BE6}" destId="{C11FC28F-3DDB-634F-ACE5-27C4FBE186B0}" srcOrd="0" destOrd="0" parTransId="{10F50EC2-74B3-074B-9C75-AF78DA431308}" sibTransId="{5F81CCCD-FAAB-B24C-BD4E-8398581DB807}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strike="sngStrike" dirty="0"/>
            <a:t>Sprawdź Gałąź (3)</a:t>
          </a:r>
          <a:endParaRPr lang="pl-PL" strike="sngStrike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B957AC91-808C-1440-AB30-525136241EE5}">
      <dgm:prSet phldrT="[Tekst]"/>
      <dgm:spPr/>
      <dgm:t>
        <a:bodyPr/>
        <a:lstStyle/>
        <a:p>
          <a:endParaRPr lang="pl-PL" dirty="0"/>
        </a:p>
      </dgm:t>
    </dgm:pt>
    <dgm:pt modelId="{560443EF-0A50-CC4E-B797-77F5BE3491CD}" type="parTrans" cxnId="{0B9611DB-6EB1-D449-A98B-DE484E4E13A6}">
      <dgm:prSet/>
      <dgm:spPr/>
      <dgm:t>
        <a:bodyPr/>
        <a:lstStyle/>
        <a:p>
          <a:endParaRPr lang="pl-PL"/>
        </a:p>
      </dgm:t>
    </dgm:pt>
    <dgm:pt modelId="{56AE2F38-F79E-0849-AB6D-4084EB751812}" type="sibTrans" cxnId="{0B9611DB-6EB1-D449-A98B-DE484E4E13A6}">
      <dgm:prSet/>
      <dgm:spPr/>
      <dgm:t>
        <a:bodyPr/>
        <a:lstStyle/>
        <a:p>
          <a:endParaRPr lang="pl-PL"/>
        </a:p>
      </dgm:t>
    </dgm:pt>
    <dgm:pt modelId="{F2D8B628-CCB4-C645-9E33-2C98572390C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B86FA845-5E9E-4D4A-9E24-E49BF642F72A}" type="parTrans" cxnId="{ECFC5240-5939-954C-81FC-3C19D74AFD28}">
      <dgm:prSet/>
      <dgm:spPr/>
    </dgm:pt>
    <dgm:pt modelId="{409489A5-6A2A-2447-A8C2-8DFCE3467AAB}" type="sibTrans" cxnId="{ECFC5240-5939-954C-81FC-3C19D74AFD2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F60341-661D-334C-8482-C34EE22627D1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EAA70B37-E834-3F42-A1AC-47FC3559A480}" type="presOf" srcId="{6B7D47CC-BB4A-3E46-8E29-0EA86727CD3F}" destId="{F7F60341-661D-334C-8482-C34EE22627D1}" srcOrd="0" destOrd="1" presId="urn:microsoft.com/office/officeart/2005/8/layout/vList2"/>
    <dgm:cxn modelId="{7B9B933A-A65B-A54A-AB9B-160B11FF6E28}" srcId="{F2D8B628-CCB4-C645-9E33-2C98572390C0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ECFC5240-5939-954C-81FC-3C19D74AFD28}" srcId="{0C433654-E965-D74A-8D2B-CA12390B1BE6}" destId="{F2D8B628-CCB4-C645-9E33-2C98572390C0}" srcOrd="0" destOrd="0" parTransId="{B86FA845-5E9E-4D4A-9E24-E49BF642F72A}" sibTransId="{409489A5-6A2A-2447-A8C2-8DFCE3467AA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389FA787-EFE0-3340-93C6-5516B5656B56}" type="presOf" srcId="{8C308D2C-AAB2-C845-BFC3-8EA589820AA1}" destId="{F7F60341-661D-334C-8482-C34EE22627D1}" srcOrd="0" destOrd="2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4D14C3A5-1376-4F4A-9012-9CAC6F46DC9C}" type="presOf" srcId="{F2D8B628-CCB4-C645-9E33-2C98572390C0}" destId="{61C8481A-0782-4C40-9EB2-EC1035EC8917}" srcOrd="0" destOrd="0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BDF85EB6-504B-D747-ABA7-2A0C183E25A9}" type="presOf" srcId="{B957AC91-808C-1440-AB30-525136241EE5}" destId="{F7F60341-661D-334C-8482-C34EE22627D1}" srcOrd="0" destOrd="3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5519FC2-F812-944A-8395-C4A3910C48C6}" type="presOf" srcId="{2F5A01B6-6A97-8340-85F5-46D4B03B077C}" destId="{F7F60341-661D-334C-8482-C34EE22627D1}" srcOrd="0" destOrd="0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0B9611DB-6EB1-D449-A98B-DE484E4E13A6}" srcId="{564D7D85-61B0-AC47-BE50-D8FF1763EA3C}" destId="{B957AC91-808C-1440-AB30-525136241EE5}" srcOrd="3" destOrd="0" parTransId="{560443EF-0A50-CC4E-B797-77F5BE3491CD}" sibTransId="{56AE2F38-F79E-0849-AB6D-4084EB751812}"/>
    <dgm:cxn modelId="{FF727BEC-F0CC-3A44-AC65-5612424D9CFD}" type="presOf" srcId="{141C08D5-A941-B14B-B33B-47750B5E6906}" destId="{F7F60341-661D-334C-8482-C34EE22627D1}" srcOrd="0" destOrd="4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DF548C24-2E0D-B54F-8440-4DABCC6D19DB}" type="presParOf" srcId="{226BF577-EBC4-EC4E-8A8D-06B2D04CDEFE}" destId="{F7F60341-661D-334C-8482-C34EE22627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6B5F0889-A38D-4970-A07C-0FBA973EAA57}">
      <dgm:prSet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582F7AA1-B381-4AFC-B4FF-B57252931CF5}" type="parTrans" cxnId="{8239272B-BD57-4D65-B92B-F1D8FC2BB5AA}">
      <dgm:prSet/>
      <dgm:spPr/>
      <dgm:t>
        <a:bodyPr/>
        <a:lstStyle/>
        <a:p>
          <a:endParaRPr lang="pl-PL"/>
        </a:p>
      </dgm:t>
    </dgm:pt>
    <dgm:pt modelId="{5AB3A797-BD21-487B-A4C7-DA2C99B00B7E}" type="sibTrans" cxnId="{8239272B-BD57-4D65-B92B-F1D8FC2BB5AA}">
      <dgm:prSet/>
      <dgm:spPr/>
      <dgm:t>
        <a:bodyPr/>
        <a:lstStyle/>
        <a:p>
          <a:endParaRPr lang="pl-PL"/>
        </a:p>
      </dgm:t>
    </dgm:pt>
    <dgm:pt modelId="{2CD788B0-6EAC-411B-B3DA-5AB728B725AF}">
      <dgm:prSet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B1401BE2-E118-47B2-B362-94ABC2AA7BFA}" type="parTrans" cxnId="{E94A44BE-5DA6-45F4-83B3-420B05D472D0}">
      <dgm:prSet/>
      <dgm:spPr/>
      <dgm:t>
        <a:bodyPr/>
        <a:lstStyle/>
        <a:p>
          <a:endParaRPr lang="pl-PL"/>
        </a:p>
      </dgm:t>
    </dgm:pt>
    <dgm:pt modelId="{9E3FF3A4-6BF5-4A0A-8115-C9F1AC281C91}" type="sibTrans" cxnId="{E94A44BE-5DA6-45F4-83B3-420B05D472D0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</dgm:pt>
    <dgm:pt modelId="{D98DF000-048A-46C4-A295-A452226CE7B8}" type="sibTrans" cxnId="{3B139452-4B28-44DE-905C-4EB8D8DA0349}">
      <dgm:prSet/>
      <dgm:spPr/>
    </dgm:pt>
    <dgm:pt modelId="{9DC7536D-8A1D-814C-9F0A-48CE3494C9E9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2314730-9F74-CD45-95EF-2328F555D723}" type="parTrans" cxnId="{FAA50947-B47F-8540-BE9C-71D9B11C16DB}">
      <dgm:prSet/>
      <dgm:spPr/>
    </dgm:pt>
    <dgm:pt modelId="{BC83DC1C-4436-874C-A6EF-54D27E64E267}" type="sibTrans" cxnId="{FAA50947-B47F-8540-BE9C-71D9B11C16D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02E6306-4B77-D54C-B6E3-B79CDA79B799}" type="presOf" srcId="{141C08D5-A941-B14B-B33B-47750B5E6906}" destId="{2DAA50D5-FA14-BE45-86DA-B9A9730BC9F6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A3185228-8444-49A2-891F-BA60B972EE66}" type="presOf" srcId="{6B5F0889-A38D-4970-A07C-0FBA973EAA57}" destId="{61C8481A-0782-4C40-9EB2-EC1035EC8917}" srcOrd="0" destOrd="3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8239272B-BD57-4D65-B92B-F1D8FC2BB5AA}" srcId="{588462EB-8B95-4493-B288-AFC91FDB7F23}" destId="{6B5F0889-A38D-4970-A07C-0FBA973EAA57}" srcOrd="0" destOrd="0" parTransId="{582F7AA1-B381-4AFC-B4FF-B57252931CF5}" sibTransId="{5AB3A797-BD21-487B-A4C7-DA2C99B00B7E}"/>
    <dgm:cxn modelId="{E2CE7A39-959A-804B-8011-00B9C1E8264F}" type="presOf" srcId="{6D7B3B08-3472-674C-8386-5760EF70E103}" destId="{2DAA50D5-FA14-BE45-86DA-B9A9730BC9F6}" srcOrd="0" destOrd="3" presId="urn:microsoft.com/office/officeart/2005/8/layout/vList2"/>
    <dgm:cxn modelId="{7B9B933A-A65B-A54A-AB9B-160B11FF6E28}" srcId="{9DC7536D-8A1D-814C-9F0A-48CE3494C9E9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FAA50947-B47F-8540-BE9C-71D9B11C16DB}" srcId="{0C433654-E965-D74A-8D2B-CA12390B1BE6}" destId="{9DC7536D-8A1D-814C-9F0A-48CE3494C9E9}" srcOrd="0" destOrd="0" parTransId="{B2314730-9F74-CD45-95EF-2328F555D723}" sibTransId="{BC83DC1C-4436-874C-A6EF-54D27E64E267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5AE45973-D274-4D46-86CD-4E79994F7B6F}" type="presOf" srcId="{2CD788B0-6EAC-411B-B3DA-5AB728B725AF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1810EEA9-6647-1149-BD23-88CA4E19452D}" type="presOf" srcId="{04676674-70B1-6E41-9B28-5C6D5F171FD5}" destId="{61C8481A-0782-4C40-9EB2-EC1035EC8917}" srcOrd="0" destOrd="5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E94A44BE-5DA6-45F4-83B3-420B05D472D0}" srcId="{588462EB-8B95-4493-B288-AFC91FDB7F23}" destId="{2CD788B0-6EAC-411B-B3DA-5AB728B725AF}" srcOrd="1" destOrd="0" parTransId="{B1401BE2-E118-47B2-B362-94ABC2AA7BFA}" sibTransId="{9E3FF3A4-6BF5-4A0A-8115-C9F1AC281C91}"/>
    <dgm:cxn modelId="{DAD428C6-016B-784B-A986-6925E6DD5BF6}" type="presOf" srcId="{9DC7536D-8A1D-814C-9F0A-48CE3494C9E9}" destId="{61C8481A-0782-4C40-9EB2-EC1035EC8917}" srcOrd="0" destOrd="0" presId="urn:microsoft.com/office/officeart/2005/8/layout/vList2"/>
    <dgm:cxn modelId="{5C56DCCB-2E1B-1546-8714-DD28612BE55B}" type="presOf" srcId="{2F5A01B6-6A97-8340-85F5-46D4B03B077C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>
            <a:solidFill>
              <a:srgbClr val="7030A0"/>
            </a:solidFill>
          </a:endParaRP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(4)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(4)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(5)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(5)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(5)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(6)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...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(6)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(4)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(5)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(7)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(11)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(11)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(8)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(8)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(8)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i="0" strike="noStrike" kern="1200" dirty="0">
              <a:solidFill>
                <a:srgbClr val="7030A0"/>
              </a:solidFill>
            </a:rPr>
            <a:t>Sprawdź Gałąź (10)</a:t>
          </a:r>
          <a:endParaRPr lang="pl-PL" sz="2000" i="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i="0" strike="sngStrike" kern="1200" dirty="0"/>
            <a:t>Sprawdź Gałąź (10)</a:t>
          </a:r>
          <a:endParaRPr lang="pl-PL" sz="2000" i="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(9)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(9)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(11)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(12)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(12)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(11)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(12)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(12)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(11)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(11)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(9)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(8)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(10)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(12)</a:t>
          </a: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(11)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(15)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(15)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(15)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(13)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(13)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(15)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b="1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(15)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(13)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(13)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(15)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3D3C747F-08C3-C741-AD19-EA9353C6E096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(15)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(13)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(14)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b="1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624C30C3-6B72-9645-BB80-948044E0B21E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>
              <a:solidFill>
                <a:srgbClr val="7030A0"/>
              </a:solidFill>
            </a:rPr>
            <a:t>Sprawdź Gałąź (14)</a:t>
          </a:r>
          <a:endParaRPr lang="pl-PL" sz="2000" strike="noStrike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noStrike" kern="1200" dirty="0"/>
            <a:t>Sprawdź Gałąź (15)</a:t>
          </a:r>
          <a:endParaRPr lang="pl-PL" sz="2000" strike="no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(2)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F7F60341-661D-334C-8482-C34EE22627D1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(3)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30.05.2018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3.png"/><Relationship Id="rId4" Type="http://schemas.openxmlformats.org/officeDocument/2006/relationships/diagramData" Target="../diagrams/data9.xml"/><Relationship Id="rId9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3.png"/><Relationship Id="rId4" Type="http://schemas.openxmlformats.org/officeDocument/2006/relationships/diagramData" Target="../diagrams/data11.xml"/><Relationship Id="rId9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3.png"/><Relationship Id="rId4" Type="http://schemas.openxmlformats.org/officeDocument/2006/relationships/diagramData" Target="../diagrams/data12.xml"/><Relationship Id="rId9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10" Type="http://schemas.openxmlformats.org/officeDocument/2006/relationships/image" Target="../media/image3.png"/><Relationship Id="rId4" Type="http://schemas.openxmlformats.org/officeDocument/2006/relationships/diagramData" Target="../diagrams/data13.xml"/><Relationship Id="rId9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15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10" Type="http://schemas.openxmlformats.org/officeDocument/2006/relationships/image" Target="../media/image3.png"/><Relationship Id="rId4" Type="http://schemas.openxmlformats.org/officeDocument/2006/relationships/diagramData" Target="../diagrams/data16.xml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10" Type="http://schemas.openxmlformats.org/officeDocument/2006/relationships/image" Target="../media/image3.png"/><Relationship Id="rId4" Type="http://schemas.openxmlformats.org/officeDocument/2006/relationships/diagramData" Target="../diagrams/data17.xml"/><Relationship Id="rId9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1.xml"/><Relationship Id="rId5" Type="http://schemas.openxmlformats.org/officeDocument/2006/relationships/diagramData" Target="../diagrams/data21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2.xml"/><Relationship Id="rId9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3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10" Type="http://schemas.openxmlformats.org/officeDocument/2006/relationships/image" Target="../media/image3.png"/><Relationship Id="rId4" Type="http://schemas.openxmlformats.org/officeDocument/2006/relationships/diagramData" Target="../diagrams/data24.xml"/><Relationship Id="rId9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5.xml"/><Relationship Id="rId5" Type="http://schemas.openxmlformats.org/officeDocument/2006/relationships/diagramData" Target="../diagrams/data25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6.xml"/><Relationship Id="rId5" Type="http://schemas.openxmlformats.org/officeDocument/2006/relationships/diagramData" Target="../diagrams/data26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10" Type="http://schemas.openxmlformats.org/officeDocument/2006/relationships/image" Target="../media/image3.png"/><Relationship Id="rId4" Type="http://schemas.openxmlformats.org/officeDocument/2006/relationships/diagramData" Target="../diagrams/data27.xml"/><Relationship Id="rId9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8.xml"/><Relationship Id="rId5" Type="http://schemas.openxmlformats.org/officeDocument/2006/relationships/diagramData" Target="../diagrams/data28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9.xml"/><Relationship Id="rId5" Type="http://schemas.openxmlformats.org/officeDocument/2006/relationships/diagramData" Target="../diagrams/data29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la-banane-jaune-fruits-isol%C3%A9-25239/" TargetMode="External"/><Relationship Id="rId2" Type="http://schemas.openxmlformats.org/officeDocument/2006/relationships/hyperlink" Target="http://www.clker.com/clipart-tree-1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xhere.com/en/photo/876940" TargetMode="External"/><Relationship Id="rId4" Type="http://schemas.openxmlformats.org/officeDocument/2006/relationships/hyperlink" Target="https://pixabay.com/en/monkey-head-laughing-sitting-37394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Małpa, drzewo i banan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Rozwiązanie zadania domowego</a:t>
            </a:r>
          </a:p>
        </p:txBody>
      </p:sp>
    </p:spTree>
    <p:extLst>
      <p:ext uri="{BB962C8B-B14F-4D97-AF65-F5344CB8AC3E}">
        <p14:creationId xmlns:p14="http://schemas.microsoft.com/office/powerpoint/2010/main" val="2528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72" y="271587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8061936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E3E4CC3C-0A56-4817-B47C-234F8000BF8F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FD319947-32B4-4F16-B80A-E8494355AB8A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A01B061-19BA-4FE1-B830-403BD32AF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B42B63B-BF3F-4874-99EC-60A9EE7E9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B498C38-B87F-4079-9A04-9D99C815E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36D1247-FC7E-4D0C-87F4-58BA52343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19BD51D-93C8-437B-9FAC-9B917439F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081F8D4-FF1D-4B79-8340-3AFA79282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5FED7EC-7B87-4A70-B8E0-738FF5463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F428BE6-268E-4B86-8283-3E275687E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9F532F1-323C-417B-8FA9-ED53B5CFC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D8221C3-BB5F-4A02-A990-75B767534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3D424B9-6B17-45EE-A2F2-C9C9B9075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E27EF7E-F0D2-4B49-A3D4-D85E03ECF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52A6FE5-5EF6-45C7-8B05-2581C0A25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0101C99-A0DD-4EAB-B841-6BDB53672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43997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06" y="2448742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8849043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B182D283-575C-4CB6-B73B-487A845553C8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482A9159-5F33-4F88-BCF9-757DB7E00424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7788425-26AD-4A87-A377-93FC7C671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75255B5-C3E7-4F65-B570-AEAC086C8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4EF1A2D-02A0-4879-BE54-CC6A1AB3F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E515DB9-6FA9-4DD6-AC2B-9BE2C5D30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4D0FDC8-898C-4721-908A-02039E796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CF96A73-8DE9-4F48-A42C-E47C7D41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2826080-36AC-482D-9A77-37DFD2328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618C49A-0A61-4DA8-AE50-26D2F88DD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" name="Obraz 1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B701E1F-43C0-43F4-A4F3-B7917E440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1" name="Obraz 2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F06B717-E6F4-4848-A2F9-E56B525E9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2" name="Obraz 2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78CACDD-C595-4170-8AD5-958A4D31B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3" name="Obraz 2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F73821A-68BC-4DCA-9E5B-604F42D34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77159BD-D582-4DB8-96E7-FEA7823C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5F2370F-01F8-4CF6-8A66-79B55FD0E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F57325B3-BA08-45D8-8715-4B2D160D8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4256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0510171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57D5F769-D5C7-4D1D-9C0F-1CD8C2C4C7D3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6C16AD1E-EA34-4329-91AF-9C2387578258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8280199-A922-4F63-9A55-D996DE736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134D764-5AAC-46EF-BDB8-B8E6A57C0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36DE109-96F7-4E04-9B01-BC31E8138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138E85C-1DA6-4759-9098-13B62048E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F1B317E-85AA-448B-AD71-F77B8DB4A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0EE55BA-EB3C-40A0-91D8-455E2565E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EFE0DAC-95E6-4B38-8D03-B61D35072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45989DD-3F02-426A-B6BA-3D12EDBB1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" name="Obraz 1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31E43A5-0F54-4C45-B946-4896F8E21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2" name="Obraz 2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4C9136E-AB58-4222-B826-C2A07FB5D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3" name="Obraz 2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EE17E09-C747-4EAA-9797-9FE6B4F58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4" name="Obraz 2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50BC8C8-1497-4D09-A499-3C8451659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126" y="241554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0C256D5-3804-4329-B53C-2AFA2B31F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4560A7B-B285-481C-A6DB-92A3A765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B23B4C7-994D-4422-BA80-D8A8F0745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" y="2102921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0" y="128341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1828908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37B63A4B-9DC2-49EA-8086-A19E6BF2AFD3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C8D86940-F915-44B6-A3A9-89A67767A626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6C58FC4-63F0-4C36-BC6F-5A2CAF0D7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4BA1927-B5AE-4501-8169-97B8BC52C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E3619E0-E692-4AA7-A60A-BD8201185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2E05671-F6D7-4E69-9A54-597084F2A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F5486D5-AA20-4939-95FF-ACAC4AF9E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91FBCF3-5BEB-40F7-A6FD-FC497D9B2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905AE5D-F561-4E72-A9D6-CBFDDD82E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AFD5C9C-09DC-4AB8-96F5-DB11BBCE9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FA969F3-36BA-4275-ACEB-3F5D90CE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51A3A39-D5F4-4815-93EC-B3B710D96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7884" y="110669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293DDAF-FA2E-4601-8A64-4266D0888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287A197-9763-4E23-8BD1-E99D9F3D2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2" name="Obraz 4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89E3A9B-4F7B-4D91-B476-67DD28123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126" y="241554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323B787-90C8-4094-BDFE-8A43C6922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9322FF6-A253-48A5-BE04-9EAF351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A9CAC54-DB6A-4D47-9109-E5C8B68F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07481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3139363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969C874B-1728-48B0-97EF-A6011DD6EAC1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C283D845-E0CA-4545-ADFB-19E55508A195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1997051-6D7E-4D12-B11D-361BDFB38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116720F-799D-4E05-A510-FBF47A245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54A736F-4EA0-403E-BD6C-CABF3E1C4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CA2114B-DF97-4E13-ADCE-66C5D89B5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2CA092D-396F-4187-8E88-B476D6819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44F262F-81B8-4B15-80FF-1FF7D345DA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16872F0-C1A2-47A0-8B1A-A3FE6C7E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C684C6B-3793-4C7E-BE24-10C6147E1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465AB3B-E04D-4802-A6FE-F6658B7F9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A5E56B9-1CA4-4040-850B-ECDEF34FE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2AEB23B-4F57-49F9-9F68-50D341CA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2" name="Obraz 4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57A4CF0-AF1B-4A67-8A63-7D656BA31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126" y="241554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DDCB646-2B8C-4B4F-843C-40BE20AB7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5867AE0B-1FF4-4EBF-9F64-4E006F6F1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3CBCB1D-94B4-4933-94D1-ED622459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8" y="2095072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6096880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9D1C2395-D67B-42E1-ADB8-E1B1C899237C}"/>
              </a:ext>
            </a:extLst>
          </p:cNvPr>
          <p:cNvGrpSpPr/>
          <p:nvPr/>
        </p:nvGrpSpPr>
        <p:grpSpPr>
          <a:xfrm>
            <a:off x="-83170" y="35196"/>
            <a:ext cx="5857482" cy="3919206"/>
            <a:chOff x="-83170" y="35196"/>
            <a:chExt cx="5857482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3C250268-1A71-4348-986C-7350A8B0418E}"/>
                </a:ext>
              </a:extLst>
            </p:cNvPr>
            <p:cNvGrpSpPr/>
            <p:nvPr/>
          </p:nvGrpSpPr>
          <p:grpSpPr>
            <a:xfrm>
              <a:off x="-83170" y="35196"/>
              <a:ext cx="5857482" cy="3919206"/>
              <a:chOff x="-83170" y="35196"/>
              <a:chExt cx="5857482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1873720-8482-4F48-A59C-988633616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3D81371-D590-48C0-AD18-9B6CB8460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2F0F544-6774-4679-B413-E2413CBCF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AC67B97-6BC4-42A8-B626-FAA878F3D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A3ADDCF-959C-4F80-9DBF-A00CFB17A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6A4BE78-9093-4AB6-815D-5C70D63D6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3EFA073-716C-4DFB-8FFF-CA22AC429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3A25582-734C-470C-AD2C-248093242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509F103-EFB0-4DD5-AC46-C648AC1E4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BED9AB8-6723-481B-9443-C9EC68F56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3170" y="107535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F490E03-B609-4742-AAC4-157EC23AF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331D94C-5413-4098-AFF0-FD7525EEE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2" name="Obraz 4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27D25FE-5109-4EA6-B6BC-CF26351D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126" y="241554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FC48881-061A-4280-A7F4-03045279E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7A23D02-B932-473C-9C3A-C9498518A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0E5ED9E-C9A3-4E3C-8AEF-8CCE7FC3D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56" y="1643009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4909690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233B7E1A-629D-4D64-B148-253F3EB4B75C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DA017FFC-D455-469D-9CB2-78F76B5B4613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E108CC2-0F37-4054-8921-C8B76261C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260FECE-26E0-416E-B577-5B427A0EA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07AF08D-EDF5-4038-9DC3-207AADF9C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E0D9AB0-9EDC-4C83-B42D-4F1A24D9F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38FB1FF-40A8-42E0-B33A-9F82C3A1C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42F5738-92BE-4787-97EF-6D29CA107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19632E0-B357-4ACF-A9D8-17A0C069D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57E16FD-8479-4DA6-B8D9-137CEEEF8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CA355AF-A509-4ADF-B98E-A4EF76082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961F904-0066-4F30-B015-80A204F89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C9198CB-6054-45DF-8A47-19E74E6C2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2" name="Obraz 4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C20B150-7653-431A-A85C-1026C1004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126" y="241554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9AC0EB4C-15F9-4FC9-80E5-BFAFA100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8D1F070-0B0C-4A51-9BFB-046E18710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53A7B840-EBC3-43DD-8866-C62ABB7E5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12" y="2146443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28" y="241357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7059401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6D6CAA7C-4967-47B0-9624-A28524BEDCB8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B67E0466-744C-4CFB-B017-A39734710FE0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B898539-AA46-4095-8AF2-56E14A49D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A568CB1-06FE-4C62-BB82-79A27B3D2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2A3EDCE-BEDA-442D-BDFE-D4F1D368A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9E5D57F-4792-4686-9465-516A1C8C8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F66A374-557C-44A5-94FE-55460CE24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5DCFF39-EB60-424E-819E-5E1D2D986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F3529AA-80C3-444C-BC8A-15F06E1B2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4C27BD6-A6BE-4CD1-AF54-E256D3A1F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" name="Obraz 1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381C9F2-619D-48E5-9800-693ECE293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1" name="Obraz 2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4EB56AC-F381-4069-9498-9ED109C7D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2" name="Obraz 2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A12E7C8-8C69-4334-A801-C5E04E011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3" name="Obraz 2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711DC62-20F0-4EC8-81A7-888877002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893FC67-0E79-4D14-A17F-B69E7E03B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9BC9FC6-E227-43F7-91B3-7F9EA822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5DF5192-86E2-4AED-B79E-AD6EA9FC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95941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58" y="305683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6565773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8" name="Grupa 7">
            <a:extLst>
              <a:ext uri="{FF2B5EF4-FFF2-40B4-BE49-F238E27FC236}">
                <a16:creationId xmlns:a16="http://schemas.microsoft.com/office/drawing/2014/main" id="{22A00760-5008-44EA-BEB8-62B33F56408C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pic>
          <p:nvPicPr>
            <p:cNvPr id="12" name="Obraz 11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4A06359-6484-4DDA-8C25-2AE4B83F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90" y="92130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Obraz 12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5F6ECAB3-4736-4BBE-8C16-8CA4BB396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716" y="67947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Obraz 13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EE816B7-CA68-4218-AEBE-E997BC04E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671" y="351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5" name="Obraz 14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BBC6021-7E0D-404B-BDBD-3AE3FD7C4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59" y="39242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6" name="Obraz 15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5374190-2115-4AA5-8BE9-D1BB30DC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241" y="96500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Obraz 1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2B44192-77C8-4081-97CA-380287433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824" y="2193925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Obraz 1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829FA7D-116D-4C17-9D73-F1FAE16B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922" y="1548052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Obraz 1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C564211-5C11-4915-B0BC-83A9ED7FB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64" y="223820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Obraz 1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1C6B822-7280-4B68-9FF6-E5C35FFF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213" y="65842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1" name="Obraz 2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4C5538A-C6C5-48B1-8ED1-1152471C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85" y="1072043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Obraz 21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17DEFAF-D651-4AE7-B280-E3BA64CB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225" y="2089302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Obraz 22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B23C5F5-8645-4CB0-B1C6-1889CD7A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54" y="274653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Obraz 23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9F370849-6E0B-41B8-9A9A-0B686DFB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96" y="194061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58375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  <a:noFill/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035731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upa 4">
            <a:extLst>
              <a:ext uri="{FF2B5EF4-FFF2-40B4-BE49-F238E27FC236}">
                <a16:creationId xmlns:a16="http://schemas.microsoft.com/office/drawing/2014/main" id="{2689FA2A-2ED2-439F-A894-443882A74EEF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7BEC6B39-54A5-4E22-A4EB-C3F19A17DFC9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9DD30B8-3DD1-48CC-B8EF-B8F64BCA4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5A940B3-B073-4837-9DCA-F2CC254C5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9E60F04-865C-42F8-AAA4-EA8DDE318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5C375D2-6B08-494D-AB67-343F9EA8B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CD799BA-F3CE-4A4F-A3CF-A96D6E097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E54C1CB-38D2-4227-8C4B-9F100D863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B77997E-3C46-42E6-B403-15E245D5C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" name="Obraz 1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A63355B-7CD9-4B60-A2FB-C9D517354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1" name="Obraz 2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AAECEA6-3E45-41FA-BD42-564293539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2" name="Obraz 2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C50E439-8B8E-4D8B-87A2-8DE3F48EB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3" name="Obraz 2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8A02465-A0FC-4EAA-B22A-A5F2D88C3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4" name="Obraz 2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AD06BCC-F4FC-44D8-A925-882C28518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D239511-AF5B-4389-A4D9-0ADD2D313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58187AA-BA8B-4FC8-BE00-9AE230CD9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9E8B110-5333-401B-9803-B0C3F0CB1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56" y="1649277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2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Treść zadania - przypomnienie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Małpa chodzi po gałęziach drzewa szukając banana.</a:t>
            </a:r>
          </a:p>
          <a:p>
            <a:pPr>
              <a:lnSpc>
                <a:spcPct val="100000"/>
              </a:lnSpc>
            </a:pPr>
            <a:r>
              <a:rPr lang="pl-PL" dirty="0"/>
              <a:t>Banan znajduje się na końcu jednej z gałęzi.</a:t>
            </a:r>
          </a:p>
          <a:p>
            <a:pPr>
              <a:lnSpc>
                <a:spcPct val="100000"/>
              </a:lnSpc>
            </a:pPr>
            <a:r>
              <a:rPr lang="pl-PL" dirty="0"/>
              <a:t>Małpa zaczyna od pnia i sprawdza po kolei każdą gałąź.</a:t>
            </a:r>
          </a:p>
          <a:p>
            <a:pPr>
              <a:lnSpc>
                <a:spcPct val="100000"/>
              </a:lnSpc>
            </a:pPr>
            <a:r>
              <a:rPr lang="pl-PL" dirty="0"/>
              <a:t>Sprawdzanie zaczyna zawsze od lewej strony.</a:t>
            </a:r>
          </a:p>
          <a:p>
            <a:pPr>
              <a:lnSpc>
                <a:spcPct val="100000"/>
              </a:lnSpc>
            </a:pPr>
            <a:r>
              <a:rPr lang="pl-PL" dirty="0"/>
              <a:t>Jeśli małpa natrafi na banana, to zabiera go i zeskakuje z drzewa.</a:t>
            </a:r>
          </a:p>
        </p:txBody>
      </p:sp>
    </p:spTree>
    <p:extLst>
      <p:ext uri="{BB962C8B-B14F-4D97-AF65-F5344CB8AC3E}">
        <p14:creationId xmlns:p14="http://schemas.microsoft.com/office/powerpoint/2010/main" val="145536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71756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95A8C33C-D397-4418-9D6F-620EE3C843B2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79A4DCFB-AA13-49A6-9ECE-321CE3A7C9D8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BA5B4C7-6259-42EA-A590-F6EF018F7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522" y="65259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5363F80-8E7E-49C0-801A-A0A26C43E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9935743-3CC1-4C0E-9DA7-07E10B36F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037908E-2DB1-4A5B-B0CD-3A871EEF8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D49AD03-45FB-4DA9-BB39-B59F2D336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956C933-392D-403A-9868-003A61D5D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DA80A31-1C62-40CE-80EB-A776493BD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1C45277-8984-4B70-875B-6B36E3239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FF3BBF4-EC3E-4534-9B01-1F1733CC4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1E195EC-C15C-45F8-B2ED-78BC16D6A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9045794-252D-4A3F-AA38-7596B3981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0B29BF1-F6DA-46C7-972E-30C20AC48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5E4CAF9C-6D6A-4CDE-89D5-11A0B8586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FABF0579-108A-4FA0-9B13-A069C113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154EC30-3603-428B-8954-6B0E472B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96" y="1115021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7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63912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9891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42" name="Grupa 41">
            <a:extLst>
              <a:ext uri="{FF2B5EF4-FFF2-40B4-BE49-F238E27FC236}">
                <a16:creationId xmlns:a16="http://schemas.microsoft.com/office/drawing/2014/main" id="{D1819423-02F4-40CC-A7E9-B906DD12F27E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F8074F40-B517-44B8-9788-A3B15990D582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47" name="Obraz 4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B30CB6B-8E72-4233-BBAB-745655C24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522" y="65259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8" name="Obraz 4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9F88475-F863-45C2-859E-4B7746F8D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9" name="Obraz 4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4C961CC-6727-4955-9AA6-DEC3CA927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0" name="Obraz 4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B6EA5A7-B85A-40E9-A073-647328D22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1" name="Obraz 5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81DBE44-C7F7-4EB2-8789-2B6679DC6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2" name="Obraz 5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B22A1F9-219A-4A9E-8C89-985AA6CE4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3" name="Obraz 5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740CF72-6AC7-4265-9C14-297D6B069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4" name="Obraz 5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CFC658B-3E6A-4B91-8381-A1E4A6F43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5" name="Obraz 5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8A351F7-F142-4822-BCC0-7B44E86F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6" name="Obraz 5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E5FB11F-A898-448D-BA05-80B55706C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7" name="Obraz 5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539730E-8EC1-4192-89D8-0C4A5FB0A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58" name="Obraz 5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21C4CBF-FB3C-4D24-AD04-F75ACE372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44" name="Obraz 43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F87334CB-C1C4-4520-9103-86B1ED6A4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5" name="Obraz 44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DA5A6B9-DF5D-4A07-893C-A4FF65F8C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6" name="Obraz 45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EDD2CCD-8233-4016-88AB-CD2565466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59" name="Obraz 58" descr="Obraz zawierający zielony, zewnętrzne&#10;&#10;Opis wygenerowany przy bardzo wysokim poziomie pewności">
            <a:extLst>
              <a:ext uri="{FF2B5EF4-FFF2-40B4-BE49-F238E27FC236}">
                <a16:creationId xmlns:a16="http://schemas.microsoft.com/office/drawing/2014/main" id="{FDDAE22D-AEC4-471A-871A-156760E915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90" y="51579"/>
            <a:ext cx="1610488" cy="1207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269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4" y="104308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1473749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A1DBF42F-A0FE-4316-BDDE-E39CF155F77B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966F6CEF-EB43-400D-B990-EB893FAD544B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455115C-E85E-4DD8-AF49-657E0E38C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522" y="65259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E6E3084-410A-48E5-B7F6-F7999A5D9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816BB4D-F36C-48E9-8B9D-3A01700E7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E0820A1-DE19-4206-88E0-6ECF25869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1994653-BC96-419B-AAB3-EF6447E1B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6BFEECC-760E-4EB0-BF9A-737DEAA2F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5F7158A-FF4A-4B94-BFF4-D1F19C60C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F3D4E73-7090-4971-BE34-9CDD91A3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A8180DB-1C4F-4919-9CE6-52E24FB70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23660FB-4C91-4C39-A467-57BAD269E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08AE1B0-07AC-4846-8022-B5CE8657E8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EAB033E-EA25-40E2-A101-5C228A941D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8677F5B-240B-4679-9173-BBC5A7AB9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B0CF350B-4327-46CC-BFD4-A345CDDDF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FC21678-FBFC-4E0B-913B-EB9D69597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36787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38" y="39879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2076027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DFD3E882-23A0-4971-9D60-053F6190958D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59EE99BB-00B0-4B1E-9557-AD390EF248C0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6C0F3CC-D9CB-4056-84F4-3FA4D0D5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522" y="65259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3A776B2-04F2-4895-B1F1-90DCDFF9B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46FC2B0-F2A8-4A48-A3DA-A21A429E8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1ECAFE2-60B3-49B8-9433-B4ACD9B6C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F5C88D2-3D2C-43B9-88A9-73DD6F75F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BC4F5F6-948A-4DA2-8505-F01163713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D459972-FACF-4414-91FB-2F71D8AE9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14D9961-B4BB-44DF-9FAC-0FB59C75B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12D64BB-4C66-4454-9DE9-5111770F4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2D63433-A079-4AB1-8825-12322988B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3D60D48-C733-4014-97ED-4150E3A50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D9F21F3-F6DC-41FE-8D20-3A4B5DD9D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D6C72AF-7471-4978-A6C8-B0128C7E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8352EAA-FB50-4991-A933-78C4DBF0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CA7B6C5-FD73-4D3C-BA94-51F91D8D0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2" name="Obraz 41" descr="Obraz zawierający zielony, zewnętrzne&#10;&#10;Opis wygenerowany przy bardzo wysokim poziomie pewności">
            <a:extLst>
              <a:ext uri="{FF2B5EF4-FFF2-40B4-BE49-F238E27FC236}">
                <a16:creationId xmlns:a16="http://schemas.microsoft.com/office/drawing/2014/main" id="{23F9807C-886F-4916-B867-8B71AF3F3E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8" y="425151"/>
            <a:ext cx="1610488" cy="1207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060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76" y="104308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4341261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2C9DE314-000E-4B50-929F-38667AA65EBF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AE3365F4-3B4C-4A20-8CDF-81C1126C1D35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52C6BC8-F120-4CF4-A284-4EEF09FA8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522" y="65259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3062844-16C3-4C0E-8818-DC230A104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6178FAC-E47E-4CB7-9673-0B8195146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68E0180-AC38-47BE-9B10-FD76A397B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D979ABB-10A4-4913-9941-9872F9145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4772F65-E027-4F0B-A2F9-AE7212D96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B6D9D47-4670-43FB-9DC6-871A93843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57EB735-A468-45B4-B12E-368418842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5AF0709-2CBE-4368-A9BC-87328DFED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C6E09B9-77DC-4720-9C8D-FBDE039D2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F6E06C2-B2E3-47FA-B1A0-018430797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378FB56-E814-4D74-BED3-41336C5CC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FE1A2D6-C97C-4B72-916F-1ACF06A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2A984BD-ED36-49B3-B4EB-A15D9224E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A0534F4-DC1B-4E14-A525-4CC01F269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513374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474537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29307B50-398B-4D26-B6C0-E77DB0B0A9F9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255408B4-AF25-4D21-84B0-B7DC44059147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370CD97-B02D-4D5E-AA3E-89886752D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22920E2-4CF9-41DA-882C-30B2B5396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0C770A4-FBF5-49A0-B6E5-514FEB46F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7B62DBF-5CB9-4CDB-A94B-E013C8AD7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8615E40-421B-4052-838F-4F7C1AF07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DF02885-F2AC-45CE-B500-4B7D3837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0C71FEA-4332-4D6F-A41C-90A232E4E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02542B5-A7F4-4B20-A65B-E722CC009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9A67860-75FE-4EDF-8D43-28E8DA134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9A9848D-08A4-4AAF-8AAF-780B50814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CC3C607-AA5D-4A3F-93E1-973CF28E2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372009B-E0E2-4948-95CB-D731B8F1E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BA7AFCB-5EA5-42E0-AB52-80E4E8B65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B3444967-73FB-4706-9153-C095D43E8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9362529-E19A-4278-86C9-3C669241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4" y="1700627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8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4" y="103531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8039574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D9480DDB-C5B0-40D5-942C-FC3FA2147A11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1D47187E-3F47-437B-A654-BCEECA4D14D0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B8CB793-47EC-4D04-959B-06A308ED1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F17B991-E084-42DB-B443-2CBFB8C1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73D5998-A740-44C8-B21B-51528049E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503DE0D-EEE9-43A5-9B18-CA911A2C9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3B240F0-D3B2-4112-A531-365773B2C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D88F93B-1682-4532-8E59-D9D87731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349B134-9A8B-4A20-9A0B-E0238C29A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47B9410-6C5B-41AA-8E9E-F6931911C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4ACD7CF-89A1-4D46-943E-A925EF2DA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8BE5966-E214-42C2-BFAA-09C8B5CB4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4DABE0F-7F9C-48B6-9F73-C19CBE468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D97CAC0-420E-4E32-90E2-61FEEB535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B016EFD0-FA43-4510-AFF8-BAB044D4D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69EC9DA-39BD-4179-93DC-C0D68F599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EAA8E7D-121B-4F57-8C51-F5D5DC46F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2" name="Obraz 41" descr="Obraz zawierający zielony, zewnętrzne&#10;&#10;Opis wygenerowany przy bardzo wysokim poziomie pewności">
            <a:extLst>
              <a:ext uri="{FF2B5EF4-FFF2-40B4-BE49-F238E27FC236}">
                <a16:creationId xmlns:a16="http://schemas.microsoft.com/office/drawing/2014/main" id="{27EE065C-63BD-488C-9345-8BF5A017B6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4" y="805700"/>
            <a:ext cx="1610488" cy="1207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365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4601985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81BA3EE3-2472-42CC-ADE1-12272AEB1142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AF479EF7-7EC6-4C8D-A031-AD77331F1F32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491C948-7F82-4953-AC70-61056B130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FA443A7-A63B-48F6-9703-AAA3CAA03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7381286-6721-448E-BF9E-5969E5523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D5F6801-9579-433C-8A15-C34B8502D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538A062-928F-4492-8628-2404A352E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8E4E8A5-2A07-4C56-BA8A-F1DE43D8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D163A19-B72B-4D2A-A533-9F4B671C7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8960484-F9D9-4962-96CF-3ADF39163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77C9A75-8AFE-4AF5-B649-7722B892E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1" y="133137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BDA35D9-7E17-4D3E-A2E4-2193F527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FAF6D89-8411-420A-806C-55C59F80C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1" name="Obraz 4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008FB6C-1166-4A0F-9C9D-9973D5429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896" y="194061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BBDE60C8-5193-4CFF-A14C-4BE9E32F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76" y="19926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19C043A-ED9F-4A65-9436-A0B60E68D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5E58D777-554A-4611-89B8-C30607E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4" y="1703140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10" y="305683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9416118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6" name="Grupa 25">
            <a:extLst>
              <a:ext uri="{FF2B5EF4-FFF2-40B4-BE49-F238E27FC236}">
                <a16:creationId xmlns:a16="http://schemas.microsoft.com/office/drawing/2014/main" id="{E6146998-8F4D-4810-8D24-6B6D4EA61077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A8BD60C-17A0-4420-B26B-03409432B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90" y="92130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B35FF85-F781-4DD5-98E4-796297783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716" y="67947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91975EC6-A3D7-4E9C-9A67-80E74158A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671" y="351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Obraz 2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7292D23-AA1D-469F-8AB1-4A1705A4A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59" y="39242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Obraz 3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C9A531B-19B1-41AC-AF76-9B725286D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241" y="96500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Obraz 31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074D042-8278-463C-B7D4-2A4B4A4E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824" y="2193925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Obraz 32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A63744C-6D85-46A0-A32F-16FEA1583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922" y="1548052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4" name="Obraz 33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2EBB4F4-8331-4ACB-9247-E88112768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64" y="223820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5" name="Obraz 34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195C429-AA19-4E40-B943-36C9BA20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213" y="65842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6" name="Obraz 35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A2F8E36-7951-49C9-A9C6-A7C8CFE9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85" y="1072043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7" name="Obraz 3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B594848-AA96-4A0E-9149-57B735FF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225" y="2089302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8" name="Obraz 3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F92095BC-79F7-40A0-9DAC-74ED295DE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54" y="274653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9" name="Obraz 3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FB650C55-BF3F-461F-BD42-E542BAB0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96" y="194061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01409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01" y="1721197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48900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5" name="Grupa 4">
            <a:extLst>
              <a:ext uri="{FF2B5EF4-FFF2-40B4-BE49-F238E27FC236}">
                <a16:creationId xmlns:a16="http://schemas.microsoft.com/office/drawing/2014/main" id="{8E71A542-4084-492C-94DF-AA6173A7222C}"/>
              </a:ext>
            </a:extLst>
          </p:cNvPr>
          <p:cNvGrpSpPr/>
          <p:nvPr/>
        </p:nvGrpSpPr>
        <p:grpSpPr>
          <a:xfrm>
            <a:off x="-33225" y="92130"/>
            <a:ext cx="5807537" cy="3862272"/>
            <a:chOff x="-33225" y="92130"/>
            <a:chExt cx="5807537" cy="3862272"/>
          </a:xfrm>
        </p:grpSpPr>
        <p:grpSp>
          <p:nvGrpSpPr>
            <p:cNvPr id="6" name="Grupa 5">
              <a:extLst>
                <a:ext uri="{FF2B5EF4-FFF2-40B4-BE49-F238E27FC236}">
                  <a16:creationId xmlns:a16="http://schemas.microsoft.com/office/drawing/2014/main" id="{A9212BFE-B536-4C02-8D64-77113FC3EFE4}"/>
                </a:ext>
              </a:extLst>
            </p:cNvPr>
            <p:cNvGrpSpPr/>
            <p:nvPr/>
          </p:nvGrpSpPr>
          <p:grpSpPr>
            <a:xfrm>
              <a:off x="-33225" y="92130"/>
              <a:ext cx="5807537" cy="3862272"/>
              <a:chOff x="-33225" y="92130"/>
              <a:chExt cx="5807537" cy="3862272"/>
            </a:xfrm>
          </p:grpSpPr>
          <p:grpSp>
            <p:nvGrpSpPr>
              <p:cNvPr id="8" name="Grupa 7">
                <a:extLst>
                  <a:ext uri="{FF2B5EF4-FFF2-40B4-BE49-F238E27FC236}">
                    <a16:creationId xmlns:a16="http://schemas.microsoft.com/office/drawing/2014/main" id="{FF39BFDB-DF6C-4DC0-82DC-B7EEA9C6DA26}"/>
                  </a:ext>
                </a:extLst>
              </p:cNvPr>
              <p:cNvGrpSpPr/>
              <p:nvPr/>
            </p:nvGrpSpPr>
            <p:grpSpPr>
              <a:xfrm>
                <a:off x="-33225" y="92130"/>
                <a:ext cx="5807537" cy="3862272"/>
                <a:chOff x="-33225" y="92130"/>
                <a:chExt cx="5807537" cy="3862272"/>
              </a:xfrm>
            </p:grpSpPr>
            <p:pic>
              <p:nvPicPr>
                <p:cNvPr id="13" name="Obraz 12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EE0830FE-D11C-415A-99D5-8BEEC3E0E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390" y="92130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4" name="Obraz 13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98643B0D-50F8-4C77-8F90-19F25AD8C6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716" y="679478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7" name="Obraz 16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8A61B49F-B5A7-40C3-94B6-44F7816DA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9265" y="1128156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8" name="Obraz 17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9784CF8B-C3F9-496D-B4BD-ECB78E2C05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824" y="2193925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19" name="Obraz 18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09DBA64D-5083-43A6-8F13-7E6620369D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7576" y="1745249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0" name="Obraz 19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65BF005B-F07B-4714-8F9A-42B1FD6F1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6764" y="2238207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2" name="Obraz 21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EA8984A7-931D-4B0E-BB71-B865E97B49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285" y="1072043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3" name="Obraz 22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C2A0DCBE-7EAE-4084-94D9-A3D6D49F9A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3225" y="2089302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4" name="Obraz 23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DB8659BE-1D92-4051-B880-DCC770043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454" y="2746536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5" name="Obraz 24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6B91E5F2-A761-411E-AAD3-EA5332D417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896" y="1940617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  <p:pic>
            <p:nvPicPr>
              <p:cNvPr id="9" name="Obraz 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506FB99-E4EA-4824-A318-0B842EF3C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301" y="203555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Obraz 1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8BDDB34-3D79-4E4D-AD4C-2D49D1197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505" y="2137084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D18464F-DD2F-478F-8F11-DA9F1BD2C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294" y="134089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6" name="Obraz 25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F116424-9E24-4B03-8F04-072713BD3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38" y="436260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8209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Algorytm dla małpy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3200" b="1" dirty="0"/>
              <a:t>Sprawdź Gałąź</a:t>
            </a:r>
            <a:r>
              <a:rPr lang="pl-PL" sz="3200" dirty="0"/>
              <a:t> (</a:t>
            </a:r>
            <a:r>
              <a:rPr lang="pl-PL" sz="3200" i="1" dirty="0"/>
              <a:t>gałąź</a:t>
            </a:r>
            <a:r>
              <a:rPr lang="pl-PL" sz="3200" dirty="0"/>
              <a:t>)</a:t>
            </a:r>
          </a:p>
          <a:p>
            <a:pPr lvl="1"/>
            <a:r>
              <a:rPr lang="pl-PL" sz="2800" dirty="0"/>
              <a:t>Idź do przodu</a:t>
            </a:r>
          </a:p>
          <a:p>
            <a:pPr lvl="1"/>
            <a:r>
              <a:rPr lang="pl-PL" sz="2800" dirty="0"/>
              <a:t>Jeżeli natrafisz na rozgałęzienie:</a:t>
            </a:r>
          </a:p>
          <a:p>
            <a:pPr lvl="2"/>
            <a:r>
              <a:rPr lang="pl-PL" sz="2800" dirty="0"/>
              <a:t>Dla każdego odgałęzienia, poczynając od lewej:</a:t>
            </a:r>
          </a:p>
          <a:p>
            <a:pPr lvl="3"/>
            <a:r>
              <a:rPr lang="pl-PL" sz="2800" b="1" dirty="0"/>
              <a:t>Sprawdź Gałąź</a:t>
            </a:r>
            <a:r>
              <a:rPr lang="pl-PL" sz="2800" dirty="0"/>
              <a:t> (</a:t>
            </a:r>
            <a:r>
              <a:rPr lang="pl-PL" sz="2800" i="1" dirty="0"/>
              <a:t>odgałęzienie</a:t>
            </a:r>
            <a:r>
              <a:rPr lang="pl-PL" sz="2800" dirty="0"/>
              <a:t>)</a:t>
            </a:r>
          </a:p>
          <a:p>
            <a:pPr lvl="1"/>
            <a:r>
              <a:rPr lang="pl-PL" sz="2800" dirty="0"/>
              <a:t>W przeciwnym wypadku, jeżeli natrafisz na banana:</a:t>
            </a:r>
          </a:p>
          <a:p>
            <a:pPr lvl="2"/>
            <a:r>
              <a:rPr lang="pl-PL" sz="2800" dirty="0"/>
              <a:t>Zeskocz z drzewa i zakończ działanie</a:t>
            </a:r>
          </a:p>
          <a:p>
            <a:pPr lvl="1"/>
            <a:r>
              <a:rPr lang="pl-PL" sz="2800" dirty="0"/>
              <a:t>W przeciwnym wypadku, jeżeli natrafisz na koniec gałęzi:</a:t>
            </a:r>
          </a:p>
          <a:p>
            <a:pPr lvl="2"/>
            <a:r>
              <a:rPr lang="pl-PL" sz="2800" dirty="0"/>
              <a:t>Cofnij się do najbliższego, niesprawdzonego w pełni, rozgałęzienia</a:t>
            </a:r>
          </a:p>
        </p:txBody>
      </p:sp>
    </p:spTree>
    <p:extLst>
      <p:ext uri="{BB962C8B-B14F-4D97-AF65-F5344CB8AC3E}">
        <p14:creationId xmlns:p14="http://schemas.microsoft.com/office/powerpoint/2010/main" val="1328589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9972638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6DB04185-84C6-4CEB-93D1-766D9D526C7F}"/>
              </a:ext>
            </a:extLst>
          </p:cNvPr>
          <p:cNvGrpSpPr/>
          <p:nvPr/>
        </p:nvGrpSpPr>
        <p:grpSpPr>
          <a:xfrm>
            <a:off x="-33225" y="92130"/>
            <a:ext cx="5807537" cy="3862272"/>
            <a:chOff x="-33225" y="92130"/>
            <a:chExt cx="5807537" cy="3862272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D3A8C2C8-5B41-43A9-AA6B-2EEF291B1CF6}"/>
                </a:ext>
              </a:extLst>
            </p:cNvPr>
            <p:cNvGrpSpPr/>
            <p:nvPr/>
          </p:nvGrpSpPr>
          <p:grpSpPr>
            <a:xfrm>
              <a:off x="-33225" y="92130"/>
              <a:ext cx="5807537" cy="3862272"/>
              <a:chOff x="-33225" y="92130"/>
              <a:chExt cx="5807537" cy="3862272"/>
            </a:xfrm>
          </p:grpSpPr>
          <p:grpSp>
            <p:nvGrpSpPr>
              <p:cNvPr id="28" name="Grupa 27">
                <a:extLst>
                  <a:ext uri="{FF2B5EF4-FFF2-40B4-BE49-F238E27FC236}">
                    <a16:creationId xmlns:a16="http://schemas.microsoft.com/office/drawing/2014/main" id="{D6C54073-4ADE-4FE8-9709-8C756968BB70}"/>
                  </a:ext>
                </a:extLst>
              </p:cNvPr>
              <p:cNvGrpSpPr/>
              <p:nvPr/>
            </p:nvGrpSpPr>
            <p:grpSpPr>
              <a:xfrm>
                <a:off x="-33225" y="92130"/>
                <a:ext cx="5807537" cy="3862272"/>
                <a:chOff x="-33225" y="92130"/>
                <a:chExt cx="5807537" cy="3862272"/>
              </a:xfrm>
            </p:grpSpPr>
            <p:pic>
              <p:nvPicPr>
                <p:cNvPr id="32" name="Obraz 31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BD2A081D-1F14-4EE1-801B-E6751078EE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390" y="92130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3" name="Obraz 32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4868CEC8-AF57-40BD-B297-62A5C6F71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716" y="679478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4" name="Obraz 33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A79AA74B-6FED-420C-A264-4EEDEA685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9265" y="1128156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5" name="Obraz 34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68442144-10DA-4FC9-8D0F-D2C30CD9CF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824" y="2193925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6" name="Obraz 35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7D54E521-9B47-4B3F-96DB-34ACC5FA5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7576" y="1745249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7" name="Obraz 36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896A4232-5EEE-4B2B-9711-A979B3D7D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6764" y="2238207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8" name="Obraz 37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568CB0C9-7D71-4BD2-ACB8-1D86B76A01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285" y="1072043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9" name="Obraz 38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C6DF27F0-4834-46F0-8408-F9A989131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3225" y="2089302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0" name="Obraz 39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9F380A0A-7859-4E57-9A2E-9B08EB2B7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454" y="2746536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1" name="Obraz 40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C8FBB357-CAB9-485B-B12A-DEBC1FDFD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896" y="1940617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  <p:pic>
            <p:nvPicPr>
              <p:cNvPr id="29" name="Obraz 2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52EE013-3F0E-4AC7-901C-741C94214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301" y="203555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093A292-76D5-4702-A0C4-AAD0FA117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505" y="2137084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219CA11-68FB-4774-8E30-A68B87454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294" y="134089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B8DE5AB-57D6-4087-A23D-32495191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38" y="436260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2" name="Obraz 41" descr="Obraz zawierający zielony, zewnętrzne&#10;&#10;Opis wygenerowany przy bardzo wysokim poziomie pewności">
            <a:extLst>
              <a:ext uri="{FF2B5EF4-FFF2-40B4-BE49-F238E27FC236}">
                <a16:creationId xmlns:a16="http://schemas.microsoft.com/office/drawing/2014/main" id="{8E95ECF2-36B4-439F-81FE-76B9CB16DF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91" y="448953"/>
            <a:ext cx="1610488" cy="1207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64" y="306562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03" y="1713868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66051060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E0E95F53-54C9-45B9-A6CA-AC39849E334F}"/>
              </a:ext>
            </a:extLst>
          </p:cNvPr>
          <p:cNvGrpSpPr/>
          <p:nvPr/>
        </p:nvGrpSpPr>
        <p:grpSpPr>
          <a:xfrm>
            <a:off x="-33225" y="92130"/>
            <a:ext cx="5807537" cy="3862272"/>
            <a:chOff x="-33225" y="92130"/>
            <a:chExt cx="5807537" cy="3862272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99DA93A9-2AE6-406A-9F6A-6A8B70BD960F}"/>
                </a:ext>
              </a:extLst>
            </p:cNvPr>
            <p:cNvGrpSpPr/>
            <p:nvPr/>
          </p:nvGrpSpPr>
          <p:grpSpPr>
            <a:xfrm>
              <a:off x="-33225" y="92130"/>
              <a:ext cx="5807537" cy="3862272"/>
              <a:chOff x="-33225" y="92130"/>
              <a:chExt cx="5807537" cy="3862272"/>
            </a:xfrm>
          </p:grpSpPr>
          <p:grpSp>
            <p:nvGrpSpPr>
              <p:cNvPr id="28" name="Grupa 27">
                <a:extLst>
                  <a:ext uri="{FF2B5EF4-FFF2-40B4-BE49-F238E27FC236}">
                    <a16:creationId xmlns:a16="http://schemas.microsoft.com/office/drawing/2014/main" id="{E232C065-D834-4EB7-8852-D8650B34919C}"/>
                  </a:ext>
                </a:extLst>
              </p:cNvPr>
              <p:cNvGrpSpPr/>
              <p:nvPr/>
            </p:nvGrpSpPr>
            <p:grpSpPr>
              <a:xfrm>
                <a:off x="-33225" y="92130"/>
                <a:ext cx="5807537" cy="3862272"/>
                <a:chOff x="-33225" y="92130"/>
                <a:chExt cx="5807537" cy="3862272"/>
              </a:xfrm>
            </p:grpSpPr>
            <p:pic>
              <p:nvPicPr>
                <p:cNvPr id="32" name="Obraz 31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54B279A2-CC61-4AEF-BB89-C8274D44A3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390" y="92130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3" name="Obraz 32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917DF663-310D-4E0F-8D93-CD30A4423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716" y="679478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4" name="Obraz 33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C043BEDF-84C0-4D34-933E-46EFE60FC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9265" y="1128156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5" name="Obraz 34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D9178566-68D4-49DC-92E7-0A0BB4CC99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824" y="2193925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6" name="Obraz 35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1D590916-3B9F-43F6-BEED-272315884E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7576" y="1745249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7" name="Obraz 36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C350AC68-1085-4A3E-8BE5-E2BAEC4536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6764" y="2238207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8" name="Obraz 37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BDFD1282-7C43-4B50-B9B3-0B8F1F045E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285" y="1072043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9" name="Obraz 38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DABBD8C3-E1A4-4FC2-BAAD-3D8DA12C7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3225" y="2089302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0" name="Obraz 39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6067BC15-CEC1-47D7-B30A-FBE56769D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454" y="2746536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1" name="Obraz 40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7E4C7256-3899-452F-8DD1-4313D8A9DC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896" y="1940617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  <p:pic>
            <p:nvPicPr>
              <p:cNvPr id="29" name="Obraz 2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500B5E5-E7C3-42E9-B87A-FB8CEC1F9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301" y="203555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68357A8-915F-4644-BADD-91B3759BD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505" y="2137084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375FFC8-7B4F-4D7E-BAA8-22E09490C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294" y="134089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E8B47B86-AE92-4DB6-A071-EF306F927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38" y="436260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35849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74" y="554655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1006072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AFA37D5E-E214-E14C-9734-CC0978ACC075}"/>
              </a:ext>
            </a:extLst>
          </p:cNvPr>
          <p:cNvSpPr txBox="1"/>
          <p:nvPr/>
        </p:nvSpPr>
        <p:spPr>
          <a:xfrm>
            <a:off x="316749" y="6150486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+mj-lt"/>
              </a:rPr>
              <a:t>Jest banan – koniec zadania!</a:t>
            </a:r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D0021E75-0992-4805-907D-C900D3577138}"/>
              </a:ext>
            </a:extLst>
          </p:cNvPr>
          <p:cNvGrpSpPr/>
          <p:nvPr/>
        </p:nvGrpSpPr>
        <p:grpSpPr>
          <a:xfrm>
            <a:off x="-33225" y="56426"/>
            <a:ext cx="5807537" cy="3897976"/>
            <a:chOff x="-33225" y="56426"/>
            <a:chExt cx="5807537" cy="3897976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71202278-C751-4CAB-82B9-F67D6DCD468B}"/>
                </a:ext>
              </a:extLst>
            </p:cNvPr>
            <p:cNvGrpSpPr/>
            <p:nvPr/>
          </p:nvGrpSpPr>
          <p:grpSpPr>
            <a:xfrm>
              <a:off x="-33225" y="92130"/>
              <a:ext cx="5807537" cy="3862272"/>
              <a:chOff x="-33225" y="92130"/>
              <a:chExt cx="5807537" cy="3862272"/>
            </a:xfrm>
          </p:grpSpPr>
          <p:grpSp>
            <p:nvGrpSpPr>
              <p:cNvPr id="29" name="Grupa 28">
                <a:extLst>
                  <a:ext uri="{FF2B5EF4-FFF2-40B4-BE49-F238E27FC236}">
                    <a16:creationId xmlns:a16="http://schemas.microsoft.com/office/drawing/2014/main" id="{8CFD410F-9EA4-4442-ADD5-C9F8CAC524CE}"/>
                  </a:ext>
                </a:extLst>
              </p:cNvPr>
              <p:cNvGrpSpPr/>
              <p:nvPr/>
            </p:nvGrpSpPr>
            <p:grpSpPr>
              <a:xfrm>
                <a:off x="-33225" y="92130"/>
                <a:ext cx="5807537" cy="3862272"/>
                <a:chOff x="-33225" y="92130"/>
                <a:chExt cx="5807537" cy="3862272"/>
              </a:xfrm>
            </p:grpSpPr>
            <p:pic>
              <p:nvPicPr>
                <p:cNvPr id="33" name="Obraz 32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52B1E8B6-268E-4BD8-8BF3-A7986D94A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390" y="92130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4" name="Obraz 33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8D77952C-1977-4A2F-B3D1-66787648E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716" y="679478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5" name="Obraz 34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902CA6BB-8CBF-432A-A158-4EE5386BB3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9265" y="1128156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6" name="Obraz 35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B66BCC85-3CB3-488A-B9D8-DFAC14E741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824" y="2193925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7" name="Obraz 36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2F65A09C-F9ED-461F-BF21-D5D048221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7576" y="1745249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8" name="Obraz 37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6EE63700-68F6-49A6-9001-FE654569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6764" y="2238207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9" name="Obraz 38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B1495360-EA37-4146-8517-18331CF0C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285" y="1072043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0" name="Obraz 39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B4870358-2EB5-4C09-B835-4C1E3D55C2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3225" y="2089302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1" name="Obraz 40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D3054C55-F0D9-409B-91A2-EFF3D0EA7C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454" y="2746536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42" name="Obraz 41" descr="Obraz zawierający zielony, zewnętrzne&#10;&#10;Opis wygenerowany przy bardzo wysokim poziomie pewności">
                  <a:extLst>
                    <a:ext uri="{FF2B5EF4-FFF2-40B4-BE49-F238E27FC236}">
                      <a16:creationId xmlns:a16="http://schemas.microsoft.com/office/drawing/2014/main" id="{78C64184-6EB4-489F-8BED-E3B71FA07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896" y="1940617"/>
                  <a:ext cx="1610488" cy="1207866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CCB8CA4-B9DD-448C-95DC-E0815E51C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301" y="203555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314CF94-ADDA-4B43-AA22-91A82844A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505" y="2137084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C0D985E-2F7E-4E66-A339-A0AB04AC8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294" y="134089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1A4380C-9607-4080-B3CF-85F39956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268" y="5642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807401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8EF804-B8F9-0D48-9AE2-5F7DCF88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Pełna kolejność działań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522E07-C035-B843-9D26-D4BE85B4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sz="2600" b="1" dirty="0"/>
              <a:t>Sprawdź Gałąź (0)</a:t>
            </a:r>
          </a:p>
          <a:p>
            <a:pPr lvl="1"/>
            <a:r>
              <a:rPr lang="pl-PL" b="1" dirty="0"/>
              <a:t>Sprawdź Gałąź (7)</a:t>
            </a:r>
          </a:p>
          <a:p>
            <a:pPr lvl="2"/>
            <a:r>
              <a:rPr lang="pl-PL" b="1" dirty="0"/>
              <a:t>Sprawdź Gałąź (3)</a:t>
            </a:r>
          </a:p>
          <a:p>
            <a:pPr lvl="3"/>
            <a:r>
              <a:rPr lang="pl-PL" b="1" dirty="0"/>
              <a:t>Sprawdź Gałąź (1)</a:t>
            </a:r>
          </a:p>
          <a:p>
            <a:pPr lvl="3"/>
            <a:r>
              <a:rPr lang="pl-PL" b="1" dirty="0"/>
              <a:t>Sprawdź Gałąź (2)</a:t>
            </a:r>
          </a:p>
          <a:p>
            <a:pPr lvl="2"/>
            <a:r>
              <a:rPr lang="pl-PL" b="1" dirty="0"/>
              <a:t>Sprawdź Gałąź (6)</a:t>
            </a:r>
          </a:p>
          <a:p>
            <a:pPr lvl="3"/>
            <a:r>
              <a:rPr lang="pl-PL" b="1" dirty="0"/>
              <a:t>Sprawdź Gałąź (4)</a:t>
            </a:r>
          </a:p>
          <a:p>
            <a:pPr lvl="3"/>
            <a:r>
              <a:rPr lang="pl-PL" b="1" dirty="0"/>
              <a:t>Sprawdź Gałąź (5)</a:t>
            </a:r>
          </a:p>
          <a:p>
            <a:pPr lvl="1"/>
            <a:r>
              <a:rPr lang="pl-PL" b="1" dirty="0"/>
              <a:t>Sprawdź Gałąź (11)</a:t>
            </a:r>
          </a:p>
          <a:p>
            <a:pPr lvl="2"/>
            <a:r>
              <a:rPr lang="pl-PL" b="1" dirty="0"/>
              <a:t>Sprawdź Gałąź (9)</a:t>
            </a:r>
          </a:p>
          <a:p>
            <a:pPr lvl="3"/>
            <a:r>
              <a:rPr lang="pl-PL" b="1" dirty="0"/>
              <a:t>Sprawdź Gałąź (8)</a:t>
            </a:r>
          </a:p>
          <a:p>
            <a:pPr lvl="3"/>
            <a:r>
              <a:rPr lang="pl-PL" b="1" dirty="0"/>
              <a:t>Sprawdź Gałąź (10)</a:t>
            </a:r>
          </a:p>
          <a:p>
            <a:pPr lvl="2"/>
            <a:r>
              <a:rPr lang="pl-PL" b="1" dirty="0"/>
              <a:t>Sprawdź Gałąź (12)</a:t>
            </a:r>
          </a:p>
          <a:p>
            <a:pPr lvl="1"/>
            <a:r>
              <a:rPr lang="pl-PL" b="1" dirty="0"/>
              <a:t>Sprawdź Gałąź (15)</a:t>
            </a:r>
          </a:p>
          <a:p>
            <a:pPr lvl="2"/>
            <a:r>
              <a:rPr lang="pl-PL" b="1" dirty="0"/>
              <a:t>Sprawdź Gałąź (13)</a:t>
            </a:r>
          </a:p>
          <a:p>
            <a:pPr lvl="2"/>
            <a:r>
              <a:rPr lang="pl-PL" b="1" dirty="0"/>
              <a:t>Sprawdź Gałąź (14) – </a:t>
            </a:r>
            <a:r>
              <a:rPr lang="pl-PL" b="1" dirty="0">
                <a:solidFill>
                  <a:srgbClr val="FF0000"/>
                </a:solidFill>
              </a:rPr>
              <a:t>Banan!</a:t>
            </a:r>
            <a:endParaRPr lang="pl-PL" b="1" dirty="0"/>
          </a:p>
          <a:p>
            <a:pPr lvl="1"/>
            <a:endParaRPr lang="pl-PL" b="1" dirty="0"/>
          </a:p>
          <a:p>
            <a:pPr lvl="2"/>
            <a:endParaRPr lang="pl-PL" b="1" dirty="0"/>
          </a:p>
          <a:p>
            <a:pPr lvl="2"/>
            <a:endParaRPr lang="pl-PL" b="1" dirty="0"/>
          </a:p>
          <a:p>
            <a:pPr lvl="1"/>
            <a:endParaRPr lang="pl-PL" b="1" dirty="0"/>
          </a:p>
          <a:p>
            <a:pPr lvl="1"/>
            <a:endParaRPr lang="pl-PL" b="1" dirty="0"/>
          </a:p>
          <a:p>
            <a:pPr lvl="2"/>
            <a:endParaRPr lang="pl-PL" b="1" dirty="0"/>
          </a:p>
          <a:p>
            <a:pPr lvl="2"/>
            <a:endParaRPr lang="pl-PL" b="1" dirty="0"/>
          </a:p>
          <a:p>
            <a:pPr lvl="1"/>
            <a:endParaRPr lang="pl-PL" b="1" dirty="0"/>
          </a:p>
          <a:p>
            <a:pPr lvl="2"/>
            <a:endParaRPr lang="pl-PL" b="1" dirty="0"/>
          </a:p>
          <a:p>
            <a:pPr lvl="2"/>
            <a:endParaRPr lang="pl-PL" b="1" dirty="0"/>
          </a:p>
          <a:p>
            <a:pPr lvl="2"/>
            <a:endParaRPr lang="pl-PL" b="1" dirty="0"/>
          </a:p>
          <a:p>
            <a:pPr lvl="1"/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097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5E23-0D5E-464D-9963-65B667A3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A9AEE-FF63-409A-A237-CAFBE35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http://www.clker.com/clipart-tree-13.html</a:t>
            </a:r>
            <a:endParaRPr lang="pl-PL" dirty="0"/>
          </a:p>
          <a:p>
            <a:r>
              <a:rPr lang="pl-PL" dirty="0">
                <a:hlinkClick r:id="rId3"/>
              </a:rPr>
              <a:t>https://pixabay.com/fr/la-banane-jaune-fruits-isol%C3%A9-25239/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https://pixabay.com/en/monkey-head-laughing-sitting-37394/</a:t>
            </a:r>
            <a:endParaRPr lang="pl-PL" dirty="0"/>
          </a:p>
          <a:p>
            <a:r>
              <a:rPr lang="pl-PL" dirty="0">
                <a:hlinkClick r:id="rId5"/>
              </a:rPr>
              <a:t>https://pxhere.com/en/photo/876940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29" y="2797858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5971752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Grupa 20">
            <a:extLst>
              <a:ext uri="{FF2B5EF4-FFF2-40B4-BE49-F238E27FC236}">
                <a16:creationId xmlns:a16="http://schemas.microsoft.com/office/drawing/2014/main" id="{E9AA9EEC-1418-441D-846E-EE76033A7953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pic>
          <p:nvPicPr>
            <p:cNvPr id="6" name="Obraz 5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E86BBE1-AEF8-4FA2-B1C1-E485EED0B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90" y="92130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Obraz 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27FE445-B90F-44DF-B42B-83D6540D4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716" y="67947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95E19A72-79DE-448C-8CCD-468A92A1C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671" y="351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1EF3B51-FF43-407B-A22B-2DA65927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59" y="39242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240AC5F-DFA1-4515-B642-66D83A5E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241" y="96500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2" name="Obraz 11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9237B3E-635A-4AEF-9039-387E551F1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824" y="2193925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Obraz 12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17C73A4-1BC5-4168-B635-349570CC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922" y="1548052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Obraz 13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07BD73D-A015-4BE0-8745-288FC593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64" y="223820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6" name="Obraz 15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4E14F01-CF20-4E41-9DB0-5BE9EC2C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213" y="65842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Obraz 1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9E1356AD-D68F-4C5E-BEA1-23C11C45F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85" y="1072043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Obraz 1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A637D83-0F96-4388-943A-EC4ECDE9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225" y="2089302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Obraz 1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9C5593E-9C5F-4AE5-A37F-94F08825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54" y="274653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Obraz 1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EDE43BB-B319-4760-A5C9-7BF912E94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96" y="194061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9040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2" y="361751"/>
            <a:ext cx="4736135" cy="587083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8" y="239834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2990398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5" name="Grupa 4">
            <a:extLst>
              <a:ext uri="{FF2B5EF4-FFF2-40B4-BE49-F238E27FC236}">
                <a16:creationId xmlns:a16="http://schemas.microsoft.com/office/drawing/2014/main" id="{A7A8A062-CC96-4789-A197-5818877D3364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6" name="Grupa 5">
              <a:extLst>
                <a:ext uri="{FF2B5EF4-FFF2-40B4-BE49-F238E27FC236}">
                  <a16:creationId xmlns:a16="http://schemas.microsoft.com/office/drawing/2014/main" id="{6A289A9A-4EBD-4E79-8EC5-0C2377F9AD4E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8" name="Obraz 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AD9ECF8-38A1-4D54-9068-68BF58304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9" name="Obraz 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4172007-1B90-4158-97CF-39CBA77DC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0" name="Obraz 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E809B93-996E-4856-8955-FDA64B1DE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Obraz 1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9B56359-C3C5-4809-8AFB-5AA0922EF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9A55201-D1B8-42E1-9B06-301610923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D6BAC7C-8E82-4C23-9CF9-D30DF2BEB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E00A9E2-9934-44E7-8B26-46E240B95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868D29C-E29F-4A80-885B-3F7760EB2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35105A7-9738-4143-B7BE-5206A758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FACBF00-BE99-4625-96F9-714DF1B8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48A409F-5740-4D45-A756-9533E6A84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3F1B0C0-C327-4286-A032-DD8557305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1" name="Obraz 2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AAB8070-33E4-4822-96B4-6E7E653F3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Obraz 21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4527F53-1C57-4F3D-839A-3E99DF0B5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Obraz 22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F7B15814-E0F5-43FB-B62D-604089409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6645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0" y="268776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3404315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35C0928F-6285-4696-AD72-AA2C52E4C8A4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EB2DC085-0111-4415-B958-A43ABA01A860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7235B61-289C-4419-B29D-973C5BB63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B597D7F-B288-415C-91FA-82E75105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4F0CB6E-BCAF-4F39-84D6-22031E9F7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C422F6E-9DF1-4BFD-8942-3858166B9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44FDA40-8540-4631-8901-4F581DB04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515670E-00FB-412F-9676-8B6BD2A04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81940E8-27F2-4DE9-A437-5F9A5BBB2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DEA4482-AEA3-4749-BEDC-9B6660C7F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C4D66DC-4A35-4D16-9BC8-F58247096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A60D32E-3AEA-4DF6-8BAE-0792D71E2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1892EBD-C4DD-47F3-ADBF-D8AB1292C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C7BAD24-CC79-4922-BEF9-3FF95C089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73BBCB8-FFEF-4990-B647-5024C9CE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56E5B90-1962-443D-B1EC-510B51157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29015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03819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12807757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Obraz 21" descr="Obraz zawierający zielony, zewnętrzne&#10;&#10;Opis wygenerowany przy bardzo wysokim poziomie pewności">
            <a:extLst>
              <a:ext uri="{FF2B5EF4-FFF2-40B4-BE49-F238E27FC236}">
                <a16:creationId xmlns:a16="http://schemas.microsoft.com/office/drawing/2014/main" id="{DE7B47AA-45F0-4425-A32F-AE15BDB78F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" y="1998219"/>
            <a:ext cx="1610488" cy="1207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309FA160-D1FC-4E16-9141-3844F70BE55B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1D2EB7E0-2D89-43B6-BCD3-B271894C47C0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B1CF823-55CC-404E-9857-36B3E72EC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5EAADE6-3616-4AC9-8959-6F314EC51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9B456DF-8763-469E-9EB9-8738A8F3B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21807FC-EAD6-4CB5-91DC-7FAE3451F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F5C87D2-87E1-4669-908C-FD3926893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E5D37BA-0608-4648-B5D6-C1CE68734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1618E71-4957-4536-8C57-A9BA23350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725606D-2B75-4C60-9F2B-B3742A930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08C48B4-4EC7-4F83-9528-3D7B10D0A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20C113E-3B86-4726-B43F-5F32B34FE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2339D72-BA49-4BFB-A6DC-31FFBFA88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B51B5884-15A6-45AF-8B51-48B80BCA2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E23DF88-299B-46EF-A0DC-8F93587F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AD0DD60-8901-4DEC-A86F-C5025A5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52388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93" y="268886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69798642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B02F83C3-61FE-4806-B566-C33CEEB67EC5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0B7A0F6C-B9BA-4F62-AFA2-E5B3D4217A70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F52E6CD-6334-4526-BDE0-A0D4B82D7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2E97666-B21A-41E8-BE8E-05691C93D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453E995-0314-473B-8298-03317D0BC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A6183FD-34EB-4A60-B2BA-A5CC6D3AE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5BFF947-E704-45AE-AB4F-D0F57E8A4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DEC2367-3227-44B3-972B-BFB95EF94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E7A54FF-A017-4BFC-A4D9-01AFB3C9D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B24E127-8343-41F2-9E92-27B73B962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" name="Obraz 1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A6201B3-93E4-4C41-A1B6-904734385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1" name="Obraz 2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D655B5E-8E84-4A84-8632-F3EEBE43B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4" name="Obraz 2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5549131-4BD5-4138-A3D6-4D517071B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3A143F1-BD17-4D23-B364-2EB2799B8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AA17635-DC96-441F-9F4D-E803274A0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BA29E72-3CB6-4573-8D8B-AAFA2A70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79533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0" y="2232985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4911015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3" name="Obraz 22" descr="Obraz zawierający zielony, zewnętrzne&#10;&#10;Opis wygenerowany przy bardzo wysokim poziomie pewności">
            <a:extLst>
              <a:ext uri="{FF2B5EF4-FFF2-40B4-BE49-F238E27FC236}">
                <a16:creationId xmlns:a16="http://schemas.microsoft.com/office/drawing/2014/main" id="{93142254-459F-4EBC-B310-9667CF5B34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4" y="2849280"/>
            <a:ext cx="1610488" cy="1207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1BA5A9F8-5382-46F1-8FFE-5B29626F53A3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AECF685D-ED39-4BB7-8056-1C6E01BBEE5E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7C7E102-2294-417B-AAB5-6D0F54B27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DAB2467-A716-4CD9-BDDD-87F9ADD59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0859389-A47C-4F0D-BF7C-7C12A6770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B9621C7-C955-4F21-9686-B8242A260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59CC36E-7DC1-4776-8945-5650AD785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55A2A6F-7A46-45DE-9B2F-F95BE6542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D10D5ED-6626-404F-9DDE-69D35E74E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8EE8CCC-D4BF-4D2D-98EF-8D2F6CA74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EBB7F4E-AE4E-4491-ACA1-8EA2FE857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16E6CC2-ED27-4206-9091-347761EAA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D212DC2-BC94-49D8-BC73-6CDC6F2B5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2DDB51C-1AB9-404C-A734-9A8534F3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4B8B6F8-4446-44E5-940C-4E2181B6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2F7F544-268E-4A76-A406-9E00FDF51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9937313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1422</Words>
  <Application>Microsoft Office PowerPoint</Application>
  <PresentationFormat>Panoramiczny</PresentationFormat>
  <Paragraphs>329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Motyw pakietu Office</vt:lpstr>
      <vt:lpstr>Małpa, drzewo i banan</vt:lpstr>
      <vt:lpstr>Treść zadania - przypomnienie</vt:lpstr>
      <vt:lpstr>Algorytm dla małpy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Pełna kolejność działań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31</cp:revision>
  <dcterms:created xsi:type="dcterms:W3CDTF">2012-08-15T16:54:36Z</dcterms:created>
  <dcterms:modified xsi:type="dcterms:W3CDTF">2018-05-30T22:18:13Z</dcterms:modified>
</cp:coreProperties>
</file>