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8" r:id="rId2"/>
    <p:sldId id="312" r:id="rId3"/>
    <p:sldId id="262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269" r:id="rId4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 autoAdjust="0"/>
    <p:restoredTop sz="92676"/>
  </p:normalViewPr>
  <p:slideViewPr>
    <p:cSldViewPr snapToGrid="0">
      <p:cViewPr varScale="1">
        <p:scale>
          <a:sx n="102" d="100"/>
          <a:sy n="102" d="100"/>
        </p:scale>
        <p:origin x="139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41131-26B7-40CD-BEB9-05F6C32AAE2D}" type="datetimeFigureOut">
              <a:rPr lang="pl-PL"/>
              <a:pPr/>
              <a:t>28.08.2017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57430-6664-477B-A8E2-764D65E366E9}" type="slidenum">
              <a:rPr lang="pl-PL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4168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28.08.2017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175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28.08.2017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450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28.08.2017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038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28.08.2017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738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28.08.2017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3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28.08.2017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303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28.08.2017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80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28.08.2017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479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28.08.2017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083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28.08.2017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553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28.08.2017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490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AA868-8872-43E4-8C98-D34DABD1FD38}" type="datetimeFigureOut">
              <a:rPr lang="pl-PL" smtClean="0"/>
              <a:pPr/>
              <a:t>28.08.2017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663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clipart.org/detail/122029/treasure-ches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42257" y="4525347"/>
            <a:ext cx="6939722" cy="1737360"/>
          </a:xfrm>
        </p:spPr>
        <p:txBody>
          <a:bodyPr anchor="t">
            <a:normAutofit/>
          </a:bodyPr>
          <a:lstStyle/>
          <a:p>
            <a:pPr algn="l"/>
            <a:r>
              <a:rPr lang="pl-PL" dirty="0"/>
              <a:t>Zadanie: Labirynt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8050762" y="4525347"/>
            <a:ext cx="3211288" cy="1737360"/>
          </a:xfrm>
        </p:spPr>
        <p:txBody>
          <a:bodyPr>
            <a:normAutofit/>
          </a:bodyPr>
          <a:lstStyle/>
          <a:p>
            <a:pPr algn="l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2859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A4A9FEF-083C-4CB0-9D01-CF030059F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79" y="1313904"/>
            <a:ext cx="5696013" cy="4230192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F0ECBFBB-27B0-45E2-9F63-9B39CA72569C}"/>
              </a:ext>
            </a:extLst>
          </p:cNvPr>
          <p:cNvSpPr txBox="1"/>
          <p:nvPr/>
        </p:nvSpPr>
        <p:spPr>
          <a:xfrm>
            <a:off x="10661715" y="575035"/>
            <a:ext cx="586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Stos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44498FAE-5553-49F6-9021-804FE8532B7E}"/>
              </a:ext>
            </a:extLst>
          </p:cNvPr>
          <p:cNvSpPr txBox="1"/>
          <p:nvPr/>
        </p:nvSpPr>
        <p:spPr>
          <a:xfrm>
            <a:off x="6402371" y="565608"/>
            <a:ext cx="262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Kolejność zwiedzania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540783B-AE20-4573-A002-0929D8B608BE}"/>
              </a:ext>
            </a:extLst>
          </p:cNvPr>
          <p:cNvSpPr txBox="1"/>
          <p:nvPr/>
        </p:nvSpPr>
        <p:spPr>
          <a:xfrm>
            <a:off x="6402371" y="944572"/>
            <a:ext cx="14528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(9)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2DD37416-947A-4D6E-BF2E-0E55F50CE03A}"/>
              </a:ext>
            </a:extLst>
          </p:cNvPr>
          <p:cNvSpPr txBox="1"/>
          <p:nvPr/>
        </p:nvSpPr>
        <p:spPr>
          <a:xfrm>
            <a:off x="10165839" y="944572"/>
            <a:ext cx="14528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(1)</a:t>
            </a:r>
          </a:p>
        </p:txBody>
      </p:sp>
      <p:sp>
        <p:nvSpPr>
          <p:cNvPr id="4" name="Znak mnożenia 3">
            <a:extLst>
              <a:ext uri="{FF2B5EF4-FFF2-40B4-BE49-F238E27FC236}">
                <a16:creationId xmlns:a16="http://schemas.microsoft.com/office/drawing/2014/main" id="{494A7A1E-CE95-42F8-87FC-73B238D200A6}"/>
              </a:ext>
            </a:extLst>
          </p:cNvPr>
          <p:cNvSpPr/>
          <p:nvPr/>
        </p:nvSpPr>
        <p:spPr>
          <a:xfrm>
            <a:off x="4920793" y="3089634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Znak mnożenia 8">
            <a:extLst>
              <a:ext uri="{FF2B5EF4-FFF2-40B4-BE49-F238E27FC236}">
                <a16:creationId xmlns:a16="http://schemas.microsoft.com/office/drawing/2014/main" id="{279F6E47-33B3-45DC-9A7F-AD494FEEE20B}"/>
              </a:ext>
            </a:extLst>
          </p:cNvPr>
          <p:cNvSpPr/>
          <p:nvPr/>
        </p:nvSpPr>
        <p:spPr>
          <a:xfrm>
            <a:off x="4619135" y="325931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Znak mnożenia 9">
            <a:extLst>
              <a:ext uri="{FF2B5EF4-FFF2-40B4-BE49-F238E27FC236}">
                <a16:creationId xmlns:a16="http://schemas.microsoft.com/office/drawing/2014/main" id="{8EAB3AFD-B86F-4B55-9A64-E70F6DD1C3B4}"/>
              </a:ext>
            </a:extLst>
          </p:cNvPr>
          <p:cNvSpPr/>
          <p:nvPr/>
        </p:nvSpPr>
        <p:spPr>
          <a:xfrm>
            <a:off x="4323155" y="2919951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Znak mnożenia 11">
            <a:extLst>
              <a:ext uri="{FF2B5EF4-FFF2-40B4-BE49-F238E27FC236}">
                <a16:creationId xmlns:a16="http://schemas.microsoft.com/office/drawing/2014/main" id="{44D0DC3C-1E33-4E6B-B02F-143385BF2DCC}"/>
              </a:ext>
            </a:extLst>
          </p:cNvPr>
          <p:cNvSpPr/>
          <p:nvPr/>
        </p:nvSpPr>
        <p:spPr>
          <a:xfrm>
            <a:off x="4021497" y="2657572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Znak mnożenia 12">
            <a:extLst>
              <a:ext uri="{FF2B5EF4-FFF2-40B4-BE49-F238E27FC236}">
                <a16:creationId xmlns:a16="http://schemas.microsoft.com/office/drawing/2014/main" id="{73E189C2-CB13-4839-AAED-0C5A24606A5C}"/>
              </a:ext>
            </a:extLst>
          </p:cNvPr>
          <p:cNvSpPr/>
          <p:nvPr/>
        </p:nvSpPr>
        <p:spPr>
          <a:xfrm>
            <a:off x="3687810" y="3846920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Znak mnożenia 13">
            <a:extLst>
              <a:ext uri="{FF2B5EF4-FFF2-40B4-BE49-F238E27FC236}">
                <a16:creationId xmlns:a16="http://schemas.microsoft.com/office/drawing/2014/main" id="{156DC725-30E2-4FDC-B1CE-1B655C03887F}"/>
              </a:ext>
            </a:extLst>
          </p:cNvPr>
          <p:cNvSpPr/>
          <p:nvPr/>
        </p:nvSpPr>
        <p:spPr>
          <a:xfrm>
            <a:off x="3989468" y="5055122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Znak mnożenia 15">
            <a:extLst>
              <a:ext uri="{FF2B5EF4-FFF2-40B4-BE49-F238E27FC236}">
                <a16:creationId xmlns:a16="http://schemas.microsoft.com/office/drawing/2014/main" id="{F79FF6EE-6F24-4E9B-93FA-73A15B6232CF}"/>
              </a:ext>
            </a:extLst>
          </p:cNvPr>
          <p:cNvSpPr/>
          <p:nvPr/>
        </p:nvSpPr>
        <p:spPr>
          <a:xfrm>
            <a:off x="4325085" y="477266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8369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A4A9FEF-083C-4CB0-9D01-CF030059F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79" y="1313904"/>
            <a:ext cx="5696013" cy="4230192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F0ECBFBB-27B0-45E2-9F63-9B39CA72569C}"/>
              </a:ext>
            </a:extLst>
          </p:cNvPr>
          <p:cNvSpPr txBox="1"/>
          <p:nvPr/>
        </p:nvSpPr>
        <p:spPr>
          <a:xfrm>
            <a:off x="10661715" y="575035"/>
            <a:ext cx="586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Stos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44498FAE-5553-49F6-9021-804FE8532B7E}"/>
              </a:ext>
            </a:extLst>
          </p:cNvPr>
          <p:cNvSpPr txBox="1"/>
          <p:nvPr/>
        </p:nvSpPr>
        <p:spPr>
          <a:xfrm>
            <a:off x="6402371" y="565608"/>
            <a:ext cx="262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Kolejność zwiedzania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540783B-AE20-4573-A002-0929D8B608BE}"/>
              </a:ext>
            </a:extLst>
          </p:cNvPr>
          <p:cNvSpPr txBox="1"/>
          <p:nvPr/>
        </p:nvSpPr>
        <p:spPr>
          <a:xfrm>
            <a:off x="6402371" y="944572"/>
            <a:ext cx="14528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(6)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2DD37416-947A-4D6E-BF2E-0E55F50CE03A}"/>
              </a:ext>
            </a:extLst>
          </p:cNvPr>
          <p:cNvSpPr txBox="1"/>
          <p:nvPr/>
        </p:nvSpPr>
        <p:spPr>
          <a:xfrm>
            <a:off x="10165839" y="944572"/>
            <a:ext cx="14528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(1)</a:t>
            </a:r>
          </a:p>
        </p:txBody>
      </p:sp>
      <p:sp>
        <p:nvSpPr>
          <p:cNvPr id="4" name="Znak mnożenia 3">
            <a:extLst>
              <a:ext uri="{FF2B5EF4-FFF2-40B4-BE49-F238E27FC236}">
                <a16:creationId xmlns:a16="http://schemas.microsoft.com/office/drawing/2014/main" id="{494A7A1E-CE95-42F8-87FC-73B238D200A6}"/>
              </a:ext>
            </a:extLst>
          </p:cNvPr>
          <p:cNvSpPr/>
          <p:nvPr/>
        </p:nvSpPr>
        <p:spPr>
          <a:xfrm>
            <a:off x="4920793" y="3089634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Znak mnożenia 8">
            <a:extLst>
              <a:ext uri="{FF2B5EF4-FFF2-40B4-BE49-F238E27FC236}">
                <a16:creationId xmlns:a16="http://schemas.microsoft.com/office/drawing/2014/main" id="{279F6E47-33B3-45DC-9A7F-AD494FEEE20B}"/>
              </a:ext>
            </a:extLst>
          </p:cNvPr>
          <p:cNvSpPr/>
          <p:nvPr/>
        </p:nvSpPr>
        <p:spPr>
          <a:xfrm>
            <a:off x="4619135" y="325931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Znak mnożenia 9">
            <a:extLst>
              <a:ext uri="{FF2B5EF4-FFF2-40B4-BE49-F238E27FC236}">
                <a16:creationId xmlns:a16="http://schemas.microsoft.com/office/drawing/2014/main" id="{8EAB3AFD-B86F-4B55-9A64-E70F6DD1C3B4}"/>
              </a:ext>
            </a:extLst>
          </p:cNvPr>
          <p:cNvSpPr/>
          <p:nvPr/>
        </p:nvSpPr>
        <p:spPr>
          <a:xfrm>
            <a:off x="4323155" y="2919951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Znak mnożenia 11">
            <a:extLst>
              <a:ext uri="{FF2B5EF4-FFF2-40B4-BE49-F238E27FC236}">
                <a16:creationId xmlns:a16="http://schemas.microsoft.com/office/drawing/2014/main" id="{44D0DC3C-1E33-4E6B-B02F-143385BF2DCC}"/>
              </a:ext>
            </a:extLst>
          </p:cNvPr>
          <p:cNvSpPr/>
          <p:nvPr/>
        </p:nvSpPr>
        <p:spPr>
          <a:xfrm>
            <a:off x="4021497" y="2657572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Znak mnożenia 12">
            <a:extLst>
              <a:ext uri="{FF2B5EF4-FFF2-40B4-BE49-F238E27FC236}">
                <a16:creationId xmlns:a16="http://schemas.microsoft.com/office/drawing/2014/main" id="{73E189C2-CB13-4839-AAED-0C5A24606A5C}"/>
              </a:ext>
            </a:extLst>
          </p:cNvPr>
          <p:cNvSpPr/>
          <p:nvPr/>
        </p:nvSpPr>
        <p:spPr>
          <a:xfrm>
            <a:off x="3687810" y="3846920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Znak mnożenia 13">
            <a:extLst>
              <a:ext uri="{FF2B5EF4-FFF2-40B4-BE49-F238E27FC236}">
                <a16:creationId xmlns:a16="http://schemas.microsoft.com/office/drawing/2014/main" id="{156DC725-30E2-4FDC-B1CE-1B655C03887F}"/>
              </a:ext>
            </a:extLst>
          </p:cNvPr>
          <p:cNvSpPr/>
          <p:nvPr/>
        </p:nvSpPr>
        <p:spPr>
          <a:xfrm>
            <a:off x="3989468" y="5055122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Znak mnożenia 15">
            <a:extLst>
              <a:ext uri="{FF2B5EF4-FFF2-40B4-BE49-F238E27FC236}">
                <a16:creationId xmlns:a16="http://schemas.microsoft.com/office/drawing/2014/main" id="{F79FF6EE-6F24-4E9B-93FA-73A15B6232CF}"/>
              </a:ext>
            </a:extLst>
          </p:cNvPr>
          <p:cNvSpPr/>
          <p:nvPr/>
        </p:nvSpPr>
        <p:spPr>
          <a:xfrm>
            <a:off x="4291126" y="3846919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Znak mnożenia 16">
            <a:extLst>
              <a:ext uri="{FF2B5EF4-FFF2-40B4-BE49-F238E27FC236}">
                <a16:creationId xmlns:a16="http://schemas.microsoft.com/office/drawing/2014/main" id="{98D8DA33-B33B-4882-A6A1-448C547C8E87}"/>
              </a:ext>
            </a:extLst>
          </p:cNvPr>
          <p:cNvSpPr/>
          <p:nvPr/>
        </p:nvSpPr>
        <p:spPr>
          <a:xfrm>
            <a:off x="4323155" y="477266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9688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A4A9FEF-083C-4CB0-9D01-CF030059F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79" y="1313904"/>
            <a:ext cx="5696013" cy="4230192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F0ECBFBB-27B0-45E2-9F63-9B39CA72569C}"/>
              </a:ext>
            </a:extLst>
          </p:cNvPr>
          <p:cNvSpPr txBox="1"/>
          <p:nvPr/>
        </p:nvSpPr>
        <p:spPr>
          <a:xfrm>
            <a:off x="10661715" y="575035"/>
            <a:ext cx="586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Stos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44498FAE-5553-49F6-9021-804FE8532B7E}"/>
              </a:ext>
            </a:extLst>
          </p:cNvPr>
          <p:cNvSpPr txBox="1"/>
          <p:nvPr/>
        </p:nvSpPr>
        <p:spPr>
          <a:xfrm>
            <a:off x="6402371" y="565608"/>
            <a:ext cx="262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Kolejność zwiedzania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540783B-AE20-4573-A002-0929D8B608BE}"/>
              </a:ext>
            </a:extLst>
          </p:cNvPr>
          <p:cNvSpPr txBox="1"/>
          <p:nvPr/>
        </p:nvSpPr>
        <p:spPr>
          <a:xfrm>
            <a:off x="6402371" y="944572"/>
            <a:ext cx="156991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(10)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2DD37416-947A-4D6E-BF2E-0E55F50CE03A}"/>
              </a:ext>
            </a:extLst>
          </p:cNvPr>
          <p:cNvSpPr txBox="1"/>
          <p:nvPr/>
        </p:nvSpPr>
        <p:spPr>
          <a:xfrm>
            <a:off x="10165839" y="944572"/>
            <a:ext cx="156991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(1)</a:t>
            </a:r>
          </a:p>
        </p:txBody>
      </p:sp>
      <p:sp>
        <p:nvSpPr>
          <p:cNvPr id="4" name="Znak mnożenia 3">
            <a:extLst>
              <a:ext uri="{FF2B5EF4-FFF2-40B4-BE49-F238E27FC236}">
                <a16:creationId xmlns:a16="http://schemas.microsoft.com/office/drawing/2014/main" id="{494A7A1E-CE95-42F8-87FC-73B238D200A6}"/>
              </a:ext>
            </a:extLst>
          </p:cNvPr>
          <p:cNvSpPr/>
          <p:nvPr/>
        </p:nvSpPr>
        <p:spPr>
          <a:xfrm>
            <a:off x="4920793" y="3089634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Znak mnożenia 8">
            <a:extLst>
              <a:ext uri="{FF2B5EF4-FFF2-40B4-BE49-F238E27FC236}">
                <a16:creationId xmlns:a16="http://schemas.microsoft.com/office/drawing/2014/main" id="{279F6E47-33B3-45DC-9A7F-AD494FEEE20B}"/>
              </a:ext>
            </a:extLst>
          </p:cNvPr>
          <p:cNvSpPr/>
          <p:nvPr/>
        </p:nvSpPr>
        <p:spPr>
          <a:xfrm>
            <a:off x="4619135" y="325931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Znak mnożenia 9">
            <a:extLst>
              <a:ext uri="{FF2B5EF4-FFF2-40B4-BE49-F238E27FC236}">
                <a16:creationId xmlns:a16="http://schemas.microsoft.com/office/drawing/2014/main" id="{8EAB3AFD-B86F-4B55-9A64-E70F6DD1C3B4}"/>
              </a:ext>
            </a:extLst>
          </p:cNvPr>
          <p:cNvSpPr/>
          <p:nvPr/>
        </p:nvSpPr>
        <p:spPr>
          <a:xfrm>
            <a:off x="4323155" y="2919951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Znak mnożenia 11">
            <a:extLst>
              <a:ext uri="{FF2B5EF4-FFF2-40B4-BE49-F238E27FC236}">
                <a16:creationId xmlns:a16="http://schemas.microsoft.com/office/drawing/2014/main" id="{44D0DC3C-1E33-4E6B-B02F-143385BF2DCC}"/>
              </a:ext>
            </a:extLst>
          </p:cNvPr>
          <p:cNvSpPr/>
          <p:nvPr/>
        </p:nvSpPr>
        <p:spPr>
          <a:xfrm>
            <a:off x="4021497" y="2657572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Znak mnożenia 12">
            <a:extLst>
              <a:ext uri="{FF2B5EF4-FFF2-40B4-BE49-F238E27FC236}">
                <a16:creationId xmlns:a16="http://schemas.microsoft.com/office/drawing/2014/main" id="{73E189C2-CB13-4839-AAED-0C5A24606A5C}"/>
              </a:ext>
            </a:extLst>
          </p:cNvPr>
          <p:cNvSpPr/>
          <p:nvPr/>
        </p:nvSpPr>
        <p:spPr>
          <a:xfrm>
            <a:off x="3687810" y="3846920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Znak mnożenia 13">
            <a:extLst>
              <a:ext uri="{FF2B5EF4-FFF2-40B4-BE49-F238E27FC236}">
                <a16:creationId xmlns:a16="http://schemas.microsoft.com/office/drawing/2014/main" id="{156DC725-30E2-4FDC-B1CE-1B655C03887F}"/>
              </a:ext>
            </a:extLst>
          </p:cNvPr>
          <p:cNvSpPr/>
          <p:nvPr/>
        </p:nvSpPr>
        <p:spPr>
          <a:xfrm>
            <a:off x="3989468" y="5055122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Znak mnożenia 15">
            <a:extLst>
              <a:ext uri="{FF2B5EF4-FFF2-40B4-BE49-F238E27FC236}">
                <a16:creationId xmlns:a16="http://schemas.microsoft.com/office/drawing/2014/main" id="{F79FF6EE-6F24-4E9B-93FA-73A15B6232CF}"/>
              </a:ext>
            </a:extLst>
          </p:cNvPr>
          <p:cNvSpPr/>
          <p:nvPr/>
        </p:nvSpPr>
        <p:spPr>
          <a:xfrm>
            <a:off x="4291126" y="3846919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Znak mnożenia 16">
            <a:extLst>
              <a:ext uri="{FF2B5EF4-FFF2-40B4-BE49-F238E27FC236}">
                <a16:creationId xmlns:a16="http://schemas.microsoft.com/office/drawing/2014/main" id="{98D8DA33-B33B-4882-A6A1-448C547C8E87}"/>
              </a:ext>
            </a:extLst>
          </p:cNvPr>
          <p:cNvSpPr/>
          <p:nvPr/>
        </p:nvSpPr>
        <p:spPr>
          <a:xfrm>
            <a:off x="4323155" y="477266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Znak mnożenia 17">
            <a:extLst>
              <a:ext uri="{FF2B5EF4-FFF2-40B4-BE49-F238E27FC236}">
                <a16:creationId xmlns:a16="http://schemas.microsoft.com/office/drawing/2014/main" id="{DE99F7CF-0A51-4A33-8481-390066C111BB}"/>
              </a:ext>
            </a:extLst>
          </p:cNvPr>
          <p:cNvSpPr/>
          <p:nvPr/>
        </p:nvSpPr>
        <p:spPr>
          <a:xfrm>
            <a:off x="4627473" y="4452939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9622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A4A9FEF-083C-4CB0-9D01-CF030059F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79" y="1313904"/>
            <a:ext cx="5696013" cy="4230192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F0ECBFBB-27B0-45E2-9F63-9B39CA72569C}"/>
              </a:ext>
            </a:extLst>
          </p:cNvPr>
          <p:cNvSpPr txBox="1"/>
          <p:nvPr/>
        </p:nvSpPr>
        <p:spPr>
          <a:xfrm>
            <a:off x="10661715" y="575035"/>
            <a:ext cx="586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Stos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44498FAE-5553-49F6-9021-804FE8532B7E}"/>
              </a:ext>
            </a:extLst>
          </p:cNvPr>
          <p:cNvSpPr txBox="1"/>
          <p:nvPr/>
        </p:nvSpPr>
        <p:spPr>
          <a:xfrm>
            <a:off x="6402371" y="565608"/>
            <a:ext cx="262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Kolejność zwiedzania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540783B-AE20-4573-A002-0929D8B608BE}"/>
              </a:ext>
            </a:extLst>
          </p:cNvPr>
          <p:cNvSpPr txBox="1"/>
          <p:nvPr/>
        </p:nvSpPr>
        <p:spPr>
          <a:xfrm>
            <a:off x="6402371" y="944572"/>
            <a:ext cx="156991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(11)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2DD37416-947A-4D6E-BF2E-0E55F50CE03A}"/>
              </a:ext>
            </a:extLst>
          </p:cNvPr>
          <p:cNvSpPr txBox="1"/>
          <p:nvPr/>
        </p:nvSpPr>
        <p:spPr>
          <a:xfrm>
            <a:off x="10165839" y="944572"/>
            <a:ext cx="156991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(1)</a:t>
            </a:r>
          </a:p>
        </p:txBody>
      </p:sp>
      <p:sp>
        <p:nvSpPr>
          <p:cNvPr id="4" name="Znak mnożenia 3">
            <a:extLst>
              <a:ext uri="{FF2B5EF4-FFF2-40B4-BE49-F238E27FC236}">
                <a16:creationId xmlns:a16="http://schemas.microsoft.com/office/drawing/2014/main" id="{494A7A1E-CE95-42F8-87FC-73B238D200A6}"/>
              </a:ext>
            </a:extLst>
          </p:cNvPr>
          <p:cNvSpPr/>
          <p:nvPr/>
        </p:nvSpPr>
        <p:spPr>
          <a:xfrm>
            <a:off x="4920793" y="3089634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Znak mnożenia 8">
            <a:extLst>
              <a:ext uri="{FF2B5EF4-FFF2-40B4-BE49-F238E27FC236}">
                <a16:creationId xmlns:a16="http://schemas.microsoft.com/office/drawing/2014/main" id="{279F6E47-33B3-45DC-9A7F-AD494FEEE20B}"/>
              </a:ext>
            </a:extLst>
          </p:cNvPr>
          <p:cNvSpPr/>
          <p:nvPr/>
        </p:nvSpPr>
        <p:spPr>
          <a:xfrm>
            <a:off x="4619135" y="325931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Znak mnożenia 9">
            <a:extLst>
              <a:ext uri="{FF2B5EF4-FFF2-40B4-BE49-F238E27FC236}">
                <a16:creationId xmlns:a16="http://schemas.microsoft.com/office/drawing/2014/main" id="{8EAB3AFD-B86F-4B55-9A64-E70F6DD1C3B4}"/>
              </a:ext>
            </a:extLst>
          </p:cNvPr>
          <p:cNvSpPr/>
          <p:nvPr/>
        </p:nvSpPr>
        <p:spPr>
          <a:xfrm>
            <a:off x="4323155" y="2919951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Znak mnożenia 11">
            <a:extLst>
              <a:ext uri="{FF2B5EF4-FFF2-40B4-BE49-F238E27FC236}">
                <a16:creationId xmlns:a16="http://schemas.microsoft.com/office/drawing/2014/main" id="{44D0DC3C-1E33-4E6B-B02F-143385BF2DCC}"/>
              </a:ext>
            </a:extLst>
          </p:cNvPr>
          <p:cNvSpPr/>
          <p:nvPr/>
        </p:nvSpPr>
        <p:spPr>
          <a:xfrm>
            <a:off x="4021497" y="2657572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Znak mnożenia 12">
            <a:extLst>
              <a:ext uri="{FF2B5EF4-FFF2-40B4-BE49-F238E27FC236}">
                <a16:creationId xmlns:a16="http://schemas.microsoft.com/office/drawing/2014/main" id="{73E189C2-CB13-4839-AAED-0C5A24606A5C}"/>
              </a:ext>
            </a:extLst>
          </p:cNvPr>
          <p:cNvSpPr/>
          <p:nvPr/>
        </p:nvSpPr>
        <p:spPr>
          <a:xfrm>
            <a:off x="3687810" y="3846920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Znak mnożenia 13">
            <a:extLst>
              <a:ext uri="{FF2B5EF4-FFF2-40B4-BE49-F238E27FC236}">
                <a16:creationId xmlns:a16="http://schemas.microsoft.com/office/drawing/2014/main" id="{156DC725-30E2-4FDC-B1CE-1B655C03887F}"/>
              </a:ext>
            </a:extLst>
          </p:cNvPr>
          <p:cNvSpPr/>
          <p:nvPr/>
        </p:nvSpPr>
        <p:spPr>
          <a:xfrm>
            <a:off x="3989468" y="5055122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Znak mnożenia 15">
            <a:extLst>
              <a:ext uri="{FF2B5EF4-FFF2-40B4-BE49-F238E27FC236}">
                <a16:creationId xmlns:a16="http://schemas.microsoft.com/office/drawing/2014/main" id="{F79FF6EE-6F24-4E9B-93FA-73A15B6232CF}"/>
              </a:ext>
            </a:extLst>
          </p:cNvPr>
          <p:cNvSpPr/>
          <p:nvPr/>
        </p:nvSpPr>
        <p:spPr>
          <a:xfrm>
            <a:off x="4291126" y="3846919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Znak mnożenia 16">
            <a:extLst>
              <a:ext uri="{FF2B5EF4-FFF2-40B4-BE49-F238E27FC236}">
                <a16:creationId xmlns:a16="http://schemas.microsoft.com/office/drawing/2014/main" id="{98D8DA33-B33B-4882-A6A1-448C547C8E87}"/>
              </a:ext>
            </a:extLst>
          </p:cNvPr>
          <p:cNvSpPr/>
          <p:nvPr/>
        </p:nvSpPr>
        <p:spPr>
          <a:xfrm>
            <a:off x="4323155" y="477266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Znak mnożenia 17">
            <a:extLst>
              <a:ext uri="{FF2B5EF4-FFF2-40B4-BE49-F238E27FC236}">
                <a16:creationId xmlns:a16="http://schemas.microsoft.com/office/drawing/2014/main" id="{DE99F7CF-0A51-4A33-8481-390066C111BB}"/>
              </a:ext>
            </a:extLst>
          </p:cNvPr>
          <p:cNvSpPr/>
          <p:nvPr/>
        </p:nvSpPr>
        <p:spPr>
          <a:xfrm>
            <a:off x="4627473" y="4452939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Znak mnożenia 18">
            <a:extLst>
              <a:ext uri="{FF2B5EF4-FFF2-40B4-BE49-F238E27FC236}">
                <a16:creationId xmlns:a16="http://schemas.microsoft.com/office/drawing/2014/main" id="{F986E281-A483-4A42-A1A4-0A43B110348D}"/>
              </a:ext>
            </a:extLst>
          </p:cNvPr>
          <p:cNvSpPr/>
          <p:nvPr/>
        </p:nvSpPr>
        <p:spPr>
          <a:xfrm>
            <a:off x="4929131" y="417091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6271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A4A9FEF-083C-4CB0-9D01-CF030059F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79" y="1313904"/>
            <a:ext cx="5696013" cy="4230192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F0ECBFBB-27B0-45E2-9F63-9B39CA72569C}"/>
              </a:ext>
            </a:extLst>
          </p:cNvPr>
          <p:cNvSpPr txBox="1"/>
          <p:nvPr/>
        </p:nvSpPr>
        <p:spPr>
          <a:xfrm>
            <a:off x="10661715" y="575035"/>
            <a:ext cx="586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Stos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44498FAE-5553-49F6-9021-804FE8532B7E}"/>
              </a:ext>
            </a:extLst>
          </p:cNvPr>
          <p:cNvSpPr txBox="1"/>
          <p:nvPr/>
        </p:nvSpPr>
        <p:spPr>
          <a:xfrm>
            <a:off x="6402371" y="565608"/>
            <a:ext cx="262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Kolejność zwiedzania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540783B-AE20-4573-A002-0929D8B608BE}"/>
              </a:ext>
            </a:extLst>
          </p:cNvPr>
          <p:cNvSpPr txBox="1"/>
          <p:nvPr/>
        </p:nvSpPr>
        <p:spPr>
          <a:xfrm>
            <a:off x="6402371" y="944572"/>
            <a:ext cx="156991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(7)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2DD37416-947A-4D6E-BF2E-0E55F50CE03A}"/>
              </a:ext>
            </a:extLst>
          </p:cNvPr>
          <p:cNvSpPr txBox="1"/>
          <p:nvPr/>
        </p:nvSpPr>
        <p:spPr>
          <a:xfrm>
            <a:off x="10165839" y="944572"/>
            <a:ext cx="156991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(1)</a:t>
            </a:r>
          </a:p>
        </p:txBody>
      </p:sp>
      <p:sp>
        <p:nvSpPr>
          <p:cNvPr id="4" name="Znak mnożenia 3">
            <a:extLst>
              <a:ext uri="{FF2B5EF4-FFF2-40B4-BE49-F238E27FC236}">
                <a16:creationId xmlns:a16="http://schemas.microsoft.com/office/drawing/2014/main" id="{494A7A1E-CE95-42F8-87FC-73B238D200A6}"/>
              </a:ext>
            </a:extLst>
          </p:cNvPr>
          <p:cNvSpPr/>
          <p:nvPr/>
        </p:nvSpPr>
        <p:spPr>
          <a:xfrm>
            <a:off x="4920793" y="3089634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Znak mnożenia 8">
            <a:extLst>
              <a:ext uri="{FF2B5EF4-FFF2-40B4-BE49-F238E27FC236}">
                <a16:creationId xmlns:a16="http://schemas.microsoft.com/office/drawing/2014/main" id="{279F6E47-33B3-45DC-9A7F-AD494FEEE20B}"/>
              </a:ext>
            </a:extLst>
          </p:cNvPr>
          <p:cNvSpPr/>
          <p:nvPr/>
        </p:nvSpPr>
        <p:spPr>
          <a:xfrm>
            <a:off x="4619135" y="325931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Znak mnożenia 9">
            <a:extLst>
              <a:ext uri="{FF2B5EF4-FFF2-40B4-BE49-F238E27FC236}">
                <a16:creationId xmlns:a16="http://schemas.microsoft.com/office/drawing/2014/main" id="{8EAB3AFD-B86F-4B55-9A64-E70F6DD1C3B4}"/>
              </a:ext>
            </a:extLst>
          </p:cNvPr>
          <p:cNvSpPr/>
          <p:nvPr/>
        </p:nvSpPr>
        <p:spPr>
          <a:xfrm>
            <a:off x="4323155" y="2919951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Znak mnożenia 11">
            <a:extLst>
              <a:ext uri="{FF2B5EF4-FFF2-40B4-BE49-F238E27FC236}">
                <a16:creationId xmlns:a16="http://schemas.microsoft.com/office/drawing/2014/main" id="{44D0DC3C-1E33-4E6B-B02F-143385BF2DCC}"/>
              </a:ext>
            </a:extLst>
          </p:cNvPr>
          <p:cNvSpPr/>
          <p:nvPr/>
        </p:nvSpPr>
        <p:spPr>
          <a:xfrm>
            <a:off x="4021497" y="2657572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Znak mnożenia 12">
            <a:extLst>
              <a:ext uri="{FF2B5EF4-FFF2-40B4-BE49-F238E27FC236}">
                <a16:creationId xmlns:a16="http://schemas.microsoft.com/office/drawing/2014/main" id="{73E189C2-CB13-4839-AAED-0C5A24606A5C}"/>
              </a:ext>
            </a:extLst>
          </p:cNvPr>
          <p:cNvSpPr/>
          <p:nvPr/>
        </p:nvSpPr>
        <p:spPr>
          <a:xfrm>
            <a:off x="3687810" y="3846920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Znak mnożenia 13">
            <a:extLst>
              <a:ext uri="{FF2B5EF4-FFF2-40B4-BE49-F238E27FC236}">
                <a16:creationId xmlns:a16="http://schemas.microsoft.com/office/drawing/2014/main" id="{156DC725-30E2-4FDC-B1CE-1B655C03887F}"/>
              </a:ext>
            </a:extLst>
          </p:cNvPr>
          <p:cNvSpPr/>
          <p:nvPr/>
        </p:nvSpPr>
        <p:spPr>
          <a:xfrm>
            <a:off x="3989468" y="5055122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Znak mnożenia 15">
            <a:extLst>
              <a:ext uri="{FF2B5EF4-FFF2-40B4-BE49-F238E27FC236}">
                <a16:creationId xmlns:a16="http://schemas.microsoft.com/office/drawing/2014/main" id="{F79FF6EE-6F24-4E9B-93FA-73A15B6232CF}"/>
              </a:ext>
            </a:extLst>
          </p:cNvPr>
          <p:cNvSpPr/>
          <p:nvPr/>
        </p:nvSpPr>
        <p:spPr>
          <a:xfrm>
            <a:off x="4291126" y="3846919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Znak mnożenia 16">
            <a:extLst>
              <a:ext uri="{FF2B5EF4-FFF2-40B4-BE49-F238E27FC236}">
                <a16:creationId xmlns:a16="http://schemas.microsoft.com/office/drawing/2014/main" id="{98D8DA33-B33B-4882-A6A1-448C547C8E87}"/>
              </a:ext>
            </a:extLst>
          </p:cNvPr>
          <p:cNvSpPr/>
          <p:nvPr/>
        </p:nvSpPr>
        <p:spPr>
          <a:xfrm>
            <a:off x="4323155" y="477266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Znak mnożenia 17">
            <a:extLst>
              <a:ext uri="{FF2B5EF4-FFF2-40B4-BE49-F238E27FC236}">
                <a16:creationId xmlns:a16="http://schemas.microsoft.com/office/drawing/2014/main" id="{DE99F7CF-0A51-4A33-8481-390066C111BB}"/>
              </a:ext>
            </a:extLst>
          </p:cNvPr>
          <p:cNvSpPr/>
          <p:nvPr/>
        </p:nvSpPr>
        <p:spPr>
          <a:xfrm>
            <a:off x="4627473" y="4452939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Znak mnożenia 18">
            <a:extLst>
              <a:ext uri="{FF2B5EF4-FFF2-40B4-BE49-F238E27FC236}">
                <a16:creationId xmlns:a16="http://schemas.microsoft.com/office/drawing/2014/main" id="{F986E281-A483-4A42-A1A4-0A43B110348D}"/>
              </a:ext>
            </a:extLst>
          </p:cNvPr>
          <p:cNvSpPr/>
          <p:nvPr/>
        </p:nvSpPr>
        <p:spPr>
          <a:xfrm>
            <a:off x="4929131" y="417091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Znak mnożenia 19">
            <a:extLst>
              <a:ext uri="{FF2B5EF4-FFF2-40B4-BE49-F238E27FC236}">
                <a16:creationId xmlns:a16="http://schemas.microsoft.com/office/drawing/2014/main" id="{258BF758-00A8-4BA9-AA4E-313166D65E91}"/>
              </a:ext>
            </a:extLst>
          </p:cNvPr>
          <p:cNvSpPr/>
          <p:nvPr/>
        </p:nvSpPr>
        <p:spPr>
          <a:xfrm>
            <a:off x="5230791" y="3874314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6646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A4A9FEF-083C-4CB0-9D01-CF030059F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79" y="1313904"/>
            <a:ext cx="5696013" cy="4230192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F0ECBFBB-27B0-45E2-9F63-9B39CA72569C}"/>
              </a:ext>
            </a:extLst>
          </p:cNvPr>
          <p:cNvSpPr txBox="1"/>
          <p:nvPr/>
        </p:nvSpPr>
        <p:spPr>
          <a:xfrm>
            <a:off x="10661715" y="575035"/>
            <a:ext cx="586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Stos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44498FAE-5553-49F6-9021-804FE8532B7E}"/>
              </a:ext>
            </a:extLst>
          </p:cNvPr>
          <p:cNvSpPr txBox="1"/>
          <p:nvPr/>
        </p:nvSpPr>
        <p:spPr>
          <a:xfrm>
            <a:off x="6402371" y="565608"/>
            <a:ext cx="262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Kolejność zwiedzania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540783B-AE20-4573-A002-0929D8B608BE}"/>
              </a:ext>
            </a:extLst>
          </p:cNvPr>
          <p:cNvSpPr txBox="1"/>
          <p:nvPr/>
        </p:nvSpPr>
        <p:spPr>
          <a:xfrm>
            <a:off x="6402371" y="944572"/>
            <a:ext cx="156991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(14)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2DD37416-947A-4D6E-BF2E-0E55F50CE03A}"/>
              </a:ext>
            </a:extLst>
          </p:cNvPr>
          <p:cNvSpPr txBox="1"/>
          <p:nvPr/>
        </p:nvSpPr>
        <p:spPr>
          <a:xfrm>
            <a:off x="10165839" y="944572"/>
            <a:ext cx="156991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(1)</a:t>
            </a:r>
          </a:p>
        </p:txBody>
      </p:sp>
      <p:sp>
        <p:nvSpPr>
          <p:cNvPr id="4" name="Znak mnożenia 3">
            <a:extLst>
              <a:ext uri="{FF2B5EF4-FFF2-40B4-BE49-F238E27FC236}">
                <a16:creationId xmlns:a16="http://schemas.microsoft.com/office/drawing/2014/main" id="{494A7A1E-CE95-42F8-87FC-73B238D200A6}"/>
              </a:ext>
            </a:extLst>
          </p:cNvPr>
          <p:cNvSpPr/>
          <p:nvPr/>
        </p:nvSpPr>
        <p:spPr>
          <a:xfrm>
            <a:off x="4920793" y="3089634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Znak mnożenia 8">
            <a:extLst>
              <a:ext uri="{FF2B5EF4-FFF2-40B4-BE49-F238E27FC236}">
                <a16:creationId xmlns:a16="http://schemas.microsoft.com/office/drawing/2014/main" id="{279F6E47-33B3-45DC-9A7F-AD494FEEE20B}"/>
              </a:ext>
            </a:extLst>
          </p:cNvPr>
          <p:cNvSpPr/>
          <p:nvPr/>
        </p:nvSpPr>
        <p:spPr>
          <a:xfrm>
            <a:off x="4619135" y="325931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Znak mnożenia 9">
            <a:extLst>
              <a:ext uri="{FF2B5EF4-FFF2-40B4-BE49-F238E27FC236}">
                <a16:creationId xmlns:a16="http://schemas.microsoft.com/office/drawing/2014/main" id="{8EAB3AFD-B86F-4B55-9A64-E70F6DD1C3B4}"/>
              </a:ext>
            </a:extLst>
          </p:cNvPr>
          <p:cNvSpPr/>
          <p:nvPr/>
        </p:nvSpPr>
        <p:spPr>
          <a:xfrm>
            <a:off x="4323155" y="2919951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Znak mnożenia 11">
            <a:extLst>
              <a:ext uri="{FF2B5EF4-FFF2-40B4-BE49-F238E27FC236}">
                <a16:creationId xmlns:a16="http://schemas.microsoft.com/office/drawing/2014/main" id="{44D0DC3C-1E33-4E6B-B02F-143385BF2DCC}"/>
              </a:ext>
            </a:extLst>
          </p:cNvPr>
          <p:cNvSpPr/>
          <p:nvPr/>
        </p:nvSpPr>
        <p:spPr>
          <a:xfrm>
            <a:off x="4021497" y="2657572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Znak mnożenia 12">
            <a:extLst>
              <a:ext uri="{FF2B5EF4-FFF2-40B4-BE49-F238E27FC236}">
                <a16:creationId xmlns:a16="http://schemas.microsoft.com/office/drawing/2014/main" id="{73E189C2-CB13-4839-AAED-0C5A24606A5C}"/>
              </a:ext>
            </a:extLst>
          </p:cNvPr>
          <p:cNvSpPr/>
          <p:nvPr/>
        </p:nvSpPr>
        <p:spPr>
          <a:xfrm>
            <a:off x="3687810" y="3846920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Znak mnożenia 13">
            <a:extLst>
              <a:ext uri="{FF2B5EF4-FFF2-40B4-BE49-F238E27FC236}">
                <a16:creationId xmlns:a16="http://schemas.microsoft.com/office/drawing/2014/main" id="{156DC725-30E2-4FDC-B1CE-1B655C03887F}"/>
              </a:ext>
            </a:extLst>
          </p:cNvPr>
          <p:cNvSpPr/>
          <p:nvPr/>
        </p:nvSpPr>
        <p:spPr>
          <a:xfrm>
            <a:off x="3989468" y="5055122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Znak mnożenia 15">
            <a:extLst>
              <a:ext uri="{FF2B5EF4-FFF2-40B4-BE49-F238E27FC236}">
                <a16:creationId xmlns:a16="http://schemas.microsoft.com/office/drawing/2014/main" id="{F79FF6EE-6F24-4E9B-93FA-73A15B6232CF}"/>
              </a:ext>
            </a:extLst>
          </p:cNvPr>
          <p:cNvSpPr/>
          <p:nvPr/>
        </p:nvSpPr>
        <p:spPr>
          <a:xfrm>
            <a:off x="4291126" y="3846919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Znak mnożenia 16">
            <a:extLst>
              <a:ext uri="{FF2B5EF4-FFF2-40B4-BE49-F238E27FC236}">
                <a16:creationId xmlns:a16="http://schemas.microsoft.com/office/drawing/2014/main" id="{98D8DA33-B33B-4882-A6A1-448C547C8E87}"/>
              </a:ext>
            </a:extLst>
          </p:cNvPr>
          <p:cNvSpPr/>
          <p:nvPr/>
        </p:nvSpPr>
        <p:spPr>
          <a:xfrm>
            <a:off x="4323155" y="477266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Znak mnożenia 17">
            <a:extLst>
              <a:ext uri="{FF2B5EF4-FFF2-40B4-BE49-F238E27FC236}">
                <a16:creationId xmlns:a16="http://schemas.microsoft.com/office/drawing/2014/main" id="{DE99F7CF-0A51-4A33-8481-390066C111BB}"/>
              </a:ext>
            </a:extLst>
          </p:cNvPr>
          <p:cNvSpPr/>
          <p:nvPr/>
        </p:nvSpPr>
        <p:spPr>
          <a:xfrm>
            <a:off x="4627473" y="4452939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Znak mnożenia 18">
            <a:extLst>
              <a:ext uri="{FF2B5EF4-FFF2-40B4-BE49-F238E27FC236}">
                <a16:creationId xmlns:a16="http://schemas.microsoft.com/office/drawing/2014/main" id="{F986E281-A483-4A42-A1A4-0A43B110348D}"/>
              </a:ext>
            </a:extLst>
          </p:cNvPr>
          <p:cNvSpPr/>
          <p:nvPr/>
        </p:nvSpPr>
        <p:spPr>
          <a:xfrm>
            <a:off x="4929131" y="417091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Znak mnożenia 19">
            <a:extLst>
              <a:ext uri="{FF2B5EF4-FFF2-40B4-BE49-F238E27FC236}">
                <a16:creationId xmlns:a16="http://schemas.microsoft.com/office/drawing/2014/main" id="{258BF758-00A8-4BA9-AA4E-313166D65E91}"/>
              </a:ext>
            </a:extLst>
          </p:cNvPr>
          <p:cNvSpPr/>
          <p:nvPr/>
        </p:nvSpPr>
        <p:spPr>
          <a:xfrm>
            <a:off x="5230791" y="3874314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Znak mnożenia 20">
            <a:extLst>
              <a:ext uri="{FF2B5EF4-FFF2-40B4-BE49-F238E27FC236}">
                <a16:creationId xmlns:a16="http://schemas.microsoft.com/office/drawing/2014/main" id="{E202BEAA-C30C-4A9D-9C34-D96C073F8591}"/>
              </a:ext>
            </a:extLst>
          </p:cNvPr>
          <p:cNvSpPr/>
          <p:nvPr/>
        </p:nvSpPr>
        <p:spPr>
          <a:xfrm>
            <a:off x="5537772" y="3047680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1678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A4A9FEF-083C-4CB0-9D01-CF030059F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79" y="1313904"/>
            <a:ext cx="5696013" cy="4230192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F0ECBFBB-27B0-45E2-9F63-9B39CA72569C}"/>
              </a:ext>
            </a:extLst>
          </p:cNvPr>
          <p:cNvSpPr txBox="1"/>
          <p:nvPr/>
        </p:nvSpPr>
        <p:spPr>
          <a:xfrm>
            <a:off x="10661715" y="575035"/>
            <a:ext cx="586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Stos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44498FAE-5553-49F6-9021-804FE8532B7E}"/>
              </a:ext>
            </a:extLst>
          </p:cNvPr>
          <p:cNvSpPr txBox="1"/>
          <p:nvPr/>
        </p:nvSpPr>
        <p:spPr>
          <a:xfrm>
            <a:off x="6402371" y="565608"/>
            <a:ext cx="262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Kolejność zwiedzania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540783B-AE20-4573-A002-0929D8B608BE}"/>
              </a:ext>
            </a:extLst>
          </p:cNvPr>
          <p:cNvSpPr txBox="1"/>
          <p:nvPr/>
        </p:nvSpPr>
        <p:spPr>
          <a:xfrm>
            <a:off x="6402371" y="944572"/>
            <a:ext cx="156991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(15)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2DD37416-947A-4D6E-BF2E-0E55F50CE03A}"/>
              </a:ext>
            </a:extLst>
          </p:cNvPr>
          <p:cNvSpPr txBox="1"/>
          <p:nvPr/>
        </p:nvSpPr>
        <p:spPr>
          <a:xfrm>
            <a:off x="10165839" y="944572"/>
            <a:ext cx="156991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(1)</a:t>
            </a:r>
          </a:p>
        </p:txBody>
      </p:sp>
      <p:sp>
        <p:nvSpPr>
          <p:cNvPr id="4" name="Znak mnożenia 3">
            <a:extLst>
              <a:ext uri="{FF2B5EF4-FFF2-40B4-BE49-F238E27FC236}">
                <a16:creationId xmlns:a16="http://schemas.microsoft.com/office/drawing/2014/main" id="{494A7A1E-CE95-42F8-87FC-73B238D200A6}"/>
              </a:ext>
            </a:extLst>
          </p:cNvPr>
          <p:cNvSpPr/>
          <p:nvPr/>
        </p:nvSpPr>
        <p:spPr>
          <a:xfrm>
            <a:off x="4920793" y="3089634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Znak mnożenia 8">
            <a:extLst>
              <a:ext uri="{FF2B5EF4-FFF2-40B4-BE49-F238E27FC236}">
                <a16:creationId xmlns:a16="http://schemas.microsoft.com/office/drawing/2014/main" id="{279F6E47-33B3-45DC-9A7F-AD494FEEE20B}"/>
              </a:ext>
            </a:extLst>
          </p:cNvPr>
          <p:cNvSpPr/>
          <p:nvPr/>
        </p:nvSpPr>
        <p:spPr>
          <a:xfrm>
            <a:off x="4619135" y="325931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Znak mnożenia 9">
            <a:extLst>
              <a:ext uri="{FF2B5EF4-FFF2-40B4-BE49-F238E27FC236}">
                <a16:creationId xmlns:a16="http://schemas.microsoft.com/office/drawing/2014/main" id="{8EAB3AFD-B86F-4B55-9A64-E70F6DD1C3B4}"/>
              </a:ext>
            </a:extLst>
          </p:cNvPr>
          <p:cNvSpPr/>
          <p:nvPr/>
        </p:nvSpPr>
        <p:spPr>
          <a:xfrm>
            <a:off x="4323155" y="2919951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Znak mnożenia 11">
            <a:extLst>
              <a:ext uri="{FF2B5EF4-FFF2-40B4-BE49-F238E27FC236}">
                <a16:creationId xmlns:a16="http://schemas.microsoft.com/office/drawing/2014/main" id="{44D0DC3C-1E33-4E6B-B02F-143385BF2DCC}"/>
              </a:ext>
            </a:extLst>
          </p:cNvPr>
          <p:cNvSpPr/>
          <p:nvPr/>
        </p:nvSpPr>
        <p:spPr>
          <a:xfrm>
            <a:off x="4021497" y="2657572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Znak mnożenia 12">
            <a:extLst>
              <a:ext uri="{FF2B5EF4-FFF2-40B4-BE49-F238E27FC236}">
                <a16:creationId xmlns:a16="http://schemas.microsoft.com/office/drawing/2014/main" id="{73E189C2-CB13-4839-AAED-0C5A24606A5C}"/>
              </a:ext>
            </a:extLst>
          </p:cNvPr>
          <p:cNvSpPr/>
          <p:nvPr/>
        </p:nvSpPr>
        <p:spPr>
          <a:xfrm>
            <a:off x="3687810" y="3846920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Znak mnożenia 13">
            <a:extLst>
              <a:ext uri="{FF2B5EF4-FFF2-40B4-BE49-F238E27FC236}">
                <a16:creationId xmlns:a16="http://schemas.microsoft.com/office/drawing/2014/main" id="{156DC725-30E2-4FDC-B1CE-1B655C03887F}"/>
              </a:ext>
            </a:extLst>
          </p:cNvPr>
          <p:cNvSpPr/>
          <p:nvPr/>
        </p:nvSpPr>
        <p:spPr>
          <a:xfrm>
            <a:off x="3989468" y="5055122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Znak mnożenia 15">
            <a:extLst>
              <a:ext uri="{FF2B5EF4-FFF2-40B4-BE49-F238E27FC236}">
                <a16:creationId xmlns:a16="http://schemas.microsoft.com/office/drawing/2014/main" id="{F79FF6EE-6F24-4E9B-93FA-73A15B6232CF}"/>
              </a:ext>
            </a:extLst>
          </p:cNvPr>
          <p:cNvSpPr/>
          <p:nvPr/>
        </p:nvSpPr>
        <p:spPr>
          <a:xfrm>
            <a:off x="4291126" y="3846919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Znak mnożenia 16">
            <a:extLst>
              <a:ext uri="{FF2B5EF4-FFF2-40B4-BE49-F238E27FC236}">
                <a16:creationId xmlns:a16="http://schemas.microsoft.com/office/drawing/2014/main" id="{98D8DA33-B33B-4882-A6A1-448C547C8E87}"/>
              </a:ext>
            </a:extLst>
          </p:cNvPr>
          <p:cNvSpPr/>
          <p:nvPr/>
        </p:nvSpPr>
        <p:spPr>
          <a:xfrm>
            <a:off x="4323155" y="477266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Znak mnożenia 17">
            <a:extLst>
              <a:ext uri="{FF2B5EF4-FFF2-40B4-BE49-F238E27FC236}">
                <a16:creationId xmlns:a16="http://schemas.microsoft.com/office/drawing/2014/main" id="{DE99F7CF-0A51-4A33-8481-390066C111BB}"/>
              </a:ext>
            </a:extLst>
          </p:cNvPr>
          <p:cNvSpPr/>
          <p:nvPr/>
        </p:nvSpPr>
        <p:spPr>
          <a:xfrm>
            <a:off x="4627473" y="4452939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Znak mnożenia 18">
            <a:extLst>
              <a:ext uri="{FF2B5EF4-FFF2-40B4-BE49-F238E27FC236}">
                <a16:creationId xmlns:a16="http://schemas.microsoft.com/office/drawing/2014/main" id="{F986E281-A483-4A42-A1A4-0A43B110348D}"/>
              </a:ext>
            </a:extLst>
          </p:cNvPr>
          <p:cNvSpPr/>
          <p:nvPr/>
        </p:nvSpPr>
        <p:spPr>
          <a:xfrm>
            <a:off x="4929131" y="417091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Znak mnożenia 19">
            <a:extLst>
              <a:ext uri="{FF2B5EF4-FFF2-40B4-BE49-F238E27FC236}">
                <a16:creationId xmlns:a16="http://schemas.microsoft.com/office/drawing/2014/main" id="{258BF758-00A8-4BA9-AA4E-313166D65E91}"/>
              </a:ext>
            </a:extLst>
          </p:cNvPr>
          <p:cNvSpPr/>
          <p:nvPr/>
        </p:nvSpPr>
        <p:spPr>
          <a:xfrm>
            <a:off x="5230791" y="3874314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Znak mnożenia 20">
            <a:extLst>
              <a:ext uri="{FF2B5EF4-FFF2-40B4-BE49-F238E27FC236}">
                <a16:creationId xmlns:a16="http://schemas.microsoft.com/office/drawing/2014/main" id="{E202BEAA-C30C-4A9D-9C34-D96C073F8591}"/>
              </a:ext>
            </a:extLst>
          </p:cNvPr>
          <p:cNvSpPr/>
          <p:nvPr/>
        </p:nvSpPr>
        <p:spPr>
          <a:xfrm>
            <a:off x="5537772" y="3047680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Znak mnożenia 21">
            <a:extLst>
              <a:ext uri="{FF2B5EF4-FFF2-40B4-BE49-F238E27FC236}">
                <a16:creationId xmlns:a16="http://schemas.microsoft.com/office/drawing/2014/main" id="{C15C6520-45C1-4093-9313-AAFA70B1559F}"/>
              </a:ext>
            </a:extLst>
          </p:cNvPr>
          <p:cNvSpPr/>
          <p:nvPr/>
        </p:nvSpPr>
        <p:spPr>
          <a:xfrm>
            <a:off x="5537772" y="1733776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3042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A4A9FEF-083C-4CB0-9D01-CF030059F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79" y="1313904"/>
            <a:ext cx="5696013" cy="4230192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F0ECBFBB-27B0-45E2-9F63-9B39CA72569C}"/>
              </a:ext>
            </a:extLst>
          </p:cNvPr>
          <p:cNvSpPr txBox="1"/>
          <p:nvPr/>
        </p:nvSpPr>
        <p:spPr>
          <a:xfrm>
            <a:off x="10661715" y="575035"/>
            <a:ext cx="586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Stos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44498FAE-5553-49F6-9021-804FE8532B7E}"/>
              </a:ext>
            </a:extLst>
          </p:cNvPr>
          <p:cNvSpPr txBox="1"/>
          <p:nvPr/>
        </p:nvSpPr>
        <p:spPr>
          <a:xfrm>
            <a:off x="6402371" y="565608"/>
            <a:ext cx="262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Kolejność zwiedzania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540783B-AE20-4573-A002-0929D8B608BE}"/>
              </a:ext>
            </a:extLst>
          </p:cNvPr>
          <p:cNvSpPr txBox="1"/>
          <p:nvPr/>
        </p:nvSpPr>
        <p:spPr>
          <a:xfrm>
            <a:off x="6402371" y="944572"/>
            <a:ext cx="156991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(16)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2DD37416-947A-4D6E-BF2E-0E55F50CE03A}"/>
              </a:ext>
            </a:extLst>
          </p:cNvPr>
          <p:cNvSpPr txBox="1"/>
          <p:nvPr/>
        </p:nvSpPr>
        <p:spPr>
          <a:xfrm>
            <a:off x="10165839" y="944572"/>
            <a:ext cx="156991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(1)</a:t>
            </a:r>
          </a:p>
        </p:txBody>
      </p:sp>
      <p:sp>
        <p:nvSpPr>
          <p:cNvPr id="4" name="Znak mnożenia 3">
            <a:extLst>
              <a:ext uri="{FF2B5EF4-FFF2-40B4-BE49-F238E27FC236}">
                <a16:creationId xmlns:a16="http://schemas.microsoft.com/office/drawing/2014/main" id="{494A7A1E-CE95-42F8-87FC-73B238D200A6}"/>
              </a:ext>
            </a:extLst>
          </p:cNvPr>
          <p:cNvSpPr/>
          <p:nvPr/>
        </p:nvSpPr>
        <p:spPr>
          <a:xfrm>
            <a:off x="4920793" y="3089634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Znak mnożenia 8">
            <a:extLst>
              <a:ext uri="{FF2B5EF4-FFF2-40B4-BE49-F238E27FC236}">
                <a16:creationId xmlns:a16="http://schemas.microsoft.com/office/drawing/2014/main" id="{279F6E47-33B3-45DC-9A7F-AD494FEEE20B}"/>
              </a:ext>
            </a:extLst>
          </p:cNvPr>
          <p:cNvSpPr/>
          <p:nvPr/>
        </p:nvSpPr>
        <p:spPr>
          <a:xfrm>
            <a:off x="4619135" y="325931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Znak mnożenia 9">
            <a:extLst>
              <a:ext uri="{FF2B5EF4-FFF2-40B4-BE49-F238E27FC236}">
                <a16:creationId xmlns:a16="http://schemas.microsoft.com/office/drawing/2014/main" id="{8EAB3AFD-B86F-4B55-9A64-E70F6DD1C3B4}"/>
              </a:ext>
            </a:extLst>
          </p:cNvPr>
          <p:cNvSpPr/>
          <p:nvPr/>
        </p:nvSpPr>
        <p:spPr>
          <a:xfrm>
            <a:off x="4323155" y="2919951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Znak mnożenia 11">
            <a:extLst>
              <a:ext uri="{FF2B5EF4-FFF2-40B4-BE49-F238E27FC236}">
                <a16:creationId xmlns:a16="http://schemas.microsoft.com/office/drawing/2014/main" id="{44D0DC3C-1E33-4E6B-B02F-143385BF2DCC}"/>
              </a:ext>
            </a:extLst>
          </p:cNvPr>
          <p:cNvSpPr/>
          <p:nvPr/>
        </p:nvSpPr>
        <p:spPr>
          <a:xfrm>
            <a:off x="4021497" y="2657572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Znak mnożenia 12">
            <a:extLst>
              <a:ext uri="{FF2B5EF4-FFF2-40B4-BE49-F238E27FC236}">
                <a16:creationId xmlns:a16="http://schemas.microsoft.com/office/drawing/2014/main" id="{73E189C2-CB13-4839-AAED-0C5A24606A5C}"/>
              </a:ext>
            </a:extLst>
          </p:cNvPr>
          <p:cNvSpPr/>
          <p:nvPr/>
        </p:nvSpPr>
        <p:spPr>
          <a:xfrm>
            <a:off x="3687810" y="3846920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Znak mnożenia 13">
            <a:extLst>
              <a:ext uri="{FF2B5EF4-FFF2-40B4-BE49-F238E27FC236}">
                <a16:creationId xmlns:a16="http://schemas.microsoft.com/office/drawing/2014/main" id="{156DC725-30E2-4FDC-B1CE-1B655C03887F}"/>
              </a:ext>
            </a:extLst>
          </p:cNvPr>
          <p:cNvSpPr/>
          <p:nvPr/>
        </p:nvSpPr>
        <p:spPr>
          <a:xfrm>
            <a:off x="3989468" y="5055122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Znak mnożenia 15">
            <a:extLst>
              <a:ext uri="{FF2B5EF4-FFF2-40B4-BE49-F238E27FC236}">
                <a16:creationId xmlns:a16="http://schemas.microsoft.com/office/drawing/2014/main" id="{F79FF6EE-6F24-4E9B-93FA-73A15B6232CF}"/>
              </a:ext>
            </a:extLst>
          </p:cNvPr>
          <p:cNvSpPr/>
          <p:nvPr/>
        </p:nvSpPr>
        <p:spPr>
          <a:xfrm>
            <a:off x="4291126" y="3846919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Znak mnożenia 16">
            <a:extLst>
              <a:ext uri="{FF2B5EF4-FFF2-40B4-BE49-F238E27FC236}">
                <a16:creationId xmlns:a16="http://schemas.microsoft.com/office/drawing/2014/main" id="{98D8DA33-B33B-4882-A6A1-448C547C8E87}"/>
              </a:ext>
            </a:extLst>
          </p:cNvPr>
          <p:cNvSpPr/>
          <p:nvPr/>
        </p:nvSpPr>
        <p:spPr>
          <a:xfrm>
            <a:off x="4323155" y="477266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Znak mnożenia 17">
            <a:extLst>
              <a:ext uri="{FF2B5EF4-FFF2-40B4-BE49-F238E27FC236}">
                <a16:creationId xmlns:a16="http://schemas.microsoft.com/office/drawing/2014/main" id="{DE99F7CF-0A51-4A33-8481-390066C111BB}"/>
              </a:ext>
            </a:extLst>
          </p:cNvPr>
          <p:cNvSpPr/>
          <p:nvPr/>
        </p:nvSpPr>
        <p:spPr>
          <a:xfrm>
            <a:off x="4627473" y="4452939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Znak mnożenia 18">
            <a:extLst>
              <a:ext uri="{FF2B5EF4-FFF2-40B4-BE49-F238E27FC236}">
                <a16:creationId xmlns:a16="http://schemas.microsoft.com/office/drawing/2014/main" id="{F986E281-A483-4A42-A1A4-0A43B110348D}"/>
              </a:ext>
            </a:extLst>
          </p:cNvPr>
          <p:cNvSpPr/>
          <p:nvPr/>
        </p:nvSpPr>
        <p:spPr>
          <a:xfrm>
            <a:off x="4929131" y="417091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Znak mnożenia 19">
            <a:extLst>
              <a:ext uri="{FF2B5EF4-FFF2-40B4-BE49-F238E27FC236}">
                <a16:creationId xmlns:a16="http://schemas.microsoft.com/office/drawing/2014/main" id="{258BF758-00A8-4BA9-AA4E-313166D65E91}"/>
              </a:ext>
            </a:extLst>
          </p:cNvPr>
          <p:cNvSpPr/>
          <p:nvPr/>
        </p:nvSpPr>
        <p:spPr>
          <a:xfrm>
            <a:off x="5230791" y="3874314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Znak mnożenia 20">
            <a:extLst>
              <a:ext uri="{FF2B5EF4-FFF2-40B4-BE49-F238E27FC236}">
                <a16:creationId xmlns:a16="http://schemas.microsoft.com/office/drawing/2014/main" id="{E202BEAA-C30C-4A9D-9C34-D96C073F8591}"/>
              </a:ext>
            </a:extLst>
          </p:cNvPr>
          <p:cNvSpPr/>
          <p:nvPr/>
        </p:nvSpPr>
        <p:spPr>
          <a:xfrm>
            <a:off x="5537772" y="3047680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Znak mnożenia 21">
            <a:extLst>
              <a:ext uri="{FF2B5EF4-FFF2-40B4-BE49-F238E27FC236}">
                <a16:creationId xmlns:a16="http://schemas.microsoft.com/office/drawing/2014/main" id="{C15C6520-45C1-4093-9313-AAFA70B1559F}"/>
              </a:ext>
            </a:extLst>
          </p:cNvPr>
          <p:cNvSpPr/>
          <p:nvPr/>
        </p:nvSpPr>
        <p:spPr>
          <a:xfrm>
            <a:off x="5537772" y="1733776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Znak mnożenia 22">
            <a:extLst>
              <a:ext uri="{FF2B5EF4-FFF2-40B4-BE49-F238E27FC236}">
                <a16:creationId xmlns:a16="http://schemas.microsoft.com/office/drawing/2014/main" id="{FD27ABAE-406E-4E49-A3CE-65E2196C07A3}"/>
              </a:ext>
            </a:extLst>
          </p:cNvPr>
          <p:cNvSpPr/>
          <p:nvPr/>
        </p:nvSpPr>
        <p:spPr>
          <a:xfrm>
            <a:off x="4284979" y="1436364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2445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A4A9FEF-083C-4CB0-9D01-CF030059F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79" y="1313904"/>
            <a:ext cx="5696013" cy="4230192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F0ECBFBB-27B0-45E2-9F63-9B39CA72569C}"/>
              </a:ext>
            </a:extLst>
          </p:cNvPr>
          <p:cNvSpPr txBox="1"/>
          <p:nvPr/>
        </p:nvSpPr>
        <p:spPr>
          <a:xfrm>
            <a:off x="10661715" y="575035"/>
            <a:ext cx="586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Stos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44498FAE-5553-49F6-9021-804FE8532B7E}"/>
              </a:ext>
            </a:extLst>
          </p:cNvPr>
          <p:cNvSpPr txBox="1"/>
          <p:nvPr/>
        </p:nvSpPr>
        <p:spPr>
          <a:xfrm>
            <a:off x="6402371" y="565608"/>
            <a:ext cx="262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Kolejność zwiedzania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540783B-AE20-4573-A002-0929D8B608BE}"/>
              </a:ext>
            </a:extLst>
          </p:cNvPr>
          <p:cNvSpPr txBox="1"/>
          <p:nvPr/>
        </p:nvSpPr>
        <p:spPr>
          <a:xfrm>
            <a:off x="6402371" y="944572"/>
            <a:ext cx="156991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(17)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2DD37416-947A-4D6E-BF2E-0E55F50CE03A}"/>
              </a:ext>
            </a:extLst>
          </p:cNvPr>
          <p:cNvSpPr txBox="1"/>
          <p:nvPr/>
        </p:nvSpPr>
        <p:spPr>
          <a:xfrm>
            <a:off x="10165839" y="944572"/>
            <a:ext cx="156991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(1)</a:t>
            </a:r>
          </a:p>
        </p:txBody>
      </p:sp>
      <p:sp>
        <p:nvSpPr>
          <p:cNvPr id="4" name="Znak mnożenia 3">
            <a:extLst>
              <a:ext uri="{FF2B5EF4-FFF2-40B4-BE49-F238E27FC236}">
                <a16:creationId xmlns:a16="http://schemas.microsoft.com/office/drawing/2014/main" id="{494A7A1E-CE95-42F8-87FC-73B238D200A6}"/>
              </a:ext>
            </a:extLst>
          </p:cNvPr>
          <p:cNvSpPr/>
          <p:nvPr/>
        </p:nvSpPr>
        <p:spPr>
          <a:xfrm>
            <a:off x="4920793" y="3089634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Znak mnożenia 8">
            <a:extLst>
              <a:ext uri="{FF2B5EF4-FFF2-40B4-BE49-F238E27FC236}">
                <a16:creationId xmlns:a16="http://schemas.microsoft.com/office/drawing/2014/main" id="{279F6E47-33B3-45DC-9A7F-AD494FEEE20B}"/>
              </a:ext>
            </a:extLst>
          </p:cNvPr>
          <p:cNvSpPr/>
          <p:nvPr/>
        </p:nvSpPr>
        <p:spPr>
          <a:xfrm>
            <a:off x="4619135" y="325931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Znak mnożenia 9">
            <a:extLst>
              <a:ext uri="{FF2B5EF4-FFF2-40B4-BE49-F238E27FC236}">
                <a16:creationId xmlns:a16="http://schemas.microsoft.com/office/drawing/2014/main" id="{8EAB3AFD-B86F-4B55-9A64-E70F6DD1C3B4}"/>
              </a:ext>
            </a:extLst>
          </p:cNvPr>
          <p:cNvSpPr/>
          <p:nvPr/>
        </p:nvSpPr>
        <p:spPr>
          <a:xfrm>
            <a:off x="4323155" y="2919951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Znak mnożenia 11">
            <a:extLst>
              <a:ext uri="{FF2B5EF4-FFF2-40B4-BE49-F238E27FC236}">
                <a16:creationId xmlns:a16="http://schemas.microsoft.com/office/drawing/2014/main" id="{44D0DC3C-1E33-4E6B-B02F-143385BF2DCC}"/>
              </a:ext>
            </a:extLst>
          </p:cNvPr>
          <p:cNvSpPr/>
          <p:nvPr/>
        </p:nvSpPr>
        <p:spPr>
          <a:xfrm>
            <a:off x="4021497" y="2657572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Znak mnożenia 12">
            <a:extLst>
              <a:ext uri="{FF2B5EF4-FFF2-40B4-BE49-F238E27FC236}">
                <a16:creationId xmlns:a16="http://schemas.microsoft.com/office/drawing/2014/main" id="{73E189C2-CB13-4839-AAED-0C5A24606A5C}"/>
              </a:ext>
            </a:extLst>
          </p:cNvPr>
          <p:cNvSpPr/>
          <p:nvPr/>
        </p:nvSpPr>
        <p:spPr>
          <a:xfrm>
            <a:off x="3687810" y="3846920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Znak mnożenia 13">
            <a:extLst>
              <a:ext uri="{FF2B5EF4-FFF2-40B4-BE49-F238E27FC236}">
                <a16:creationId xmlns:a16="http://schemas.microsoft.com/office/drawing/2014/main" id="{156DC725-30E2-4FDC-B1CE-1B655C03887F}"/>
              </a:ext>
            </a:extLst>
          </p:cNvPr>
          <p:cNvSpPr/>
          <p:nvPr/>
        </p:nvSpPr>
        <p:spPr>
          <a:xfrm>
            <a:off x="3989468" y="5055122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Znak mnożenia 15">
            <a:extLst>
              <a:ext uri="{FF2B5EF4-FFF2-40B4-BE49-F238E27FC236}">
                <a16:creationId xmlns:a16="http://schemas.microsoft.com/office/drawing/2014/main" id="{F79FF6EE-6F24-4E9B-93FA-73A15B6232CF}"/>
              </a:ext>
            </a:extLst>
          </p:cNvPr>
          <p:cNvSpPr/>
          <p:nvPr/>
        </p:nvSpPr>
        <p:spPr>
          <a:xfrm>
            <a:off x="4291126" y="3846919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Znak mnożenia 16">
            <a:extLst>
              <a:ext uri="{FF2B5EF4-FFF2-40B4-BE49-F238E27FC236}">
                <a16:creationId xmlns:a16="http://schemas.microsoft.com/office/drawing/2014/main" id="{98D8DA33-B33B-4882-A6A1-448C547C8E87}"/>
              </a:ext>
            </a:extLst>
          </p:cNvPr>
          <p:cNvSpPr/>
          <p:nvPr/>
        </p:nvSpPr>
        <p:spPr>
          <a:xfrm>
            <a:off x="4323155" y="477266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Znak mnożenia 17">
            <a:extLst>
              <a:ext uri="{FF2B5EF4-FFF2-40B4-BE49-F238E27FC236}">
                <a16:creationId xmlns:a16="http://schemas.microsoft.com/office/drawing/2014/main" id="{DE99F7CF-0A51-4A33-8481-390066C111BB}"/>
              </a:ext>
            </a:extLst>
          </p:cNvPr>
          <p:cNvSpPr/>
          <p:nvPr/>
        </p:nvSpPr>
        <p:spPr>
          <a:xfrm>
            <a:off x="4627473" y="4452939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Znak mnożenia 18">
            <a:extLst>
              <a:ext uri="{FF2B5EF4-FFF2-40B4-BE49-F238E27FC236}">
                <a16:creationId xmlns:a16="http://schemas.microsoft.com/office/drawing/2014/main" id="{F986E281-A483-4A42-A1A4-0A43B110348D}"/>
              </a:ext>
            </a:extLst>
          </p:cNvPr>
          <p:cNvSpPr/>
          <p:nvPr/>
        </p:nvSpPr>
        <p:spPr>
          <a:xfrm>
            <a:off x="4929131" y="417091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Znak mnożenia 19">
            <a:extLst>
              <a:ext uri="{FF2B5EF4-FFF2-40B4-BE49-F238E27FC236}">
                <a16:creationId xmlns:a16="http://schemas.microsoft.com/office/drawing/2014/main" id="{258BF758-00A8-4BA9-AA4E-313166D65E91}"/>
              </a:ext>
            </a:extLst>
          </p:cNvPr>
          <p:cNvSpPr/>
          <p:nvPr/>
        </p:nvSpPr>
        <p:spPr>
          <a:xfrm>
            <a:off x="5230791" y="3874314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Znak mnożenia 20">
            <a:extLst>
              <a:ext uri="{FF2B5EF4-FFF2-40B4-BE49-F238E27FC236}">
                <a16:creationId xmlns:a16="http://schemas.microsoft.com/office/drawing/2014/main" id="{E202BEAA-C30C-4A9D-9C34-D96C073F8591}"/>
              </a:ext>
            </a:extLst>
          </p:cNvPr>
          <p:cNvSpPr/>
          <p:nvPr/>
        </p:nvSpPr>
        <p:spPr>
          <a:xfrm>
            <a:off x="5537772" y="3047680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Znak mnożenia 21">
            <a:extLst>
              <a:ext uri="{FF2B5EF4-FFF2-40B4-BE49-F238E27FC236}">
                <a16:creationId xmlns:a16="http://schemas.microsoft.com/office/drawing/2014/main" id="{C15C6520-45C1-4093-9313-AAFA70B1559F}"/>
              </a:ext>
            </a:extLst>
          </p:cNvPr>
          <p:cNvSpPr/>
          <p:nvPr/>
        </p:nvSpPr>
        <p:spPr>
          <a:xfrm>
            <a:off x="5537772" y="1733776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Znak mnożenia 22">
            <a:extLst>
              <a:ext uri="{FF2B5EF4-FFF2-40B4-BE49-F238E27FC236}">
                <a16:creationId xmlns:a16="http://schemas.microsoft.com/office/drawing/2014/main" id="{FD27ABAE-406E-4E49-A3CE-65E2196C07A3}"/>
              </a:ext>
            </a:extLst>
          </p:cNvPr>
          <p:cNvSpPr/>
          <p:nvPr/>
        </p:nvSpPr>
        <p:spPr>
          <a:xfrm>
            <a:off x="4284979" y="1436364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Znak mnożenia 23">
            <a:extLst>
              <a:ext uri="{FF2B5EF4-FFF2-40B4-BE49-F238E27FC236}">
                <a16:creationId xmlns:a16="http://schemas.microsoft.com/office/drawing/2014/main" id="{264C3FC0-5546-49AA-9BED-EE272866EE0D}"/>
              </a:ext>
            </a:extLst>
          </p:cNvPr>
          <p:cNvSpPr/>
          <p:nvPr/>
        </p:nvSpPr>
        <p:spPr>
          <a:xfrm>
            <a:off x="4182242" y="202735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9006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A4A9FEF-083C-4CB0-9D01-CF030059F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79" y="1313904"/>
            <a:ext cx="5696013" cy="4230192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F0ECBFBB-27B0-45E2-9F63-9B39CA72569C}"/>
              </a:ext>
            </a:extLst>
          </p:cNvPr>
          <p:cNvSpPr txBox="1"/>
          <p:nvPr/>
        </p:nvSpPr>
        <p:spPr>
          <a:xfrm>
            <a:off x="10661715" y="575035"/>
            <a:ext cx="586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Stos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44498FAE-5553-49F6-9021-804FE8532B7E}"/>
              </a:ext>
            </a:extLst>
          </p:cNvPr>
          <p:cNvSpPr txBox="1"/>
          <p:nvPr/>
        </p:nvSpPr>
        <p:spPr>
          <a:xfrm>
            <a:off x="6402371" y="565608"/>
            <a:ext cx="262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Kolejność zwiedzania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540783B-AE20-4573-A002-0929D8B608BE}"/>
              </a:ext>
            </a:extLst>
          </p:cNvPr>
          <p:cNvSpPr txBox="1"/>
          <p:nvPr/>
        </p:nvSpPr>
        <p:spPr>
          <a:xfrm>
            <a:off x="6402371" y="944572"/>
            <a:ext cx="156991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(28)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2DD37416-947A-4D6E-BF2E-0E55F50CE03A}"/>
              </a:ext>
            </a:extLst>
          </p:cNvPr>
          <p:cNvSpPr txBox="1"/>
          <p:nvPr/>
        </p:nvSpPr>
        <p:spPr>
          <a:xfrm>
            <a:off x="10165839" y="944572"/>
            <a:ext cx="156991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(1)</a:t>
            </a:r>
          </a:p>
        </p:txBody>
      </p:sp>
      <p:sp>
        <p:nvSpPr>
          <p:cNvPr id="4" name="Znak mnożenia 3">
            <a:extLst>
              <a:ext uri="{FF2B5EF4-FFF2-40B4-BE49-F238E27FC236}">
                <a16:creationId xmlns:a16="http://schemas.microsoft.com/office/drawing/2014/main" id="{494A7A1E-CE95-42F8-87FC-73B238D200A6}"/>
              </a:ext>
            </a:extLst>
          </p:cNvPr>
          <p:cNvSpPr/>
          <p:nvPr/>
        </p:nvSpPr>
        <p:spPr>
          <a:xfrm>
            <a:off x="4920793" y="3089634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Znak mnożenia 8">
            <a:extLst>
              <a:ext uri="{FF2B5EF4-FFF2-40B4-BE49-F238E27FC236}">
                <a16:creationId xmlns:a16="http://schemas.microsoft.com/office/drawing/2014/main" id="{279F6E47-33B3-45DC-9A7F-AD494FEEE20B}"/>
              </a:ext>
            </a:extLst>
          </p:cNvPr>
          <p:cNvSpPr/>
          <p:nvPr/>
        </p:nvSpPr>
        <p:spPr>
          <a:xfrm>
            <a:off x="4619135" y="325931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Znak mnożenia 9">
            <a:extLst>
              <a:ext uri="{FF2B5EF4-FFF2-40B4-BE49-F238E27FC236}">
                <a16:creationId xmlns:a16="http://schemas.microsoft.com/office/drawing/2014/main" id="{8EAB3AFD-B86F-4B55-9A64-E70F6DD1C3B4}"/>
              </a:ext>
            </a:extLst>
          </p:cNvPr>
          <p:cNvSpPr/>
          <p:nvPr/>
        </p:nvSpPr>
        <p:spPr>
          <a:xfrm>
            <a:off x="4323155" y="2919951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Znak mnożenia 11">
            <a:extLst>
              <a:ext uri="{FF2B5EF4-FFF2-40B4-BE49-F238E27FC236}">
                <a16:creationId xmlns:a16="http://schemas.microsoft.com/office/drawing/2014/main" id="{44D0DC3C-1E33-4E6B-B02F-143385BF2DCC}"/>
              </a:ext>
            </a:extLst>
          </p:cNvPr>
          <p:cNvSpPr/>
          <p:nvPr/>
        </p:nvSpPr>
        <p:spPr>
          <a:xfrm>
            <a:off x="4021497" y="2657572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Znak mnożenia 12">
            <a:extLst>
              <a:ext uri="{FF2B5EF4-FFF2-40B4-BE49-F238E27FC236}">
                <a16:creationId xmlns:a16="http://schemas.microsoft.com/office/drawing/2014/main" id="{73E189C2-CB13-4839-AAED-0C5A24606A5C}"/>
              </a:ext>
            </a:extLst>
          </p:cNvPr>
          <p:cNvSpPr/>
          <p:nvPr/>
        </p:nvSpPr>
        <p:spPr>
          <a:xfrm>
            <a:off x="3687810" y="3846920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Znak mnożenia 13">
            <a:extLst>
              <a:ext uri="{FF2B5EF4-FFF2-40B4-BE49-F238E27FC236}">
                <a16:creationId xmlns:a16="http://schemas.microsoft.com/office/drawing/2014/main" id="{156DC725-30E2-4FDC-B1CE-1B655C03887F}"/>
              </a:ext>
            </a:extLst>
          </p:cNvPr>
          <p:cNvSpPr/>
          <p:nvPr/>
        </p:nvSpPr>
        <p:spPr>
          <a:xfrm>
            <a:off x="3989468" y="5055122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Znak mnożenia 15">
            <a:extLst>
              <a:ext uri="{FF2B5EF4-FFF2-40B4-BE49-F238E27FC236}">
                <a16:creationId xmlns:a16="http://schemas.microsoft.com/office/drawing/2014/main" id="{F79FF6EE-6F24-4E9B-93FA-73A15B6232CF}"/>
              </a:ext>
            </a:extLst>
          </p:cNvPr>
          <p:cNvSpPr/>
          <p:nvPr/>
        </p:nvSpPr>
        <p:spPr>
          <a:xfrm>
            <a:off x="4291126" y="3846919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Znak mnożenia 16">
            <a:extLst>
              <a:ext uri="{FF2B5EF4-FFF2-40B4-BE49-F238E27FC236}">
                <a16:creationId xmlns:a16="http://schemas.microsoft.com/office/drawing/2014/main" id="{98D8DA33-B33B-4882-A6A1-448C547C8E87}"/>
              </a:ext>
            </a:extLst>
          </p:cNvPr>
          <p:cNvSpPr/>
          <p:nvPr/>
        </p:nvSpPr>
        <p:spPr>
          <a:xfrm>
            <a:off x="4323155" y="477266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Znak mnożenia 17">
            <a:extLst>
              <a:ext uri="{FF2B5EF4-FFF2-40B4-BE49-F238E27FC236}">
                <a16:creationId xmlns:a16="http://schemas.microsoft.com/office/drawing/2014/main" id="{DE99F7CF-0A51-4A33-8481-390066C111BB}"/>
              </a:ext>
            </a:extLst>
          </p:cNvPr>
          <p:cNvSpPr/>
          <p:nvPr/>
        </p:nvSpPr>
        <p:spPr>
          <a:xfrm>
            <a:off x="4627473" y="4452939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Znak mnożenia 18">
            <a:extLst>
              <a:ext uri="{FF2B5EF4-FFF2-40B4-BE49-F238E27FC236}">
                <a16:creationId xmlns:a16="http://schemas.microsoft.com/office/drawing/2014/main" id="{F986E281-A483-4A42-A1A4-0A43B110348D}"/>
              </a:ext>
            </a:extLst>
          </p:cNvPr>
          <p:cNvSpPr/>
          <p:nvPr/>
        </p:nvSpPr>
        <p:spPr>
          <a:xfrm>
            <a:off x="4929131" y="417091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Znak mnożenia 19">
            <a:extLst>
              <a:ext uri="{FF2B5EF4-FFF2-40B4-BE49-F238E27FC236}">
                <a16:creationId xmlns:a16="http://schemas.microsoft.com/office/drawing/2014/main" id="{258BF758-00A8-4BA9-AA4E-313166D65E91}"/>
              </a:ext>
            </a:extLst>
          </p:cNvPr>
          <p:cNvSpPr/>
          <p:nvPr/>
        </p:nvSpPr>
        <p:spPr>
          <a:xfrm>
            <a:off x="5230791" y="3874314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Znak mnożenia 20">
            <a:extLst>
              <a:ext uri="{FF2B5EF4-FFF2-40B4-BE49-F238E27FC236}">
                <a16:creationId xmlns:a16="http://schemas.microsoft.com/office/drawing/2014/main" id="{E202BEAA-C30C-4A9D-9C34-D96C073F8591}"/>
              </a:ext>
            </a:extLst>
          </p:cNvPr>
          <p:cNvSpPr/>
          <p:nvPr/>
        </p:nvSpPr>
        <p:spPr>
          <a:xfrm>
            <a:off x="5537772" y="3047680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Znak mnożenia 21">
            <a:extLst>
              <a:ext uri="{FF2B5EF4-FFF2-40B4-BE49-F238E27FC236}">
                <a16:creationId xmlns:a16="http://schemas.microsoft.com/office/drawing/2014/main" id="{C15C6520-45C1-4093-9313-AAFA70B1559F}"/>
              </a:ext>
            </a:extLst>
          </p:cNvPr>
          <p:cNvSpPr/>
          <p:nvPr/>
        </p:nvSpPr>
        <p:spPr>
          <a:xfrm>
            <a:off x="5537772" y="1733776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Znak mnożenia 22">
            <a:extLst>
              <a:ext uri="{FF2B5EF4-FFF2-40B4-BE49-F238E27FC236}">
                <a16:creationId xmlns:a16="http://schemas.microsoft.com/office/drawing/2014/main" id="{FD27ABAE-406E-4E49-A3CE-65E2196C07A3}"/>
              </a:ext>
            </a:extLst>
          </p:cNvPr>
          <p:cNvSpPr/>
          <p:nvPr/>
        </p:nvSpPr>
        <p:spPr>
          <a:xfrm>
            <a:off x="4284979" y="1436364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Znak mnożenia 23">
            <a:extLst>
              <a:ext uri="{FF2B5EF4-FFF2-40B4-BE49-F238E27FC236}">
                <a16:creationId xmlns:a16="http://schemas.microsoft.com/office/drawing/2014/main" id="{264C3FC0-5546-49AA-9BED-EE272866EE0D}"/>
              </a:ext>
            </a:extLst>
          </p:cNvPr>
          <p:cNvSpPr/>
          <p:nvPr/>
        </p:nvSpPr>
        <p:spPr>
          <a:xfrm>
            <a:off x="4182242" y="202735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Znak mnożenia 24">
            <a:extLst>
              <a:ext uri="{FF2B5EF4-FFF2-40B4-BE49-F238E27FC236}">
                <a16:creationId xmlns:a16="http://schemas.microsoft.com/office/drawing/2014/main" id="{7309919A-E5EC-4F97-B934-8EDF92F5F7F7}"/>
              </a:ext>
            </a:extLst>
          </p:cNvPr>
          <p:cNvSpPr/>
          <p:nvPr/>
        </p:nvSpPr>
        <p:spPr>
          <a:xfrm>
            <a:off x="3096556" y="2348465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7253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684782A-2361-4F26-8394-640E703AB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Algorytm przeszukiwania labiryntu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44D3231-2136-4ACD-988D-C5DE98DBB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3200" b="1" dirty="0"/>
              <a:t>Sprawdź Korytarz</a:t>
            </a:r>
            <a:r>
              <a:rPr lang="pl-PL" sz="3200" dirty="0"/>
              <a:t>(</a:t>
            </a:r>
            <a:r>
              <a:rPr lang="pl-PL" sz="3200" i="1" dirty="0"/>
              <a:t>nr korytarza</a:t>
            </a:r>
            <a:r>
              <a:rPr lang="pl-PL" sz="3200" dirty="0"/>
              <a:t>)</a:t>
            </a:r>
          </a:p>
          <a:p>
            <a:pPr lvl="1"/>
            <a:r>
              <a:rPr lang="pl-PL" sz="2800" dirty="0"/>
              <a:t>Oznacz korytarz jako odwiedzony</a:t>
            </a:r>
          </a:p>
          <a:p>
            <a:pPr lvl="1"/>
            <a:r>
              <a:rPr lang="pl-PL" sz="2800" dirty="0"/>
              <a:t>Jeśli skarb: koniec zadania</a:t>
            </a:r>
          </a:p>
          <a:p>
            <a:pPr lvl="1"/>
            <a:r>
              <a:rPr lang="pl-PL" sz="2800" dirty="0"/>
              <a:t>Dla każdego skrzyżowania: </a:t>
            </a:r>
          </a:p>
          <a:p>
            <a:pPr lvl="2"/>
            <a:r>
              <a:rPr lang="pl-PL" sz="2800" dirty="0"/>
              <a:t>Dla każdego korytarza, [poczynając od wysuniętego najbardziej do góry z lewej strony, zgodnie z ruchem wskazówek zegara]:</a:t>
            </a:r>
          </a:p>
          <a:p>
            <a:pPr lvl="3"/>
            <a:r>
              <a:rPr lang="pl-PL" sz="2800" dirty="0"/>
              <a:t>Jeżeli nieodwiedzony: </a:t>
            </a:r>
            <a:r>
              <a:rPr lang="pl-PL" sz="2800" b="1" dirty="0"/>
              <a:t>Sprawdź Korytarz </a:t>
            </a:r>
            <a:r>
              <a:rPr lang="pl-PL" sz="2800" i="1" dirty="0"/>
              <a:t>(nr korytarza</a:t>
            </a:r>
            <a:r>
              <a:rPr lang="pl-PL" sz="2800" dirty="0"/>
              <a:t>)</a:t>
            </a:r>
          </a:p>
          <a:p>
            <a:pPr lvl="1"/>
            <a:r>
              <a:rPr lang="pl-PL" sz="2800" dirty="0"/>
              <a:t>Koniec </a:t>
            </a:r>
            <a:r>
              <a:rPr lang="pl-PL" sz="2800" b="1" dirty="0"/>
              <a:t>Sprawdź Korytarz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3131428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A4A9FEF-083C-4CB0-9D01-CF030059F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79" y="1313904"/>
            <a:ext cx="5696013" cy="4230192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F0ECBFBB-27B0-45E2-9F63-9B39CA72569C}"/>
              </a:ext>
            </a:extLst>
          </p:cNvPr>
          <p:cNvSpPr txBox="1"/>
          <p:nvPr/>
        </p:nvSpPr>
        <p:spPr>
          <a:xfrm>
            <a:off x="10661715" y="575035"/>
            <a:ext cx="586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Stos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44498FAE-5553-49F6-9021-804FE8532B7E}"/>
              </a:ext>
            </a:extLst>
          </p:cNvPr>
          <p:cNvSpPr txBox="1"/>
          <p:nvPr/>
        </p:nvSpPr>
        <p:spPr>
          <a:xfrm>
            <a:off x="6402371" y="565608"/>
            <a:ext cx="262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Kolejność zwiedzania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540783B-AE20-4573-A002-0929D8B608BE}"/>
              </a:ext>
            </a:extLst>
          </p:cNvPr>
          <p:cNvSpPr txBox="1"/>
          <p:nvPr/>
        </p:nvSpPr>
        <p:spPr>
          <a:xfrm>
            <a:off x="6402371" y="944572"/>
            <a:ext cx="156991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(27)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2DD37416-947A-4D6E-BF2E-0E55F50CE03A}"/>
              </a:ext>
            </a:extLst>
          </p:cNvPr>
          <p:cNvSpPr txBox="1"/>
          <p:nvPr/>
        </p:nvSpPr>
        <p:spPr>
          <a:xfrm>
            <a:off x="10165839" y="944572"/>
            <a:ext cx="156991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(1)</a:t>
            </a:r>
          </a:p>
        </p:txBody>
      </p:sp>
      <p:sp>
        <p:nvSpPr>
          <p:cNvPr id="4" name="Znak mnożenia 3">
            <a:extLst>
              <a:ext uri="{FF2B5EF4-FFF2-40B4-BE49-F238E27FC236}">
                <a16:creationId xmlns:a16="http://schemas.microsoft.com/office/drawing/2014/main" id="{494A7A1E-CE95-42F8-87FC-73B238D200A6}"/>
              </a:ext>
            </a:extLst>
          </p:cNvPr>
          <p:cNvSpPr/>
          <p:nvPr/>
        </p:nvSpPr>
        <p:spPr>
          <a:xfrm>
            <a:off x="4920793" y="3089634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Znak mnożenia 8">
            <a:extLst>
              <a:ext uri="{FF2B5EF4-FFF2-40B4-BE49-F238E27FC236}">
                <a16:creationId xmlns:a16="http://schemas.microsoft.com/office/drawing/2014/main" id="{279F6E47-33B3-45DC-9A7F-AD494FEEE20B}"/>
              </a:ext>
            </a:extLst>
          </p:cNvPr>
          <p:cNvSpPr/>
          <p:nvPr/>
        </p:nvSpPr>
        <p:spPr>
          <a:xfrm>
            <a:off x="4619135" y="325931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Znak mnożenia 9">
            <a:extLst>
              <a:ext uri="{FF2B5EF4-FFF2-40B4-BE49-F238E27FC236}">
                <a16:creationId xmlns:a16="http://schemas.microsoft.com/office/drawing/2014/main" id="{8EAB3AFD-B86F-4B55-9A64-E70F6DD1C3B4}"/>
              </a:ext>
            </a:extLst>
          </p:cNvPr>
          <p:cNvSpPr/>
          <p:nvPr/>
        </p:nvSpPr>
        <p:spPr>
          <a:xfrm>
            <a:off x="4323155" y="2919951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Znak mnożenia 11">
            <a:extLst>
              <a:ext uri="{FF2B5EF4-FFF2-40B4-BE49-F238E27FC236}">
                <a16:creationId xmlns:a16="http://schemas.microsoft.com/office/drawing/2014/main" id="{44D0DC3C-1E33-4E6B-B02F-143385BF2DCC}"/>
              </a:ext>
            </a:extLst>
          </p:cNvPr>
          <p:cNvSpPr/>
          <p:nvPr/>
        </p:nvSpPr>
        <p:spPr>
          <a:xfrm>
            <a:off x="4021497" y="2657572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Znak mnożenia 12">
            <a:extLst>
              <a:ext uri="{FF2B5EF4-FFF2-40B4-BE49-F238E27FC236}">
                <a16:creationId xmlns:a16="http://schemas.microsoft.com/office/drawing/2014/main" id="{73E189C2-CB13-4839-AAED-0C5A24606A5C}"/>
              </a:ext>
            </a:extLst>
          </p:cNvPr>
          <p:cNvSpPr/>
          <p:nvPr/>
        </p:nvSpPr>
        <p:spPr>
          <a:xfrm>
            <a:off x="3687810" y="3846920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Znak mnożenia 13">
            <a:extLst>
              <a:ext uri="{FF2B5EF4-FFF2-40B4-BE49-F238E27FC236}">
                <a16:creationId xmlns:a16="http://schemas.microsoft.com/office/drawing/2014/main" id="{156DC725-30E2-4FDC-B1CE-1B655C03887F}"/>
              </a:ext>
            </a:extLst>
          </p:cNvPr>
          <p:cNvSpPr/>
          <p:nvPr/>
        </p:nvSpPr>
        <p:spPr>
          <a:xfrm>
            <a:off x="3989468" y="5055122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Znak mnożenia 15">
            <a:extLst>
              <a:ext uri="{FF2B5EF4-FFF2-40B4-BE49-F238E27FC236}">
                <a16:creationId xmlns:a16="http://schemas.microsoft.com/office/drawing/2014/main" id="{F79FF6EE-6F24-4E9B-93FA-73A15B6232CF}"/>
              </a:ext>
            </a:extLst>
          </p:cNvPr>
          <p:cNvSpPr/>
          <p:nvPr/>
        </p:nvSpPr>
        <p:spPr>
          <a:xfrm>
            <a:off x="4291126" y="3846919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Znak mnożenia 16">
            <a:extLst>
              <a:ext uri="{FF2B5EF4-FFF2-40B4-BE49-F238E27FC236}">
                <a16:creationId xmlns:a16="http://schemas.microsoft.com/office/drawing/2014/main" id="{98D8DA33-B33B-4882-A6A1-448C547C8E87}"/>
              </a:ext>
            </a:extLst>
          </p:cNvPr>
          <p:cNvSpPr/>
          <p:nvPr/>
        </p:nvSpPr>
        <p:spPr>
          <a:xfrm>
            <a:off x="4323155" y="477266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Znak mnożenia 17">
            <a:extLst>
              <a:ext uri="{FF2B5EF4-FFF2-40B4-BE49-F238E27FC236}">
                <a16:creationId xmlns:a16="http://schemas.microsoft.com/office/drawing/2014/main" id="{DE99F7CF-0A51-4A33-8481-390066C111BB}"/>
              </a:ext>
            </a:extLst>
          </p:cNvPr>
          <p:cNvSpPr/>
          <p:nvPr/>
        </p:nvSpPr>
        <p:spPr>
          <a:xfrm>
            <a:off x="4627473" y="4452939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Znak mnożenia 18">
            <a:extLst>
              <a:ext uri="{FF2B5EF4-FFF2-40B4-BE49-F238E27FC236}">
                <a16:creationId xmlns:a16="http://schemas.microsoft.com/office/drawing/2014/main" id="{F986E281-A483-4A42-A1A4-0A43B110348D}"/>
              </a:ext>
            </a:extLst>
          </p:cNvPr>
          <p:cNvSpPr/>
          <p:nvPr/>
        </p:nvSpPr>
        <p:spPr>
          <a:xfrm>
            <a:off x="4929131" y="417091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Znak mnożenia 19">
            <a:extLst>
              <a:ext uri="{FF2B5EF4-FFF2-40B4-BE49-F238E27FC236}">
                <a16:creationId xmlns:a16="http://schemas.microsoft.com/office/drawing/2014/main" id="{258BF758-00A8-4BA9-AA4E-313166D65E91}"/>
              </a:ext>
            </a:extLst>
          </p:cNvPr>
          <p:cNvSpPr/>
          <p:nvPr/>
        </p:nvSpPr>
        <p:spPr>
          <a:xfrm>
            <a:off x="5230791" y="3874314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Znak mnożenia 20">
            <a:extLst>
              <a:ext uri="{FF2B5EF4-FFF2-40B4-BE49-F238E27FC236}">
                <a16:creationId xmlns:a16="http://schemas.microsoft.com/office/drawing/2014/main" id="{E202BEAA-C30C-4A9D-9C34-D96C073F8591}"/>
              </a:ext>
            </a:extLst>
          </p:cNvPr>
          <p:cNvSpPr/>
          <p:nvPr/>
        </p:nvSpPr>
        <p:spPr>
          <a:xfrm>
            <a:off x="5537772" y="3047680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Znak mnożenia 21">
            <a:extLst>
              <a:ext uri="{FF2B5EF4-FFF2-40B4-BE49-F238E27FC236}">
                <a16:creationId xmlns:a16="http://schemas.microsoft.com/office/drawing/2014/main" id="{C15C6520-45C1-4093-9313-AAFA70B1559F}"/>
              </a:ext>
            </a:extLst>
          </p:cNvPr>
          <p:cNvSpPr/>
          <p:nvPr/>
        </p:nvSpPr>
        <p:spPr>
          <a:xfrm>
            <a:off x="5537772" y="1733776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Znak mnożenia 22">
            <a:extLst>
              <a:ext uri="{FF2B5EF4-FFF2-40B4-BE49-F238E27FC236}">
                <a16:creationId xmlns:a16="http://schemas.microsoft.com/office/drawing/2014/main" id="{FD27ABAE-406E-4E49-A3CE-65E2196C07A3}"/>
              </a:ext>
            </a:extLst>
          </p:cNvPr>
          <p:cNvSpPr/>
          <p:nvPr/>
        </p:nvSpPr>
        <p:spPr>
          <a:xfrm>
            <a:off x="4284979" y="1436364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Znak mnożenia 23">
            <a:extLst>
              <a:ext uri="{FF2B5EF4-FFF2-40B4-BE49-F238E27FC236}">
                <a16:creationId xmlns:a16="http://schemas.microsoft.com/office/drawing/2014/main" id="{264C3FC0-5546-49AA-9BED-EE272866EE0D}"/>
              </a:ext>
            </a:extLst>
          </p:cNvPr>
          <p:cNvSpPr/>
          <p:nvPr/>
        </p:nvSpPr>
        <p:spPr>
          <a:xfrm>
            <a:off x="4182242" y="202735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Znak mnożenia 24">
            <a:extLst>
              <a:ext uri="{FF2B5EF4-FFF2-40B4-BE49-F238E27FC236}">
                <a16:creationId xmlns:a16="http://schemas.microsoft.com/office/drawing/2014/main" id="{7309919A-E5EC-4F97-B934-8EDF92F5F7F7}"/>
              </a:ext>
            </a:extLst>
          </p:cNvPr>
          <p:cNvSpPr/>
          <p:nvPr/>
        </p:nvSpPr>
        <p:spPr>
          <a:xfrm>
            <a:off x="3096556" y="2348465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Znak mnożenia 25">
            <a:extLst>
              <a:ext uri="{FF2B5EF4-FFF2-40B4-BE49-F238E27FC236}">
                <a16:creationId xmlns:a16="http://schemas.microsoft.com/office/drawing/2014/main" id="{07A73B4B-1661-4428-B44C-70C032510E54}"/>
              </a:ext>
            </a:extLst>
          </p:cNvPr>
          <p:cNvSpPr/>
          <p:nvPr/>
        </p:nvSpPr>
        <p:spPr>
          <a:xfrm>
            <a:off x="2775288" y="2657571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7620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A4A9FEF-083C-4CB0-9D01-CF030059F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79" y="1313904"/>
            <a:ext cx="5696013" cy="4230192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F0ECBFBB-27B0-45E2-9F63-9B39CA72569C}"/>
              </a:ext>
            </a:extLst>
          </p:cNvPr>
          <p:cNvSpPr txBox="1"/>
          <p:nvPr/>
        </p:nvSpPr>
        <p:spPr>
          <a:xfrm>
            <a:off x="10661715" y="575035"/>
            <a:ext cx="586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Stos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44498FAE-5553-49F6-9021-804FE8532B7E}"/>
              </a:ext>
            </a:extLst>
          </p:cNvPr>
          <p:cNvSpPr txBox="1"/>
          <p:nvPr/>
        </p:nvSpPr>
        <p:spPr>
          <a:xfrm>
            <a:off x="6402371" y="565608"/>
            <a:ext cx="262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Kolejność zwiedzania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540783B-AE20-4573-A002-0929D8B608BE}"/>
              </a:ext>
            </a:extLst>
          </p:cNvPr>
          <p:cNvSpPr txBox="1"/>
          <p:nvPr/>
        </p:nvSpPr>
        <p:spPr>
          <a:xfrm>
            <a:off x="6402371" y="944572"/>
            <a:ext cx="1569917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(24)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2DD37416-947A-4D6E-BF2E-0E55F50CE03A}"/>
              </a:ext>
            </a:extLst>
          </p:cNvPr>
          <p:cNvSpPr txBox="1"/>
          <p:nvPr/>
        </p:nvSpPr>
        <p:spPr>
          <a:xfrm>
            <a:off x="10165839" y="944572"/>
            <a:ext cx="156991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(1)</a:t>
            </a:r>
          </a:p>
        </p:txBody>
      </p:sp>
      <p:sp>
        <p:nvSpPr>
          <p:cNvPr id="4" name="Znak mnożenia 3">
            <a:extLst>
              <a:ext uri="{FF2B5EF4-FFF2-40B4-BE49-F238E27FC236}">
                <a16:creationId xmlns:a16="http://schemas.microsoft.com/office/drawing/2014/main" id="{494A7A1E-CE95-42F8-87FC-73B238D200A6}"/>
              </a:ext>
            </a:extLst>
          </p:cNvPr>
          <p:cNvSpPr/>
          <p:nvPr/>
        </p:nvSpPr>
        <p:spPr>
          <a:xfrm>
            <a:off x="4920793" y="3089634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Znak mnożenia 8">
            <a:extLst>
              <a:ext uri="{FF2B5EF4-FFF2-40B4-BE49-F238E27FC236}">
                <a16:creationId xmlns:a16="http://schemas.microsoft.com/office/drawing/2014/main" id="{279F6E47-33B3-45DC-9A7F-AD494FEEE20B}"/>
              </a:ext>
            </a:extLst>
          </p:cNvPr>
          <p:cNvSpPr/>
          <p:nvPr/>
        </p:nvSpPr>
        <p:spPr>
          <a:xfrm>
            <a:off x="4619135" y="325931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Znak mnożenia 9">
            <a:extLst>
              <a:ext uri="{FF2B5EF4-FFF2-40B4-BE49-F238E27FC236}">
                <a16:creationId xmlns:a16="http://schemas.microsoft.com/office/drawing/2014/main" id="{8EAB3AFD-B86F-4B55-9A64-E70F6DD1C3B4}"/>
              </a:ext>
            </a:extLst>
          </p:cNvPr>
          <p:cNvSpPr/>
          <p:nvPr/>
        </p:nvSpPr>
        <p:spPr>
          <a:xfrm>
            <a:off x="4323155" y="2919951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Znak mnożenia 11">
            <a:extLst>
              <a:ext uri="{FF2B5EF4-FFF2-40B4-BE49-F238E27FC236}">
                <a16:creationId xmlns:a16="http://schemas.microsoft.com/office/drawing/2014/main" id="{44D0DC3C-1E33-4E6B-B02F-143385BF2DCC}"/>
              </a:ext>
            </a:extLst>
          </p:cNvPr>
          <p:cNvSpPr/>
          <p:nvPr/>
        </p:nvSpPr>
        <p:spPr>
          <a:xfrm>
            <a:off x="4021497" y="2657572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Znak mnożenia 12">
            <a:extLst>
              <a:ext uri="{FF2B5EF4-FFF2-40B4-BE49-F238E27FC236}">
                <a16:creationId xmlns:a16="http://schemas.microsoft.com/office/drawing/2014/main" id="{73E189C2-CB13-4839-AAED-0C5A24606A5C}"/>
              </a:ext>
            </a:extLst>
          </p:cNvPr>
          <p:cNvSpPr/>
          <p:nvPr/>
        </p:nvSpPr>
        <p:spPr>
          <a:xfrm>
            <a:off x="3687810" y="3846920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Znak mnożenia 13">
            <a:extLst>
              <a:ext uri="{FF2B5EF4-FFF2-40B4-BE49-F238E27FC236}">
                <a16:creationId xmlns:a16="http://schemas.microsoft.com/office/drawing/2014/main" id="{156DC725-30E2-4FDC-B1CE-1B655C03887F}"/>
              </a:ext>
            </a:extLst>
          </p:cNvPr>
          <p:cNvSpPr/>
          <p:nvPr/>
        </p:nvSpPr>
        <p:spPr>
          <a:xfrm>
            <a:off x="3989468" y="5055122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Znak mnożenia 15">
            <a:extLst>
              <a:ext uri="{FF2B5EF4-FFF2-40B4-BE49-F238E27FC236}">
                <a16:creationId xmlns:a16="http://schemas.microsoft.com/office/drawing/2014/main" id="{F79FF6EE-6F24-4E9B-93FA-73A15B6232CF}"/>
              </a:ext>
            </a:extLst>
          </p:cNvPr>
          <p:cNvSpPr/>
          <p:nvPr/>
        </p:nvSpPr>
        <p:spPr>
          <a:xfrm>
            <a:off x="4291126" y="3846919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Znak mnożenia 16">
            <a:extLst>
              <a:ext uri="{FF2B5EF4-FFF2-40B4-BE49-F238E27FC236}">
                <a16:creationId xmlns:a16="http://schemas.microsoft.com/office/drawing/2014/main" id="{98D8DA33-B33B-4882-A6A1-448C547C8E87}"/>
              </a:ext>
            </a:extLst>
          </p:cNvPr>
          <p:cNvSpPr/>
          <p:nvPr/>
        </p:nvSpPr>
        <p:spPr>
          <a:xfrm>
            <a:off x="4323155" y="477266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Znak mnożenia 17">
            <a:extLst>
              <a:ext uri="{FF2B5EF4-FFF2-40B4-BE49-F238E27FC236}">
                <a16:creationId xmlns:a16="http://schemas.microsoft.com/office/drawing/2014/main" id="{DE99F7CF-0A51-4A33-8481-390066C111BB}"/>
              </a:ext>
            </a:extLst>
          </p:cNvPr>
          <p:cNvSpPr/>
          <p:nvPr/>
        </p:nvSpPr>
        <p:spPr>
          <a:xfrm>
            <a:off x="4627473" y="4452939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Znak mnożenia 18">
            <a:extLst>
              <a:ext uri="{FF2B5EF4-FFF2-40B4-BE49-F238E27FC236}">
                <a16:creationId xmlns:a16="http://schemas.microsoft.com/office/drawing/2014/main" id="{F986E281-A483-4A42-A1A4-0A43B110348D}"/>
              </a:ext>
            </a:extLst>
          </p:cNvPr>
          <p:cNvSpPr/>
          <p:nvPr/>
        </p:nvSpPr>
        <p:spPr>
          <a:xfrm>
            <a:off x="4929131" y="417091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Znak mnożenia 19">
            <a:extLst>
              <a:ext uri="{FF2B5EF4-FFF2-40B4-BE49-F238E27FC236}">
                <a16:creationId xmlns:a16="http://schemas.microsoft.com/office/drawing/2014/main" id="{258BF758-00A8-4BA9-AA4E-313166D65E91}"/>
              </a:ext>
            </a:extLst>
          </p:cNvPr>
          <p:cNvSpPr/>
          <p:nvPr/>
        </p:nvSpPr>
        <p:spPr>
          <a:xfrm>
            <a:off x="5230791" y="3874314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Znak mnożenia 20">
            <a:extLst>
              <a:ext uri="{FF2B5EF4-FFF2-40B4-BE49-F238E27FC236}">
                <a16:creationId xmlns:a16="http://schemas.microsoft.com/office/drawing/2014/main" id="{E202BEAA-C30C-4A9D-9C34-D96C073F8591}"/>
              </a:ext>
            </a:extLst>
          </p:cNvPr>
          <p:cNvSpPr/>
          <p:nvPr/>
        </p:nvSpPr>
        <p:spPr>
          <a:xfrm>
            <a:off x="5537772" y="3047680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Znak mnożenia 21">
            <a:extLst>
              <a:ext uri="{FF2B5EF4-FFF2-40B4-BE49-F238E27FC236}">
                <a16:creationId xmlns:a16="http://schemas.microsoft.com/office/drawing/2014/main" id="{C15C6520-45C1-4093-9313-AAFA70B1559F}"/>
              </a:ext>
            </a:extLst>
          </p:cNvPr>
          <p:cNvSpPr/>
          <p:nvPr/>
        </p:nvSpPr>
        <p:spPr>
          <a:xfrm>
            <a:off x="5537772" y="1733776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Znak mnożenia 22">
            <a:extLst>
              <a:ext uri="{FF2B5EF4-FFF2-40B4-BE49-F238E27FC236}">
                <a16:creationId xmlns:a16="http://schemas.microsoft.com/office/drawing/2014/main" id="{FD27ABAE-406E-4E49-A3CE-65E2196C07A3}"/>
              </a:ext>
            </a:extLst>
          </p:cNvPr>
          <p:cNvSpPr/>
          <p:nvPr/>
        </p:nvSpPr>
        <p:spPr>
          <a:xfrm>
            <a:off x="4284979" y="1436364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Znak mnożenia 23">
            <a:extLst>
              <a:ext uri="{FF2B5EF4-FFF2-40B4-BE49-F238E27FC236}">
                <a16:creationId xmlns:a16="http://schemas.microsoft.com/office/drawing/2014/main" id="{264C3FC0-5546-49AA-9BED-EE272866EE0D}"/>
              </a:ext>
            </a:extLst>
          </p:cNvPr>
          <p:cNvSpPr/>
          <p:nvPr/>
        </p:nvSpPr>
        <p:spPr>
          <a:xfrm>
            <a:off x="4182242" y="202735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Znak mnożenia 24">
            <a:extLst>
              <a:ext uri="{FF2B5EF4-FFF2-40B4-BE49-F238E27FC236}">
                <a16:creationId xmlns:a16="http://schemas.microsoft.com/office/drawing/2014/main" id="{7309919A-E5EC-4F97-B934-8EDF92F5F7F7}"/>
              </a:ext>
            </a:extLst>
          </p:cNvPr>
          <p:cNvSpPr/>
          <p:nvPr/>
        </p:nvSpPr>
        <p:spPr>
          <a:xfrm>
            <a:off x="3096556" y="2348465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Znak mnożenia 25">
            <a:extLst>
              <a:ext uri="{FF2B5EF4-FFF2-40B4-BE49-F238E27FC236}">
                <a16:creationId xmlns:a16="http://schemas.microsoft.com/office/drawing/2014/main" id="{07A73B4B-1661-4428-B44C-70C032510E54}"/>
              </a:ext>
            </a:extLst>
          </p:cNvPr>
          <p:cNvSpPr/>
          <p:nvPr/>
        </p:nvSpPr>
        <p:spPr>
          <a:xfrm>
            <a:off x="2775288" y="2657571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Znak mnożenia 26">
            <a:extLst>
              <a:ext uri="{FF2B5EF4-FFF2-40B4-BE49-F238E27FC236}">
                <a16:creationId xmlns:a16="http://schemas.microsoft.com/office/drawing/2014/main" id="{F5350700-F55C-492F-BDE5-A1119FF5005B}"/>
              </a:ext>
            </a:extLst>
          </p:cNvPr>
          <p:cNvSpPr/>
          <p:nvPr/>
        </p:nvSpPr>
        <p:spPr>
          <a:xfrm>
            <a:off x="2473630" y="194037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1481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A4A9FEF-083C-4CB0-9D01-CF030059F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79" y="1313904"/>
            <a:ext cx="5696013" cy="4230192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F0ECBFBB-27B0-45E2-9F63-9B39CA72569C}"/>
              </a:ext>
            </a:extLst>
          </p:cNvPr>
          <p:cNvSpPr txBox="1"/>
          <p:nvPr/>
        </p:nvSpPr>
        <p:spPr>
          <a:xfrm>
            <a:off x="10661715" y="575035"/>
            <a:ext cx="586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Stos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44498FAE-5553-49F6-9021-804FE8532B7E}"/>
              </a:ext>
            </a:extLst>
          </p:cNvPr>
          <p:cNvSpPr txBox="1"/>
          <p:nvPr/>
        </p:nvSpPr>
        <p:spPr>
          <a:xfrm>
            <a:off x="6402371" y="565608"/>
            <a:ext cx="262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Kolejność zwiedzania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540783B-AE20-4573-A002-0929D8B608BE}"/>
              </a:ext>
            </a:extLst>
          </p:cNvPr>
          <p:cNvSpPr txBox="1"/>
          <p:nvPr/>
        </p:nvSpPr>
        <p:spPr>
          <a:xfrm>
            <a:off x="6402371" y="944572"/>
            <a:ext cx="15699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[..]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(23)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2DD37416-947A-4D6E-BF2E-0E55F50CE03A}"/>
              </a:ext>
            </a:extLst>
          </p:cNvPr>
          <p:cNvSpPr txBox="1"/>
          <p:nvPr/>
        </p:nvSpPr>
        <p:spPr>
          <a:xfrm>
            <a:off x="10165839" y="944572"/>
            <a:ext cx="15699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[..]</a:t>
            </a:r>
          </a:p>
        </p:txBody>
      </p:sp>
      <p:sp>
        <p:nvSpPr>
          <p:cNvPr id="4" name="Znak mnożenia 3">
            <a:extLst>
              <a:ext uri="{FF2B5EF4-FFF2-40B4-BE49-F238E27FC236}">
                <a16:creationId xmlns:a16="http://schemas.microsoft.com/office/drawing/2014/main" id="{494A7A1E-CE95-42F8-87FC-73B238D200A6}"/>
              </a:ext>
            </a:extLst>
          </p:cNvPr>
          <p:cNvSpPr/>
          <p:nvPr/>
        </p:nvSpPr>
        <p:spPr>
          <a:xfrm>
            <a:off x="4920793" y="3089634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Znak mnożenia 8">
            <a:extLst>
              <a:ext uri="{FF2B5EF4-FFF2-40B4-BE49-F238E27FC236}">
                <a16:creationId xmlns:a16="http://schemas.microsoft.com/office/drawing/2014/main" id="{279F6E47-33B3-45DC-9A7F-AD494FEEE20B}"/>
              </a:ext>
            </a:extLst>
          </p:cNvPr>
          <p:cNvSpPr/>
          <p:nvPr/>
        </p:nvSpPr>
        <p:spPr>
          <a:xfrm>
            <a:off x="4619135" y="325931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Znak mnożenia 9">
            <a:extLst>
              <a:ext uri="{FF2B5EF4-FFF2-40B4-BE49-F238E27FC236}">
                <a16:creationId xmlns:a16="http://schemas.microsoft.com/office/drawing/2014/main" id="{8EAB3AFD-B86F-4B55-9A64-E70F6DD1C3B4}"/>
              </a:ext>
            </a:extLst>
          </p:cNvPr>
          <p:cNvSpPr/>
          <p:nvPr/>
        </p:nvSpPr>
        <p:spPr>
          <a:xfrm>
            <a:off x="4323155" y="2919951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Znak mnożenia 11">
            <a:extLst>
              <a:ext uri="{FF2B5EF4-FFF2-40B4-BE49-F238E27FC236}">
                <a16:creationId xmlns:a16="http://schemas.microsoft.com/office/drawing/2014/main" id="{44D0DC3C-1E33-4E6B-B02F-143385BF2DCC}"/>
              </a:ext>
            </a:extLst>
          </p:cNvPr>
          <p:cNvSpPr/>
          <p:nvPr/>
        </p:nvSpPr>
        <p:spPr>
          <a:xfrm>
            <a:off x="4021497" y="2657572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Znak mnożenia 12">
            <a:extLst>
              <a:ext uri="{FF2B5EF4-FFF2-40B4-BE49-F238E27FC236}">
                <a16:creationId xmlns:a16="http://schemas.microsoft.com/office/drawing/2014/main" id="{73E189C2-CB13-4839-AAED-0C5A24606A5C}"/>
              </a:ext>
            </a:extLst>
          </p:cNvPr>
          <p:cNvSpPr/>
          <p:nvPr/>
        </p:nvSpPr>
        <p:spPr>
          <a:xfrm>
            <a:off x="3687810" y="3846920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Znak mnożenia 13">
            <a:extLst>
              <a:ext uri="{FF2B5EF4-FFF2-40B4-BE49-F238E27FC236}">
                <a16:creationId xmlns:a16="http://schemas.microsoft.com/office/drawing/2014/main" id="{156DC725-30E2-4FDC-B1CE-1B655C03887F}"/>
              </a:ext>
            </a:extLst>
          </p:cNvPr>
          <p:cNvSpPr/>
          <p:nvPr/>
        </p:nvSpPr>
        <p:spPr>
          <a:xfrm>
            <a:off x="3989468" y="5055122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Znak mnożenia 15">
            <a:extLst>
              <a:ext uri="{FF2B5EF4-FFF2-40B4-BE49-F238E27FC236}">
                <a16:creationId xmlns:a16="http://schemas.microsoft.com/office/drawing/2014/main" id="{F79FF6EE-6F24-4E9B-93FA-73A15B6232CF}"/>
              </a:ext>
            </a:extLst>
          </p:cNvPr>
          <p:cNvSpPr/>
          <p:nvPr/>
        </p:nvSpPr>
        <p:spPr>
          <a:xfrm>
            <a:off x="4291126" y="3846919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Znak mnożenia 16">
            <a:extLst>
              <a:ext uri="{FF2B5EF4-FFF2-40B4-BE49-F238E27FC236}">
                <a16:creationId xmlns:a16="http://schemas.microsoft.com/office/drawing/2014/main" id="{98D8DA33-B33B-4882-A6A1-448C547C8E87}"/>
              </a:ext>
            </a:extLst>
          </p:cNvPr>
          <p:cNvSpPr/>
          <p:nvPr/>
        </p:nvSpPr>
        <p:spPr>
          <a:xfrm>
            <a:off x="4323155" y="477266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Znak mnożenia 17">
            <a:extLst>
              <a:ext uri="{FF2B5EF4-FFF2-40B4-BE49-F238E27FC236}">
                <a16:creationId xmlns:a16="http://schemas.microsoft.com/office/drawing/2014/main" id="{DE99F7CF-0A51-4A33-8481-390066C111BB}"/>
              </a:ext>
            </a:extLst>
          </p:cNvPr>
          <p:cNvSpPr/>
          <p:nvPr/>
        </p:nvSpPr>
        <p:spPr>
          <a:xfrm>
            <a:off x="4627473" y="4452939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Znak mnożenia 18">
            <a:extLst>
              <a:ext uri="{FF2B5EF4-FFF2-40B4-BE49-F238E27FC236}">
                <a16:creationId xmlns:a16="http://schemas.microsoft.com/office/drawing/2014/main" id="{F986E281-A483-4A42-A1A4-0A43B110348D}"/>
              </a:ext>
            </a:extLst>
          </p:cNvPr>
          <p:cNvSpPr/>
          <p:nvPr/>
        </p:nvSpPr>
        <p:spPr>
          <a:xfrm>
            <a:off x="4929131" y="417091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Znak mnożenia 19">
            <a:extLst>
              <a:ext uri="{FF2B5EF4-FFF2-40B4-BE49-F238E27FC236}">
                <a16:creationId xmlns:a16="http://schemas.microsoft.com/office/drawing/2014/main" id="{258BF758-00A8-4BA9-AA4E-313166D65E91}"/>
              </a:ext>
            </a:extLst>
          </p:cNvPr>
          <p:cNvSpPr/>
          <p:nvPr/>
        </p:nvSpPr>
        <p:spPr>
          <a:xfrm>
            <a:off x="5230791" y="3874314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Znak mnożenia 20">
            <a:extLst>
              <a:ext uri="{FF2B5EF4-FFF2-40B4-BE49-F238E27FC236}">
                <a16:creationId xmlns:a16="http://schemas.microsoft.com/office/drawing/2014/main" id="{E202BEAA-C30C-4A9D-9C34-D96C073F8591}"/>
              </a:ext>
            </a:extLst>
          </p:cNvPr>
          <p:cNvSpPr/>
          <p:nvPr/>
        </p:nvSpPr>
        <p:spPr>
          <a:xfrm>
            <a:off x="5537772" y="3047680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Znak mnożenia 21">
            <a:extLst>
              <a:ext uri="{FF2B5EF4-FFF2-40B4-BE49-F238E27FC236}">
                <a16:creationId xmlns:a16="http://schemas.microsoft.com/office/drawing/2014/main" id="{C15C6520-45C1-4093-9313-AAFA70B1559F}"/>
              </a:ext>
            </a:extLst>
          </p:cNvPr>
          <p:cNvSpPr/>
          <p:nvPr/>
        </p:nvSpPr>
        <p:spPr>
          <a:xfrm>
            <a:off x="5537772" y="1733776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Znak mnożenia 22">
            <a:extLst>
              <a:ext uri="{FF2B5EF4-FFF2-40B4-BE49-F238E27FC236}">
                <a16:creationId xmlns:a16="http://schemas.microsoft.com/office/drawing/2014/main" id="{FD27ABAE-406E-4E49-A3CE-65E2196C07A3}"/>
              </a:ext>
            </a:extLst>
          </p:cNvPr>
          <p:cNvSpPr/>
          <p:nvPr/>
        </p:nvSpPr>
        <p:spPr>
          <a:xfrm>
            <a:off x="4284979" y="1436364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Znak mnożenia 23">
            <a:extLst>
              <a:ext uri="{FF2B5EF4-FFF2-40B4-BE49-F238E27FC236}">
                <a16:creationId xmlns:a16="http://schemas.microsoft.com/office/drawing/2014/main" id="{264C3FC0-5546-49AA-9BED-EE272866EE0D}"/>
              </a:ext>
            </a:extLst>
          </p:cNvPr>
          <p:cNvSpPr/>
          <p:nvPr/>
        </p:nvSpPr>
        <p:spPr>
          <a:xfrm>
            <a:off x="4182242" y="202735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Znak mnożenia 24">
            <a:extLst>
              <a:ext uri="{FF2B5EF4-FFF2-40B4-BE49-F238E27FC236}">
                <a16:creationId xmlns:a16="http://schemas.microsoft.com/office/drawing/2014/main" id="{7309919A-E5EC-4F97-B934-8EDF92F5F7F7}"/>
              </a:ext>
            </a:extLst>
          </p:cNvPr>
          <p:cNvSpPr/>
          <p:nvPr/>
        </p:nvSpPr>
        <p:spPr>
          <a:xfrm>
            <a:off x="3096556" y="2348465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Znak mnożenia 25">
            <a:extLst>
              <a:ext uri="{FF2B5EF4-FFF2-40B4-BE49-F238E27FC236}">
                <a16:creationId xmlns:a16="http://schemas.microsoft.com/office/drawing/2014/main" id="{07A73B4B-1661-4428-B44C-70C032510E54}"/>
              </a:ext>
            </a:extLst>
          </p:cNvPr>
          <p:cNvSpPr/>
          <p:nvPr/>
        </p:nvSpPr>
        <p:spPr>
          <a:xfrm>
            <a:off x="2775288" y="2657571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Znak mnożenia 26">
            <a:extLst>
              <a:ext uri="{FF2B5EF4-FFF2-40B4-BE49-F238E27FC236}">
                <a16:creationId xmlns:a16="http://schemas.microsoft.com/office/drawing/2014/main" id="{F5350700-F55C-492F-BDE5-A1119FF5005B}"/>
              </a:ext>
            </a:extLst>
          </p:cNvPr>
          <p:cNvSpPr/>
          <p:nvPr/>
        </p:nvSpPr>
        <p:spPr>
          <a:xfrm>
            <a:off x="2473630" y="194037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Znak mnożenia 27">
            <a:extLst>
              <a:ext uri="{FF2B5EF4-FFF2-40B4-BE49-F238E27FC236}">
                <a16:creationId xmlns:a16="http://schemas.microsoft.com/office/drawing/2014/main" id="{6E0D0224-9E2B-4447-B7A5-9C53531EA390}"/>
              </a:ext>
            </a:extLst>
          </p:cNvPr>
          <p:cNvSpPr/>
          <p:nvPr/>
        </p:nvSpPr>
        <p:spPr>
          <a:xfrm>
            <a:off x="2185206" y="145745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3578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A4A9FEF-083C-4CB0-9D01-CF030059F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79" y="1313904"/>
            <a:ext cx="5696013" cy="4230192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F0ECBFBB-27B0-45E2-9F63-9B39CA72569C}"/>
              </a:ext>
            </a:extLst>
          </p:cNvPr>
          <p:cNvSpPr txBox="1"/>
          <p:nvPr/>
        </p:nvSpPr>
        <p:spPr>
          <a:xfrm>
            <a:off x="10661715" y="575035"/>
            <a:ext cx="586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Stos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44498FAE-5553-49F6-9021-804FE8532B7E}"/>
              </a:ext>
            </a:extLst>
          </p:cNvPr>
          <p:cNvSpPr txBox="1"/>
          <p:nvPr/>
        </p:nvSpPr>
        <p:spPr>
          <a:xfrm>
            <a:off x="6402371" y="565608"/>
            <a:ext cx="262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Kolejność zwiedzania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540783B-AE20-4573-A002-0929D8B608BE}"/>
              </a:ext>
            </a:extLst>
          </p:cNvPr>
          <p:cNvSpPr txBox="1"/>
          <p:nvPr/>
        </p:nvSpPr>
        <p:spPr>
          <a:xfrm>
            <a:off x="6402371" y="944572"/>
            <a:ext cx="15699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[..]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(22)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2DD37416-947A-4D6E-BF2E-0E55F50CE03A}"/>
              </a:ext>
            </a:extLst>
          </p:cNvPr>
          <p:cNvSpPr txBox="1"/>
          <p:nvPr/>
        </p:nvSpPr>
        <p:spPr>
          <a:xfrm>
            <a:off x="10165839" y="944572"/>
            <a:ext cx="15699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[..]</a:t>
            </a:r>
          </a:p>
        </p:txBody>
      </p:sp>
      <p:sp>
        <p:nvSpPr>
          <p:cNvPr id="4" name="Znak mnożenia 3">
            <a:extLst>
              <a:ext uri="{FF2B5EF4-FFF2-40B4-BE49-F238E27FC236}">
                <a16:creationId xmlns:a16="http://schemas.microsoft.com/office/drawing/2014/main" id="{494A7A1E-CE95-42F8-87FC-73B238D200A6}"/>
              </a:ext>
            </a:extLst>
          </p:cNvPr>
          <p:cNvSpPr/>
          <p:nvPr/>
        </p:nvSpPr>
        <p:spPr>
          <a:xfrm>
            <a:off x="4920793" y="3089634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Znak mnożenia 8">
            <a:extLst>
              <a:ext uri="{FF2B5EF4-FFF2-40B4-BE49-F238E27FC236}">
                <a16:creationId xmlns:a16="http://schemas.microsoft.com/office/drawing/2014/main" id="{279F6E47-33B3-45DC-9A7F-AD494FEEE20B}"/>
              </a:ext>
            </a:extLst>
          </p:cNvPr>
          <p:cNvSpPr/>
          <p:nvPr/>
        </p:nvSpPr>
        <p:spPr>
          <a:xfrm>
            <a:off x="4619135" y="325931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Znak mnożenia 9">
            <a:extLst>
              <a:ext uri="{FF2B5EF4-FFF2-40B4-BE49-F238E27FC236}">
                <a16:creationId xmlns:a16="http://schemas.microsoft.com/office/drawing/2014/main" id="{8EAB3AFD-B86F-4B55-9A64-E70F6DD1C3B4}"/>
              </a:ext>
            </a:extLst>
          </p:cNvPr>
          <p:cNvSpPr/>
          <p:nvPr/>
        </p:nvSpPr>
        <p:spPr>
          <a:xfrm>
            <a:off x="4323155" y="2919951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Znak mnożenia 11">
            <a:extLst>
              <a:ext uri="{FF2B5EF4-FFF2-40B4-BE49-F238E27FC236}">
                <a16:creationId xmlns:a16="http://schemas.microsoft.com/office/drawing/2014/main" id="{44D0DC3C-1E33-4E6B-B02F-143385BF2DCC}"/>
              </a:ext>
            </a:extLst>
          </p:cNvPr>
          <p:cNvSpPr/>
          <p:nvPr/>
        </p:nvSpPr>
        <p:spPr>
          <a:xfrm>
            <a:off x="4021497" y="2657572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Znak mnożenia 12">
            <a:extLst>
              <a:ext uri="{FF2B5EF4-FFF2-40B4-BE49-F238E27FC236}">
                <a16:creationId xmlns:a16="http://schemas.microsoft.com/office/drawing/2014/main" id="{73E189C2-CB13-4839-AAED-0C5A24606A5C}"/>
              </a:ext>
            </a:extLst>
          </p:cNvPr>
          <p:cNvSpPr/>
          <p:nvPr/>
        </p:nvSpPr>
        <p:spPr>
          <a:xfrm>
            <a:off x="3687810" y="3846920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Znak mnożenia 13">
            <a:extLst>
              <a:ext uri="{FF2B5EF4-FFF2-40B4-BE49-F238E27FC236}">
                <a16:creationId xmlns:a16="http://schemas.microsoft.com/office/drawing/2014/main" id="{156DC725-30E2-4FDC-B1CE-1B655C03887F}"/>
              </a:ext>
            </a:extLst>
          </p:cNvPr>
          <p:cNvSpPr/>
          <p:nvPr/>
        </p:nvSpPr>
        <p:spPr>
          <a:xfrm>
            <a:off x="3989468" y="5055122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Znak mnożenia 15">
            <a:extLst>
              <a:ext uri="{FF2B5EF4-FFF2-40B4-BE49-F238E27FC236}">
                <a16:creationId xmlns:a16="http://schemas.microsoft.com/office/drawing/2014/main" id="{F79FF6EE-6F24-4E9B-93FA-73A15B6232CF}"/>
              </a:ext>
            </a:extLst>
          </p:cNvPr>
          <p:cNvSpPr/>
          <p:nvPr/>
        </p:nvSpPr>
        <p:spPr>
          <a:xfrm>
            <a:off x="4291126" y="3846919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Znak mnożenia 16">
            <a:extLst>
              <a:ext uri="{FF2B5EF4-FFF2-40B4-BE49-F238E27FC236}">
                <a16:creationId xmlns:a16="http://schemas.microsoft.com/office/drawing/2014/main" id="{98D8DA33-B33B-4882-A6A1-448C547C8E87}"/>
              </a:ext>
            </a:extLst>
          </p:cNvPr>
          <p:cNvSpPr/>
          <p:nvPr/>
        </p:nvSpPr>
        <p:spPr>
          <a:xfrm>
            <a:off x="4323155" y="477266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Znak mnożenia 17">
            <a:extLst>
              <a:ext uri="{FF2B5EF4-FFF2-40B4-BE49-F238E27FC236}">
                <a16:creationId xmlns:a16="http://schemas.microsoft.com/office/drawing/2014/main" id="{DE99F7CF-0A51-4A33-8481-390066C111BB}"/>
              </a:ext>
            </a:extLst>
          </p:cNvPr>
          <p:cNvSpPr/>
          <p:nvPr/>
        </p:nvSpPr>
        <p:spPr>
          <a:xfrm>
            <a:off x="4627473" y="4452939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Znak mnożenia 18">
            <a:extLst>
              <a:ext uri="{FF2B5EF4-FFF2-40B4-BE49-F238E27FC236}">
                <a16:creationId xmlns:a16="http://schemas.microsoft.com/office/drawing/2014/main" id="{F986E281-A483-4A42-A1A4-0A43B110348D}"/>
              </a:ext>
            </a:extLst>
          </p:cNvPr>
          <p:cNvSpPr/>
          <p:nvPr/>
        </p:nvSpPr>
        <p:spPr>
          <a:xfrm>
            <a:off x="4929131" y="417091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Znak mnożenia 19">
            <a:extLst>
              <a:ext uri="{FF2B5EF4-FFF2-40B4-BE49-F238E27FC236}">
                <a16:creationId xmlns:a16="http://schemas.microsoft.com/office/drawing/2014/main" id="{258BF758-00A8-4BA9-AA4E-313166D65E91}"/>
              </a:ext>
            </a:extLst>
          </p:cNvPr>
          <p:cNvSpPr/>
          <p:nvPr/>
        </p:nvSpPr>
        <p:spPr>
          <a:xfrm>
            <a:off x="5230791" y="3874314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Znak mnożenia 20">
            <a:extLst>
              <a:ext uri="{FF2B5EF4-FFF2-40B4-BE49-F238E27FC236}">
                <a16:creationId xmlns:a16="http://schemas.microsoft.com/office/drawing/2014/main" id="{E202BEAA-C30C-4A9D-9C34-D96C073F8591}"/>
              </a:ext>
            </a:extLst>
          </p:cNvPr>
          <p:cNvSpPr/>
          <p:nvPr/>
        </p:nvSpPr>
        <p:spPr>
          <a:xfrm>
            <a:off x="5537772" y="3047680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Znak mnożenia 21">
            <a:extLst>
              <a:ext uri="{FF2B5EF4-FFF2-40B4-BE49-F238E27FC236}">
                <a16:creationId xmlns:a16="http://schemas.microsoft.com/office/drawing/2014/main" id="{C15C6520-45C1-4093-9313-AAFA70B1559F}"/>
              </a:ext>
            </a:extLst>
          </p:cNvPr>
          <p:cNvSpPr/>
          <p:nvPr/>
        </p:nvSpPr>
        <p:spPr>
          <a:xfrm>
            <a:off x="5537772" y="1733776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Znak mnożenia 22">
            <a:extLst>
              <a:ext uri="{FF2B5EF4-FFF2-40B4-BE49-F238E27FC236}">
                <a16:creationId xmlns:a16="http://schemas.microsoft.com/office/drawing/2014/main" id="{FD27ABAE-406E-4E49-A3CE-65E2196C07A3}"/>
              </a:ext>
            </a:extLst>
          </p:cNvPr>
          <p:cNvSpPr/>
          <p:nvPr/>
        </p:nvSpPr>
        <p:spPr>
          <a:xfrm>
            <a:off x="4284979" y="1436364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Znak mnożenia 23">
            <a:extLst>
              <a:ext uri="{FF2B5EF4-FFF2-40B4-BE49-F238E27FC236}">
                <a16:creationId xmlns:a16="http://schemas.microsoft.com/office/drawing/2014/main" id="{264C3FC0-5546-49AA-9BED-EE272866EE0D}"/>
              </a:ext>
            </a:extLst>
          </p:cNvPr>
          <p:cNvSpPr/>
          <p:nvPr/>
        </p:nvSpPr>
        <p:spPr>
          <a:xfrm>
            <a:off x="4182242" y="202735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Znak mnożenia 24">
            <a:extLst>
              <a:ext uri="{FF2B5EF4-FFF2-40B4-BE49-F238E27FC236}">
                <a16:creationId xmlns:a16="http://schemas.microsoft.com/office/drawing/2014/main" id="{7309919A-E5EC-4F97-B934-8EDF92F5F7F7}"/>
              </a:ext>
            </a:extLst>
          </p:cNvPr>
          <p:cNvSpPr/>
          <p:nvPr/>
        </p:nvSpPr>
        <p:spPr>
          <a:xfrm>
            <a:off x="3096556" y="2348465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Znak mnożenia 25">
            <a:extLst>
              <a:ext uri="{FF2B5EF4-FFF2-40B4-BE49-F238E27FC236}">
                <a16:creationId xmlns:a16="http://schemas.microsoft.com/office/drawing/2014/main" id="{07A73B4B-1661-4428-B44C-70C032510E54}"/>
              </a:ext>
            </a:extLst>
          </p:cNvPr>
          <p:cNvSpPr/>
          <p:nvPr/>
        </p:nvSpPr>
        <p:spPr>
          <a:xfrm>
            <a:off x="2775288" y="2657571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Znak mnożenia 26">
            <a:extLst>
              <a:ext uri="{FF2B5EF4-FFF2-40B4-BE49-F238E27FC236}">
                <a16:creationId xmlns:a16="http://schemas.microsoft.com/office/drawing/2014/main" id="{F5350700-F55C-492F-BDE5-A1119FF5005B}"/>
              </a:ext>
            </a:extLst>
          </p:cNvPr>
          <p:cNvSpPr/>
          <p:nvPr/>
        </p:nvSpPr>
        <p:spPr>
          <a:xfrm>
            <a:off x="2473630" y="194037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Znak mnożenia 27">
            <a:extLst>
              <a:ext uri="{FF2B5EF4-FFF2-40B4-BE49-F238E27FC236}">
                <a16:creationId xmlns:a16="http://schemas.microsoft.com/office/drawing/2014/main" id="{6E0D0224-9E2B-4447-B7A5-9C53531EA390}"/>
              </a:ext>
            </a:extLst>
          </p:cNvPr>
          <p:cNvSpPr/>
          <p:nvPr/>
        </p:nvSpPr>
        <p:spPr>
          <a:xfrm>
            <a:off x="2185206" y="145745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Znak mnożenia 28">
            <a:extLst>
              <a:ext uri="{FF2B5EF4-FFF2-40B4-BE49-F238E27FC236}">
                <a16:creationId xmlns:a16="http://schemas.microsoft.com/office/drawing/2014/main" id="{E2F5BA17-840A-4ADB-92AE-52683C60F708}"/>
              </a:ext>
            </a:extLst>
          </p:cNvPr>
          <p:cNvSpPr/>
          <p:nvPr/>
        </p:nvSpPr>
        <p:spPr>
          <a:xfrm>
            <a:off x="1877929" y="170464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4963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A4A9FEF-083C-4CB0-9D01-CF030059F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79" y="1313904"/>
            <a:ext cx="5696013" cy="4230192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F0ECBFBB-27B0-45E2-9F63-9B39CA72569C}"/>
              </a:ext>
            </a:extLst>
          </p:cNvPr>
          <p:cNvSpPr txBox="1"/>
          <p:nvPr/>
        </p:nvSpPr>
        <p:spPr>
          <a:xfrm>
            <a:off x="10661715" y="575035"/>
            <a:ext cx="586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Stos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44498FAE-5553-49F6-9021-804FE8532B7E}"/>
              </a:ext>
            </a:extLst>
          </p:cNvPr>
          <p:cNvSpPr txBox="1"/>
          <p:nvPr/>
        </p:nvSpPr>
        <p:spPr>
          <a:xfrm>
            <a:off x="6402371" y="565608"/>
            <a:ext cx="262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Kolejność zwiedzania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540783B-AE20-4573-A002-0929D8B608BE}"/>
              </a:ext>
            </a:extLst>
          </p:cNvPr>
          <p:cNvSpPr txBox="1"/>
          <p:nvPr/>
        </p:nvSpPr>
        <p:spPr>
          <a:xfrm>
            <a:off x="6402371" y="944572"/>
            <a:ext cx="15699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[..]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(21)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2DD37416-947A-4D6E-BF2E-0E55F50CE03A}"/>
              </a:ext>
            </a:extLst>
          </p:cNvPr>
          <p:cNvSpPr txBox="1"/>
          <p:nvPr/>
        </p:nvSpPr>
        <p:spPr>
          <a:xfrm>
            <a:off x="10165839" y="944572"/>
            <a:ext cx="15699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[..]</a:t>
            </a:r>
          </a:p>
        </p:txBody>
      </p:sp>
      <p:sp>
        <p:nvSpPr>
          <p:cNvPr id="4" name="Znak mnożenia 3">
            <a:extLst>
              <a:ext uri="{FF2B5EF4-FFF2-40B4-BE49-F238E27FC236}">
                <a16:creationId xmlns:a16="http://schemas.microsoft.com/office/drawing/2014/main" id="{494A7A1E-CE95-42F8-87FC-73B238D200A6}"/>
              </a:ext>
            </a:extLst>
          </p:cNvPr>
          <p:cNvSpPr/>
          <p:nvPr/>
        </p:nvSpPr>
        <p:spPr>
          <a:xfrm>
            <a:off x="4920793" y="3089634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Znak mnożenia 8">
            <a:extLst>
              <a:ext uri="{FF2B5EF4-FFF2-40B4-BE49-F238E27FC236}">
                <a16:creationId xmlns:a16="http://schemas.microsoft.com/office/drawing/2014/main" id="{279F6E47-33B3-45DC-9A7F-AD494FEEE20B}"/>
              </a:ext>
            </a:extLst>
          </p:cNvPr>
          <p:cNvSpPr/>
          <p:nvPr/>
        </p:nvSpPr>
        <p:spPr>
          <a:xfrm>
            <a:off x="4619135" y="325931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Znak mnożenia 9">
            <a:extLst>
              <a:ext uri="{FF2B5EF4-FFF2-40B4-BE49-F238E27FC236}">
                <a16:creationId xmlns:a16="http://schemas.microsoft.com/office/drawing/2014/main" id="{8EAB3AFD-B86F-4B55-9A64-E70F6DD1C3B4}"/>
              </a:ext>
            </a:extLst>
          </p:cNvPr>
          <p:cNvSpPr/>
          <p:nvPr/>
        </p:nvSpPr>
        <p:spPr>
          <a:xfrm>
            <a:off x="4323155" y="2919951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Znak mnożenia 11">
            <a:extLst>
              <a:ext uri="{FF2B5EF4-FFF2-40B4-BE49-F238E27FC236}">
                <a16:creationId xmlns:a16="http://schemas.microsoft.com/office/drawing/2014/main" id="{44D0DC3C-1E33-4E6B-B02F-143385BF2DCC}"/>
              </a:ext>
            </a:extLst>
          </p:cNvPr>
          <p:cNvSpPr/>
          <p:nvPr/>
        </p:nvSpPr>
        <p:spPr>
          <a:xfrm>
            <a:off x="4021497" y="2657572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Znak mnożenia 12">
            <a:extLst>
              <a:ext uri="{FF2B5EF4-FFF2-40B4-BE49-F238E27FC236}">
                <a16:creationId xmlns:a16="http://schemas.microsoft.com/office/drawing/2014/main" id="{73E189C2-CB13-4839-AAED-0C5A24606A5C}"/>
              </a:ext>
            </a:extLst>
          </p:cNvPr>
          <p:cNvSpPr/>
          <p:nvPr/>
        </p:nvSpPr>
        <p:spPr>
          <a:xfrm>
            <a:off x="3687810" y="3846920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Znak mnożenia 13">
            <a:extLst>
              <a:ext uri="{FF2B5EF4-FFF2-40B4-BE49-F238E27FC236}">
                <a16:creationId xmlns:a16="http://schemas.microsoft.com/office/drawing/2014/main" id="{156DC725-30E2-4FDC-B1CE-1B655C03887F}"/>
              </a:ext>
            </a:extLst>
          </p:cNvPr>
          <p:cNvSpPr/>
          <p:nvPr/>
        </p:nvSpPr>
        <p:spPr>
          <a:xfrm>
            <a:off x="3989468" y="5055122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Znak mnożenia 15">
            <a:extLst>
              <a:ext uri="{FF2B5EF4-FFF2-40B4-BE49-F238E27FC236}">
                <a16:creationId xmlns:a16="http://schemas.microsoft.com/office/drawing/2014/main" id="{F79FF6EE-6F24-4E9B-93FA-73A15B6232CF}"/>
              </a:ext>
            </a:extLst>
          </p:cNvPr>
          <p:cNvSpPr/>
          <p:nvPr/>
        </p:nvSpPr>
        <p:spPr>
          <a:xfrm>
            <a:off x="4291126" y="3846919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Znak mnożenia 16">
            <a:extLst>
              <a:ext uri="{FF2B5EF4-FFF2-40B4-BE49-F238E27FC236}">
                <a16:creationId xmlns:a16="http://schemas.microsoft.com/office/drawing/2014/main" id="{98D8DA33-B33B-4882-A6A1-448C547C8E87}"/>
              </a:ext>
            </a:extLst>
          </p:cNvPr>
          <p:cNvSpPr/>
          <p:nvPr/>
        </p:nvSpPr>
        <p:spPr>
          <a:xfrm>
            <a:off x="4323155" y="477266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Znak mnożenia 17">
            <a:extLst>
              <a:ext uri="{FF2B5EF4-FFF2-40B4-BE49-F238E27FC236}">
                <a16:creationId xmlns:a16="http://schemas.microsoft.com/office/drawing/2014/main" id="{DE99F7CF-0A51-4A33-8481-390066C111BB}"/>
              </a:ext>
            </a:extLst>
          </p:cNvPr>
          <p:cNvSpPr/>
          <p:nvPr/>
        </p:nvSpPr>
        <p:spPr>
          <a:xfrm>
            <a:off x="4627473" y="4452939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Znak mnożenia 18">
            <a:extLst>
              <a:ext uri="{FF2B5EF4-FFF2-40B4-BE49-F238E27FC236}">
                <a16:creationId xmlns:a16="http://schemas.microsoft.com/office/drawing/2014/main" id="{F986E281-A483-4A42-A1A4-0A43B110348D}"/>
              </a:ext>
            </a:extLst>
          </p:cNvPr>
          <p:cNvSpPr/>
          <p:nvPr/>
        </p:nvSpPr>
        <p:spPr>
          <a:xfrm>
            <a:off x="4929131" y="417091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Znak mnożenia 19">
            <a:extLst>
              <a:ext uri="{FF2B5EF4-FFF2-40B4-BE49-F238E27FC236}">
                <a16:creationId xmlns:a16="http://schemas.microsoft.com/office/drawing/2014/main" id="{258BF758-00A8-4BA9-AA4E-313166D65E91}"/>
              </a:ext>
            </a:extLst>
          </p:cNvPr>
          <p:cNvSpPr/>
          <p:nvPr/>
        </p:nvSpPr>
        <p:spPr>
          <a:xfrm>
            <a:off x="5230791" y="3874314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Znak mnożenia 20">
            <a:extLst>
              <a:ext uri="{FF2B5EF4-FFF2-40B4-BE49-F238E27FC236}">
                <a16:creationId xmlns:a16="http://schemas.microsoft.com/office/drawing/2014/main" id="{E202BEAA-C30C-4A9D-9C34-D96C073F8591}"/>
              </a:ext>
            </a:extLst>
          </p:cNvPr>
          <p:cNvSpPr/>
          <p:nvPr/>
        </p:nvSpPr>
        <p:spPr>
          <a:xfrm>
            <a:off x="5537772" y="3047680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Znak mnożenia 21">
            <a:extLst>
              <a:ext uri="{FF2B5EF4-FFF2-40B4-BE49-F238E27FC236}">
                <a16:creationId xmlns:a16="http://schemas.microsoft.com/office/drawing/2014/main" id="{C15C6520-45C1-4093-9313-AAFA70B1559F}"/>
              </a:ext>
            </a:extLst>
          </p:cNvPr>
          <p:cNvSpPr/>
          <p:nvPr/>
        </p:nvSpPr>
        <p:spPr>
          <a:xfrm>
            <a:off x="5537772" y="1733776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Znak mnożenia 22">
            <a:extLst>
              <a:ext uri="{FF2B5EF4-FFF2-40B4-BE49-F238E27FC236}">
                <a16:creationId xmlns:a16="http://schemas.microsoft.com/office/drawing/2014/main" id="{FD27ABAE-406E-4E49-A3CE-65E2196C07A3}"/>
              </a:ext>
            </a:extLst>
          </p:cNvPr>
          <p:cNvSpPr/>
          <p:nvPr/>
        </p:nvSpPr>
        <p:spPr>
          <a:xfrm>
            <a:off x="4284979" y="1436364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Znak mnożenia 23">
            <a:extLst>
              <a:ext uri="{FF2B5EF4-FFF2-40B4-BE49-F238E27FC236}">
                <a16:creationId xmlns:a16="http://schemas.microsoft.com/office/drawing/2014/main" id="{264C3FC0-5546-49AA-9BED-EE272866EE0D}"/>
              </a:ext>
            </a:extLst>
          </p:cNvPr>
          <p:cNvSpPr/>
          <p:nvPr/>
        </p:nvSpPr>
        <p:spPr>
          <a:xfrm>
            <a:off x="4182242" y="202735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Znak mnożenia 24">
            <a:extLst>
              <a:ext uri="{FF2B5EF4-FFF2-40B4-BE49-F238E27FC236}">
                <a16:creationId xmlns:a16="http://schemas.microsoft.com/office/drawing/2014/main" id="{7309919A-E5EC-4F97-B934-8EDF92F5F7F7}"/>
              </a:ext>
            </a:extLst>
          </p:cNvPr>
          <p:cNvSpPr/>
          <p:nvPr/>
        </p:nvSpPr>
        <p:spPr>
          <a:xfrm>
            <a:off x="3096556" y="2348465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Znak mnożenia 25">
            <a:extLst>
              <a:ext uri="{FF2B5EF4-FFF2-40B4-BE49-F238E27FC236}">
                <a16:creationId xmlns:a16="http://schemas.microsoft.com/office/drawing/2014/main" id="{07A73B4B-1661-4428-B44C-70C032510E54}"/>
              </a:ext>
            </a:extLst>
          </p:cNvPr>
          <p:cNvSpPr/>
          <p:nvPr/>
        </p:nvSpPr>
        <p:spPr>
          <a:xfrm>
            <a:off x="2775288" y="2657571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Znak mnożenia 26">
            <a:extLst>
              <a:ext uri="{FF2B5EF4-FFF2-40B4-BE49-F238E27FC236}">
                <a16:creationId xmlns:a16="http://schemas.microsoft.com/office/drawing/2014/main" id="{F5350700-F55C-492F-BDE5-A1119FF5005B}"/>
              </a:ext>
            </a:extLst>
          </p:cNvPr>
          <p:cNvSpPr/>
          <p:nvPr/>
        </p:nvSpPr>
        <p:spPr>
          <a:xfrm>
            <a:off x="2473630" y="194037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Znak mnożenia 27">
            <a:extLst>
              <a:ext uri="{FF2B5EF4-FFF2-40B4-BE49-F238E27FC236}">
                <a16:creationId xmlns:a16="http://schemas.microsoft.com/office/drawing/2014/main" id="{6E0D0224-9E2B-4447-B7A5-9C53531EA390}"/>
              </a:ext>
            </a:extLst>
          </p:cNvPr>
          <p:cNvSpPr/>
          <p:nvPr/>
        </p:nvSpPr>
        <p:spPr>
          <a:xfrm>
            <a:off x="2185206" y="145745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Znak mnożenia 28">
            <a:extLst>
              <a:ext uri="{FF2B5EF4-FFF2-40B4-BE49-F238E27FC236}">
                <a16:creationId xmlns:a16="http://schemas.microsoft.com/office/drawing/2014/main" id="{E2F5BA17-840A-4ADB-92AE-52683C60F708}"/>
              </a:ext>
            </a:extLst>
          </p:cNvPr>
          <p:cNvSpPr/>
          <p:nvPr/>
        </p:nvSpPr>
        <p:spPr>
          <a:xfrm>
            <a:off x="1877929" y="170464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Znak mnożenia 29">
            <a:extLst>
              <a:ext uri="{FF2B5EF4-FFF2-40B4-BE49-F238E27FC236}">
                <a16:creationId xmlns:a16="http://schemas.microsoft.com/office/drawing/2014/main" id="{1842BADC-D8CF-4406-A470-0696D191F496}"/>
              </a:ext>
            </a:extLst>
          </p:cNvPr>
          <p:cNvSpPr/>
          <p:nvPr/>
        </p:nvSpPr>
        <p:spPr>
          <a:xfrm>
            <a:off x="1538773" y="202735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1190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A4A9FEF-083C-4CB0-9D01-CF030059F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79" y="1313904"/>
            <a:ext cx="5696013" cy="4230192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F0ECBFBB-27B0-45E2-9F63-9B39CA72569C}"/>
              </a:ext>
            </a:extLst>
          </p:cNvPr>
          <p:cNvSpPr txBox="1"/>
          <p:nvPr/>
        </p:nvSpPr>
        <p:spPr>
          <a:xfrm>
            <a:off x="10661715" y="575035"/>
            <a:ext cx="586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Stos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44498FAE-5553-49F6-9021-804FE8532B7E}"/>
              </a:ext>
            </a:extLst>
          </p:cNvPr>
          <p:cNvSpPr txBox="1"/>
          <p:nvPr/>
        </p:nvSpPr>
        <p:spPr>
          <a:xfrm>
            <a:off x="6402371" y="565608"/>
            <a:ext cx="262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Kolejność zwiedzania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540783B-AE20-4573-A002-0929D8B608BE}"/>
              </a:ext>
            </a:extLst>
          </p:cNvPr>
          <p:cNvSpPr txBox="1"/>
          <p:nvPr/>
        </p:nvSpPr>
        <p:spPr>
          <a:xfrm>
            <a:off x="6402371" y="944572"/>
            <a:ext cx="156991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[..]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(20)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2DD37416-947A-4D6E-BF2E-0E55F50CE03A}"/>
              </a:ext>
            </a:extLst>
          </p:cNvPr>
          <p:cNvSpPr txBox="1"/>
          <p:nvPr/>
        </p:nvSpPr>
        <p:spPr>
          <a:xfrm>
            <a:off x="10165839" y="944572"/>
            <a:ext cx="156991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[..]</a:t>
            </a:r>
          </a:p>
        </p:txBody>
      </p:sp>
      <p:sp>
        <p:nvSpPr>
          <p:cNvPr id="4" name="Znak mnożenia 3">
            <a:extLst>
              <a:ext uri="{FF2B5EF4-FFF2-40B4-BE49-F238E27FC236}">
                <a16:creationId xmlns:a16="http://schemas.microsoft.com/office/drawing/2014/main" id="{494A7A1E-CE95-42F8-87FC-73B238D200A6}"/>
              </a:ext>
            </a:extLst>
          </p:cNvPr>
          <p:cNvSpPr/>
          <p:nvPr/>
        </p:nvSpPr>
        <p:spPr>
          <a:xfrm>
            <a:off x="4920793" y="3089634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Znak mnożenia 8">
            <a:extLst>
              <a:ext uri="{FF2B5EF4-FFF2-40B4-BE49-F238E27FC236}">
                <a16:creationId xmlns:a16="http://schemas.microsoft.com/office/drawing/2014/main" id="{279F6E47-33B3-45DC-9A7F-AD494FEEE20B}"/>
              </a:ext>
            </a:extLst>
          </p:cNvPr>
          <p:cNvSpPr/>
          <p:nvPr/>
        </p:nvSpPr>
        <p:spPr>
          <a:xfrm>
            <a:off x="4619135" y="325931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Znak mnożenia 9">
            <a:extLst>
              <a:ext uri="{FF2B5EF4-FFF2-40B4-BE49-F238E27FC236}">
                <a16:creationId xmlns:a16="http://schemas.microsoft.com/office/drawing/2014/main" id="{8EAB3AFD-B86F-4B55-9A64-E70F6DD1C3B4}"/>
              </a:ext>
            </a:extLst>
          </p:cNvPr>
          <p:cNvSpPr/>
          <p:nvPr/>
        </p:nvSpPr>
        <p:spPr>
          <a:xfrm>
            <a:off x="4323155" y="2919951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Znak mnożenia 11">
            <a:extLst>
              <a:ext uri="{FF2B5EF4-FFF2-40B4-BE49-F238E27FC236}">
                <a16:creationId xmlns:a16="http://schemas.microsoft.com/office/drawing/2014/main" id="{44D0DC3C-1E33-4E6B-B02F-143385BF2DCC}"/>
              </a:ext>
            </a:extLst>
          </p:cNvPr>
          <p:cNvSpPr/>
          <p:nvPr/>
        </p:nvSpPr>
        <p:spPr>
          <a:xfrm>
            <a:off x="4021497" y="2657572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Znak mnożenia 12">
            <a:extLst>
              <a:ext uri="{FF2B5EF4-FFF2-40B4-BE49-F238E27FC236}">
                <a16:creationId xmlns:a16="http://schemas.microsoft.com/office/drawing/2014/main" id="{73E189C2-CB13-4839-AAED-0C5A24606A5C}"/>
              </a:ext>
            </a:extLst>
          </p:cNvPr>
          <p:cNvSpPr/>
          <p:nvPr/>
        </p:nvSpPr>
        <p:spPr>
          <a:xfrm>
            <a:off x="3687810" y="3846920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Znak mnożenia 13">
            <a:extLst>
              <a:ext uri="{FF2B5EF4-FFF2-40B4-BE49-F238E27FC236}">
                <a16:creationId xmlns:a16="http://schemas.microsoft.com/office/drawing/2014/main" id="{156DC725-30E2-4FDC-B1CE-1B655C03887F}"/>
              </a:ext>
            </a:extLst>
          </p:cNvPr>
          <p:cNvSpPr/>
          <p:nvPr/>
        </p:nvSpPr>
        <p:spPr>
          <a:xfrm>
            <a:off x="3989468" y="5055122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Znak mnożenia 15">
            <a:extLst>
              <a:ext uri="{FF2B5EF4-FFF2-40B4-BE49-F238E27FC236}">
                <a16:creationId xmlns:a16="http://schemas.microsoft.com/office/drawing/2014/main" id="{F79FF6EE-6F24-4E9B-93FA-73A15B6232CF}"/>
              </a:ext>
            </a:extLst>
          </p:cNvPr>
          <p:cNvSpPr/>
          <p:nvPr/>
        </p:nvSpPr>
        <p:spPr>
          <a:xfrm>
            <a:off x="4291126" y="3846919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Znak mnożenia 16">
            <a:extLst>
              <a:ext uri="{FF2B5EF4-FFF2-40B4-BE49-F238E27FC236}">
                <a16:creationId xmlns:a16="http://schemas.microsoft.com/office/drawing/2014/main" id="{98D8DA33-B33B-4882-A6A1-448C547C8E87}"/>
              </a:ext>
            </a:extLst>
          </p:cNvPr>
          <p:cNvSpPr/>
          <p:nvPr/>
        </p:nvSpPr>
        <p:spPr>
          <a:xfrm>
            <a:off x="4323155" y="477266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Znak mnożenia 17">
            <a:extLst>
              <a:ext uri="{FF2B5EF4-FFF2-40B4-BE49-F238E27FC236}">
                <a16:creationId xmlns:a16="http://schemas.microsoft.com/office/drawing/2014/main" id="{DE99F7CF-0A51-4A33-8481-390066C111BB}"/>
              </a:ext>
            </a:extLst>
          </p:cNvPr>
          <p:cNvSpPr/>
          <p:nvPr/>
        </p:nvSpPr>
        <p:spPr>
          <a:xfrm>
            <a:off x="4627473" y="4452939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Znak mnożenia 18">
            <a:extLst>
              <a:ext uri="{FF2B5EF4-FFF2-40B4-BE49-F238E27FC236}">
                <a16:creationId xmlns:a16="http://schemas.microsoft.com/office/drawing/2014/main" id="{F986E281-A483-4A42-A1A4-0A43B110348D}"/>
              </a:ext>
            </a:extLst>
          </p:cNvPr>
          <p:cNvSpPr/>
          <p:nvPr/>
        </p:nvSpPr>
        <p:spPr>
          <a:xfrm>
            <a:off x="4929131" y="417091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Znak mnożenia 19">
            <a:extLst>
              <a:ext uri="{FF2B5EF4-FFF2-40B4-BE49-F238E27FC236}">
                <a16:creationId xmlns:a16="http://schemas.microsoft.com/office/drawing/2014/main" id="{258BF758-00A8-4BA9-AA4E-313166D65E91}"/>
              </a:ext>
            </a:extLst>
          </p:cNvPr>
          <p:cNvSpPr/>
          <p:nvPr/>
        </p:nvSpPr>
        <p:spPr>
          <a:xfrm>
            <a:off x="5230791" y="3874314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Znak mnożenia 20">
            <a:extLst>
              <a:ext uri="{FF2B5EF4-FFF2-40B4-BE49-F238E27FC236}">
                <a16:creationId xmlns:a16="http://schemas.microsoft.com/office/drawing/2014/main" id="{E202BEAA-C30C-4A9D-9C34-D96C073F8591}"/>
              </a:ext>
            </a:extLst>
          </p:cNvPr>
          <p:cNvSpPr/>
          <p:nvPr/>
        </p:nvSpPr>
        <p:spPr>
          <a:xfrm>
            <a:off x="5537772" y="3047680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Znak mnożenia 21">
            <a:extLst>
              <a:ext uri="{FF2B5EF4-FFF2-40B4-BE49-F238E27FC236}">
                <a16:creationId xmlns:a16="http://schemas.microsoft.com/office/drawing/2014/main" id="{C15C6520-45C1-4093-9313-AAFA70B1559F}"/>
              </a:ext>
            </a:extLst>
          </p:cNvPr>
          <p:cNvSpPr/>
          <p:nvPr/>
        </p:nvSpPr>
        <p:spPr>
          <a:xfrm>
            <a:off x="5537772" y="1733776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Znak mnożenia 22">
            <a:extLst>
              <a:ext uri="{FF2B5EF4-FFF2-40B4-BE49-F238E27FC236}">
                <a16:creationId xmlns:a16="http://schemas.microsoft.com/office/drawing/2014/main" id="{FD27ABAE-406E-4E49-A3CE-65E2196C07A3}"/>
              </a:ext>
            </a:extLst>
          </p:cNvPr>
          <p:cNvSpPr/>
          <p:nvPr/>
        </p:nvSpPr>
        <p:spPr>
          <a:xfrm>
            <a:off x="4284979" y="1436364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Znak mnożenia 23">
            <a:extLst>
              <a:ext uri="{FF2B5EF4-FFF2-40B4-BE49-F238E27FC236}">
                <a16:creationId xmlns:a16="http://schemas.microsoft.com/office/drawing/2014/main" id="{264C3FC0-5546-49AA-9BED-EE272866EE0D}"/>
              </a:ext>
            </a:extLst>
          </p:cNvPr>
          <p:cNvSpPr/>
          <p:nvPr/>
        </p:nvSpPr>
        <p:spPr>
          <a:xfrm>
            <a:off x="4182242" y="202735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Znak mnożenia 24">
            <a:extLst>
              <a:ext uri="{FF2B5EF4-FFF2-40B4-BE49-F238E27FC236}">
                <a16:creationId xmlns:a16="http://schemas.microsoft.com/office/drawing/2014/main" id="{7309919A-E5EC-4F97-B934-8EDF92F5F7F7}"/>
              </a:ext>
            </a:extLst>
          </p:cNvPr>
          <p:cNvSpPr/>
          <p:nvPr/>
        </p:nvSpPr>
        <p:spPr>
          <a:xfrm>
            <a:off x="3096556" y="2348465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Znak mnożenia 25">
            <a:extLst>
              <a:ext uri="{FF2B5EF4-FFF2-40B4-BE49-F238E27FC236}">
                <a16:creationId xmlns:a16="http://schemas.microsoft.com/office/drawing/2014/main" id="{07A73B4B-1661-4428-B44C-70C032510E54}"/>
              </a:ext>
            </a:extLst>
          </p:cNvPr>
          <p:cNvSpPr/>
          <p:nvPr/>
        </p:nvSpPr>
        <p:spPr>
          <a:xfrm>
            <a:off x="2775288" y="2657571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Znak mnożenia 26">
            <a:extLst>
              <a:ext uri="{FF2B5EF4-FFF2-40B4-BE49-F238E27FC236}">
                <a16:creationId xmlns:a16="http://schemas.microsoft.com/office/drawing/2014/main" id="{F5350700-F55C-492F-BDE5-A1119FF5005B}"/>
              </a:ext>
            </a:extLst>
          </p:cNvPr>
          <p:cNvSpPr/>
          <p:nvPr/>
        </p:nvSpPr>
        <p:spPr>
          <a:xfrm>
            <a:off x="2473630" y="194037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Znak mnożenia 27">
            <a:extLst>
              <a:ext uri="{FF2B5EF4-FFF2-40B4-BE49-F238E27FC236}">
                <a16:creationId xmlns:a16="http://schemas.microsoft.com/office/drawing/2014/main" id="{6E0D0224-9E2B-4447-B7A5-9C53531EA390}"/>
              </a:ext>
            </a:extLst>
          </p:cNvPr>
          <p:cNvSpPr/>
          <p:nvPr/>
        </p:nvSpPr>
        <p:spPr>
          <a:xfrm>
            <a:off x="2185206" y="145745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Znak mnożenia 28">
            <a:extLst>
              <a:ext uri="{FF2B5EF4-FFF2-40B4-BE49-F238E27FC236}">
                <a16:creationId xmlns:a16="http://schemas.microsoft.com/office/drawing/2014/main" id="{E2F5BA17-840A-4ADB-92AE-52683C60F708}"/>
              </a:ext>
            </a:extLst>
          </p:cNvPr>
          <p:cNvSpPr/>
          <p:nvPr/>
        </p:nvSpPr>
        <p:spPr>
          <a:xfrm>
            <a:off x="1877929" y="170464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Znak mnożenia 29">
            <a:extLst>
              <a:ext uri="{FF2B5EF4-FFF2-40B4-BE49-F238E27FC236}">
                <a16:creationId xmlns:a16="http://schemas.microsoft.com/office/drawing/2014/main" id="{1842BADC-D8CF-4406-A470-0696D191F496}"/>
              </a:ext>
            </a:extLst>
          </p:cNvPr>
          <p:cNvSpPr/>
          <p:nvPr/>
        </p:nvSpPr>
        <p:spPr>
          <a:xfrm>
            <a:off x="1538773" y="202735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Znak mnożenia 30">
            <a:extLst>
              <a:ext uri="{FF2B5EF4-FFF2-40B4-BE49-F238E27FC236}">
                <a16:creationId xmlns:a16="http://schemas.microsoft.com/office/drawing/2014/main" id="{155DD01E-730B-475C-A6EC-BCFF48C49B46}"/>
              </a:ext>
            </a:extLst>
          </p:cNvPr>
          <p:cNvSpPr/>
          <p:nvPr/>
        </p:nvSpPr>
        <p:spPr>
          <a:xfrm>
            <a:off x="1276817" y="1687992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0828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A4A9FEF-083C-4CB0-9D01-CF030059F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79" y="1313904"/>
            <a:ext cx="5696013" cy="4230192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F0ECBFBB-27B0-45E2-9F63-9B39CA72569C}"/>
              </a:ext>
            </a:extLst>
          </p:cNvPr>
          <p:cNvSpPr txBox="1"/>
          <p:nvPr/>
        </p:nvSpPr>
        <p:spPr>
          <a:xfrm>
            <a:off x="10661715" y="575035"/>
            <a:ext cx="586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Stos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44498FAE-5553-49F6-9021-804FE8532B7E}"/>
              </a:ext>
            </a:extLst>
          </p:cNvPr>
          <p:cNvSpPr txBox="1"/>
          <p:nvPr/>
        </p:nvSpPr>
        <p:spPr>
          <a:xfrm>
            <a:off x="6402371" y="565608"/>
            <a:ext cx="262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Kolejność zwiedzania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540783B-AE20-4573-A002-0929D8B608BE}"/>
              </a:ext>
            </a:extLst>
          </p:cNvPr>
          <p:cNvSpPr txBox="1"/>
          <p:nvPr/>
        </p:nvSpPr>
        <p:spPr>
          <a:xfrm>
            <a:off x="6402371" y="944572"/>
            <a:ext cx="156991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[..]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(19)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2DD37416-947A-4D6E-BF2E-0E55F50CE03A}"/>
              </a:ext>
            </a:extLst>
          </p:cNvPr>
          <p:cNvSpPr txBox="1"/>
          <p:nvPr/>
        </p:nvSpPr>
        <p:spPr>
          <a:xfrm>
            <a:off x="10165839" y="944572"/>
            <a:ext cx="156991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[..]</a:t>
            </a:r>
          </a:p>
        </p:txBody>
      </p:sp>
      <p:sp>
        <p:nvSpPr>
          <p:cNvPr id="4" name="Znak mnożenia 3">
            <a:extLst>
              <a:ext uri="{FF2B5EF4-FFF2-40B4-BE49-F238E27FC236}">
                <a16:creationId xmlns:a16="http://schemas.microsoft.com/office/drawing/2014/main" id="{494A7A1E-CE95-42F8-87FC-73B238D200A6}"/>
              </a:ext>
            </a:extLst>
          </p:cNvPr>
          <p:cNvSpPr/>
          <p:nvPr/>
        </p:nvSpPr>
        <p:spPr>
          <a:xfrm>
            <a:off x="4920793" y="3089634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Znak mnożenia 8">
            <a:extLst>
              <a:ext uri="{FF2B5EF4-FFF2-40B4-BE49-F238E27FC236}">
                <a16:creationId xmlns:a16="http://schemas.microsoft.com/office/drawing/2014/main" id="{279F6E47-33B3-45DC-9A7F-AD494FEEE20B}"/>
              </a:ext>
            </a:extLst>
          </p:cNvPr>
          <p:cNvSpPr/>
          <p:nvPr/>
        </p:nvSpPr>
        <p:spPr>
          <a:xfrm>
            <a:off x="4619135" y="325931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Znak mnożenia 9">
            <a:extLst>
              <a:ext uri="{FF2B5EF4-FFF2-40B4-BE49-F238E27FC236}">
                <a16:creationId xmlns:a16="http://schemas.microsoft.com/office/drawing/2014/main" id="{8EAB3AFD-B86F-4B55-9A64-E70F6DD1C3B4}"/>
              </a:ext>
            </a:extLst>
          </p:cNvPr>
          <p:cNvSpPr/>
          <p:nvPr/>
        </p:nvSpPr>
        <p:spPr>
          <a:xfrm>
            <a:off x="4323155" y="2919951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Znak mnożenia 11">
            <a:extLst>
              <a:ext uri="{FF2B5EF4-FFF2-40B4-BE49-F238E27FC236}">
                <a16:creationId xmlns:a16="http://schemas.microsoft.com/office/drawing/2014/main" id="{44D0DC3C-1E33-4E6B-B02F-143385BF2DCC}"/>
              </a:ext>
            </a:extLst>
          </p:cNvPr>
          <p:cNvSpPr/>
          <p:nvPr/>
        </p:nvSpPr>
        <p:spPr>
          <a:xfrm>
            <a:off x="4021497" y="2657572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Znak mnożenia 12">
            <a:extLst>
              <a:ext uri="{FF2B5EF4-FFF2-40B4-BE49-F238E27FC236}">
                <a16:creationId xmlns:a16="http://schemas.microsoft.com/office/drawing/2014/main" id="{73E189C2-CB13-4839-AAED-0C5A24606A5C}"/>
              </a:ext>
            </a:extLst>
          </p:cNvPr>
          <p:cNvSpPr/>
          <p:nvPr/>
        </p:nvSpPr>
        <p:spPr>
          <a:xfrm>
            <a:off x="3687810" y="3846920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Znak mnożenia 13">
            <a:extLst>
              <a:ext uri="{FF2B5EF4-FFF2-40B4-BE49-F238E27FC236}">
                <a16:creationId xmlns:a16="http://schemas.microsoft.com/office/drawing/2014/main" id="{156DC725-30E2-4FDC-B1CE-1B655C03887F}"/>
              </a:ext>
            </a:extLst>
          </p:cNvPr>
          <p:cNvSpPr/>
          <p:nvPr/>
        </p:nvSpPr>
        <p:spPr>
          <a:xfrm>
            <a:off x="3989468" y="5055122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Znak mnożenia 15">
            <a:extLst>
              <a:ext uri="{FF2B5EF4-FFF2-40B4-BE49-F238E27FC236}">
                <a16:creationId xmlns:a16="http://schemas.microsoft.com/office/drawing/2014/main" id="{F79FF6EE-6F24-4E9B-93FA-73A15B6232CF}"/>
              </a:ext>
            </a:extLst>
          </p:cNvPr>
          <p:cNvSpPr/>
          <p:nvPr/>
        </p:nvSpPr>
        <p:spPr>
          <a:xfrm>
            <a:off x="4291126" y="3846919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Znak mnożenia 16">
            <a:extLst>
              <a:ext uri="{FF2B5EF4-FFF2-40B4-BE49-F238E27FC236}">
                <a16:creationId xmlns:a16="http://schemas.microsoft.com/office/drawing/2014/main" id="{98D8DA33-B33B-4882-A6A1-448C547C8E87}"/>
              </a:ext>
            </a:extLst>
          </p:cNvPr>
          <p:cNvSpPr/>
          <p:nvPr/>
        </p:nvSpPr>
        <p:spPr>
          <a:xfrm>
            <a:off x="4323155" y="477266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Znak mnożenia 17">
            <a:extLst>
              <a:ext uri="{FF2B5EF4-FFF2-40B4-BE49-F238E27FC236}">
                <a16:creationId xmlns:a16="http://schemas.microsoft.com/office/drawing/2014/main" id="{DE99F7CF-0A51-4A33-8481-390066C111BB}"/>
              </a:ext>
            </a:extLst>
          </p:cNvPr>
          <p:cNvSpPr/>
          <p:nvPr/>
        </p:nvSpPr>
        <p:spPr>
          <a:xfrm>
            <a:off x="4627473" y="4452939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Znak mnożenia 18">
            <a:extLst>
              <a:ext uri="{FF2B5EF4-FFF2-40B4-BE49-F238E27FC236}">
                <a16:creationId xmlns:a16="http://schemas.microsoft.com/office/drawing/2014/main" id="{F986E281-A483-4A42-A1A4-0A43B110348D}"/>
              </a:ext>
            </a:extLst>
          </p:cNvPr>
          <p:cNvSpPr/>
          <p:nvPr/>
        </p:nvSpPr>
        <p:spPr>
          <a:xfrm>
            <a:off x="4929131" y="417091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Znak mnożenia 19">
            <a:extLst>
              <a:ext uri="{FF2B5EF4-FFF2-40B4-BE49-F238E27FC236}">
                <a16:creationId xmlns:a16="http://schemas.microsoft.com/office/drawing/2014/main" id="{258BF758-00A8-4BA9-AA4E-313166D65E91}"/>
              </a:ext>
            </a:extLst>
          </p:cNvPr>
          <p:cNvSpPr/>
          <p:nvPr/>
        </p:nvSpPr>
        <p:spPr>
          <a:xfrm>
            <a:off x="5230791" y="3874314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Znak mnożenia 20">
            <a:extLst>
              <a:ext uri="{FF2B5EF4-FFF2-40B4-BE49-F238E27FC236}">
                <a16:creationId xmlns:a16="http://schemas.microsoft.com/office/drawing/2014/main" id="{E202BEAA-C30C-4A9D-9C34-D96C073F8591}"/>
              </a:ext>
            </a:extLst>
          </p:cNvPr>
          <p:cNvSpPr/>
          <p:nvPr/>
        </p:nvSpPr>
        <p:spPr>
          <a:xfrm>
            <a:off x="5537772" y="3047680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Znak mnożenia 21">
            <a:extLst>
              <a:ext uri="{FF2B5EF4-FFF2-40B4-BE49-F238E27FC236}">
                <a16:creationId xmlns:a16="http://schemas.microsoft.com/office/drawing/2014/main" id="{C15C6520-45C1-4093-9313-AAFA70B1559F}"/>
              </a:ext>
            </a:extLst>
          </p:cNvPr>
          <p:cNvSpPr/>
          <p:nvPr/>
        </p:nvSpPr>
        <p:spPr>
          <a:xfrm>
            <a:off x="5537772" y="1733776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Znak mnożenia 22">
            <a:extLst>
              <a:ext uri="{FF2B5EF4-FFF2-40B4-BE49-F238E27FC236}">
                <a16:creationId xmlns:a16="http://schemas.microsoft.com/office/drawing/2014/main" id="{FD27ABAE-406E-4E49-A3CE-65E2196C07A3}"/>
              </a:ext>
            </a:extLst>
          </p:cNvPr>
          <p:cNvSpPr/>
          <p:nvPr/>
        </p:nvSpPr>
        <p:spPr>
          <a:xfrm>
            <a:off x="4284979" y="1436364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Znak mnożenia 23">
            <a:extLst>
              <a:ext uri="{FF2B5EF4-FFF2-40B4-BE49-F238E27FC236}">
                <a16:creationId xmlns:a16="http://schemas.microsoft.com/office/drawing/2014/main" id="{264C3FC0-5546-49AA-9BED-EE272866EE0D}"/>
              </a:ext>
            </a:extLst>
          </p:cNvPr>
          <p:cNvSpPr/>
          <p:nvPr/>
        </p:nvSpPr>
        <p:spPr>
          <a:xfrm>
            <a:off x="4182242" y="202735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Znak mnożenia 24">
            <a:extLst>
              <a:ext uri="{FF2B5EF4-FFF2-40B4-BE49-F238E27FC236}">
                <a16:creationId xmlns:a16="http://schemas.microsoft.com/office/drawing/2014/main" id="{7309919A-E5EC-4F97-B934-8EDF92F5F7F7}"/>
              </a:ext>
            </a:extLst>
          </p:cNvPr>
          <p:cNvSpPr/>
          <p:nvPr/>
        </p:nvSpPr>
        <p:spPr>
          <a:xfrm>
            <a:off x="3096556" y="2348465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Znak mnożenia 25">
            <a:extLst>
              <a:ext uri="{FF2B5EF4-FFF2-40B4-BE49-F238E27FC236}">
                <a16:creationId xmlns:a16="http://schemas.microsoft.com/office/drawing/2014/main" id="{07A73B4B-1661-4428-B44C-70C032510E54}"/>
              </a:ext>
            </a:extLst>
          </p:cNvPr>
          <p:cNvSpPr/>
          <p:nvPr/>
        </p:nvSpPr>
        <p:spPr>
          <a:xfrm>
            <a:off x="2775288" y="2657571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Znak mnożenia 26">
            <a:extLst>
              <a:ext uri="{FF2B5EF4-FFF2-40B4-BE49-F238E27FC236}">
                <a16:creationId xmlns:a16="http://schemas.microsoft.com/office/drawing/2014/main" id="{F5350700-F55C-492F-BDE5-A1119FF5005B}"/>
              </a:ext>
            </a:extLst>
          </p:cNvPr>
          <p:cNvSpPr/>
          <p:nvPr/>
        </p:nvSpPr>
        <p:spPr>
          <a:xfrm>
            <a:off x="2473630" y="194037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Znak mnożenia 27">
            <a:extLst>
              <a:ext uri="{FF2B5EF4-FFF2-40B4-BE49-F238E27FC236}">
                <a16:creationId xmlns:a16="http://schemas.microsoft.com/office/drawing/2014/main" id="{6E0D0224-9E2B-4447-B7A5-9C53531EA390}"/>
              </a:ext>
            </a:extLst>
          </p:cNvPr>
          <p:cNvSpPr/>
          <p:nvPr/>
        </p:nvSpPr>
        <p:spPr>
          <a:xfrm>
            <a:off x="2185206" y="145745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Znak mnożenia 28">
            <a:extLst>
              <a:ext uri="{FF2B5EF4-FFF2-40B4-BE49-F238E27FC236}">
                <a16:creationId xmlns:a16="http://schemas.microsoft.com/office/drawing/2014/main" id="{E2F5BA17-840A-4ADB-92AE-52683C60F708}"/>
              </a:ext>
            </a:extLst>
          </p:cNvPr>
          <p:cNvSpPr/>
          <p:nvPr/>
        </p:nvSpPr>
        <p:spPr>
          <a:xfrm>
            <a:off x="1877929" y="170464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Znak mnożenia 29">
            <a:extLst>
              <a:ext uri="{FF2B5EF4-FFF2-40B4-BE49-F238E27FC236}">
                <a16:creationId xmlns:a16="http://schemas.microsoft.com/office/drawing/2014/main" id="{1842BADC-D8CF-4406-A470-0696D191F496}"/>
              </a:ext>
            </a:extLst>
          </p:cNvPr>
          <p:cNvSpPr/>
          <p:nvPr/>
        </p:nvSpPr>
        <p:spPr>
          <a:xfrm>
            <a:off x="1538773" y="202735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Znak mnożenia 30">
            <a:extLst>
              <a:ext uri="{FF2B5EF4-FFF2-40B4-BE49-F238E27FC236}">
                <a16:creationId xmlns:a16="http://schemas.microsoft.com/office/drawing/2014/main" id="{155DD01E-730B-475C-A6EC-BCFF48C49B46}"/>
              </a:ext>
            </a:extLst>
          </p:cNvPr>
          <p:cNvSpPr/>
          <p:nvPr/>
        </p:nvSpPr>
        <p:spPr>
          <a:xfrm>
            <a:off x="1276817" y="1687992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Znak mnożenia 31">
            <a:extLst>
              <a:ext uri="{FF2B5EF4-FFF2-40B4-BE49-F238E27FC236}">
                <a16:creationId xmlns:a16="http://schemas.microsoft.com/office/drawing/2014/main" id="{3B8AE82D-89FF-415D-ABDD-0928A177B544}"/>
              </a:ext>
            </a:extLst>
          </p:cNvPr>
          <p:cNvSpPr/>
          <p:nvPr/>
        </p:nvSpPr>
        <p:spPr>
          <a:xfrm>
            <a:off x="956410" y="1455855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5371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A4A9FEF-083C-4CB0-9D01-CF030059F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79" y="1313904"/>
            <a:ext cx="5696013" cy="4230192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F0ECBFBB-27B0-45E2-9F63-9B39CA72569C}"/>
              </a:ext>
            </a:extLst>
          </p:cNvPr>
          <p:cNvSpPr txBox="1"/>
          <p:nvPr/>
        </p:nvSpPr>
        <p:spPr>
          <a:xfrm>
            <a:off x="10661715" y="575035"/>
            <a:ext cx="586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Stos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44498FAE-5553-49F6-9021-804FE8532B7E}"/>
              </a:ext>
            </a:extLst>
          </p:cNvPr>
          <p:cNvSpPr txBox="1"/>
          <p:nvPr/>
        </p:nvSpPr>
        <p:spPr>
          <a:xfrm>
            <a:off x="6402371" y="565608"/>
            <a:ext cx="262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Kolejność zwiedzania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540783B-AE20-4573-A002-0929D8B608BE}"/>
              </a:ext>
            </a:extLst>
          </p:cNvPr>
          <p:cNvSpPr txBox="1"/>
          <p:nvPr/>
        </p:nvSpPr>
        <p:spPr>
          <a:xfrm>
            <a:off x="6402371" y="944572"/>
            <a:ext cx="156991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[..]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(18)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2DD37416-947A-4D6E-BF2E-0E55F50CE03A}"/>
              </a:ext>
            </a:extLst>
          </p:cNvPr>
          <p:cNvSpPr txBox="1"/>
          <p:nvPr/>
        </p:nvSpPr>
        <p:spPr>
          <a:xfrm>
            <a:off x="10165839" y="944572"/>
            <a:ext cx="156991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[..]</a:t>
            </a:r>
          </a:p>
        </p:txBody>
      </p:sp>
      <p:sp>
        <p:nvSpPr>
          <p:cNvPr id="4" name="Znak mnożenia 3">
            <a:extLst>
              <a:ext uri="{FF2B5EF4-FFF2-40B4-BE49-F238E27FC236}">
                <a16:creationId xmlns:a16="http://schemas.microsoft.com/office/drawing/2014/main" id="{494A7A1E-CE95-42F8-87FC-73B238D200A6}"/>
              </a:ext>
            </a:extLst>
          </p:cNvPr>
          <p:cNvSpPr/>
          <p:nvPr/>
        </p:nvSpPr>
        <p:spPr>
          <a:xfrm>
            <a:off x="4920793" y="3089634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Znak mnożenia 8">
            <a:extLst>
              <a:ext uri="{FF2B5EF4-FFF2-40B4-BE49-F238E27FC236}">
                <a16:creationId xmlns:a16="http://schemas.microsoft.com/office/drawing/2014/main" id="{279F6E47-33B3-45DC-9A7F-AD494FEEE20B}"/>
              </a:ext>
            </a:extLst>
          </p:cNvPr>
          <p:cNvSpPr/>
          <p:nvPr/>
        </p:nvSpPr>
        <p:spPr>
          <a:xfrm>
            <a:off x="4619135" y="325931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Znak mnożenia 9">
            <a:extLst>
              <a:ext uri="{FF2B5EF4-FFF2-40B4-BE49-F238E27FC236}">
                <a16:creationId xmlns:a16="http://schemas.microsoft.com/office/drawing/2014/main" id="{8EAB3AFD-B86F-4B55-9A64-E70F6DD1C3B4}"/>
              </a:ext>
            </a:extLst>
          </p:cNvPr>
          <p:cNvSpPr/>
          <p:nvPr/>
        </p:nvSpPr>
        <p:spPr>
          <a:xfrm>
            <a:off x="4323155" y="2919951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Znak mnożenia 11">
            <a:extLst>
              <a:ext uri="{FF2B5EF4-FFF2-40B4-BE49-F238E27FC236}">
                <a16:creationId xmlns:a16="http://schemas.microsoft.com/office/drawing/2014/main" id="{44D0DC3C-1E33-4E6B-B02F-143385BF2DCC}"/>
              </a:ext>
            </a:extLst>
          </p:cNvPr>
          <p:cNvSpPr/>
          <p:nvPr/>
        </p:nvSpPr>
        <p:spPr>
          <a:xfrm>
            <a:off x="4021497" y="2657572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Znak mnożenia 12">
            <a:extLst>
              <a:ext uri="{FF2B5EF4-FFF2-40B4-BE49-F238E27FC236}">
                <a16:creationId xmlns:a16="http://schemas.microsoft.com/office/drawing/2014/main" id="{73E189C2-CB13-4839-AAED-0C5A24606A5C}"/>
              </a:ext>
            </a:extLst>
          </p:cNvPr>
          <p:cNvSpPr/>
          <p:nvPr/>
        </p:nvSpPr>
        <p:spPr>
          <a:xfrm>
            <a:off x="3687810" y="3846920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Znak mnożenia 13">
            <a:extLst>
              <a:ext uri="{FF2B5EF4-FFF2-40B4-BE49-F238E27FC236}">
                <a16:creationId xmlns:a16="http://schemas.microsoft.com/office/drawing/2014/main" id="{156DC725-30E2-4FDC-B1CE-1B655C03887F}"/>
              </a:ext>
            </a:extLst>
          </p:cNvPr>
          <p:cNvSpPr/>
          <p:nvPr/>
        </p:nvSpPr>
        <p:spPr>
          <a:xfrm>
            <a:off x="3989468" y="5055122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Znak mnożenia 15">
            <a:extLst>
              <a:ext uri="{FF2B5EF4-FFF2-40B4-BE49-F238E27FC236}">
                <a16:creationId xmlns:a16="http://schemas.microsoft.com/office/drawing/2014/main" id="{F79FF6EE-6F24-4E9B-93FA-73A15B6232CF}"/>
              </a:ext>
            </a:extLst>
          </p:cNvPr>
          <p:cNvSpPr/>
          <p:nvPr/>
        </p:nvSpPr>
        <p:spPr>
          <a:xfrm>
            <a:off x="4291126" y="3846919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Znak mnożenia 16">
            <a:extLst>
              <a:ext uri="{FF2B5EF4-FFF2-40B4-BE49-F238E27FC236}">
                <a16:creationId xmlns:a16="http://schemas.microsoft.com/office/drawing/2014/main" id="{98D8DA33-B33B-4882-A6A1-448C547C8E87}"/>
              </a:ext>
            </a:extLst>
          </p:cNvPr>
          <p:cNvSpPr/>
          <p:nvPr/>
        </p:nvSpPr>
        <p:spPr>
          <a:xfrm>
            <a:off x="4323155" y="477266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Znak mnożenia 17">
            <a:extLst>
              <a:ext uri="{FF2B5EF4-FFF2-40B4-BE49-F238E27FC236}">
                <a16:creationId xmlns:a16="http://schemas.microsoft.com/office/drawing/2014/main" id="{DE99F7CF-0A51-4A33-8481-390066C111BB}"/>
              </a:ext>
            </a:extLst>
          </p:cNvPr>
          <p:cNvSpPr/>
          <p:nvPr/>
        </p:nvSpPr>
        <p:spPr>
          <a:xfrm>
            <a:off x="4627473" y="4452939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Znak mnożenia 18">
            <a:extLst>
              <a:ext uri="{FF2B5EF4-FFF2-40B4-BE49-F238E27FC236}">
                <a16:creationId xmlns:a16="http://schemas.microsoft.com/office/drawing/2014/main" id="{F986E281-A483-4A42-A1A4-0A43B110348D}"/>
              </a:ext>
            </a:extLst>
          </p:cNvPr>
          <p:cNvSpPr/>
          <p:nvPr/>
        </p:nvSpPr>
        <p:spPr>
          <a:xfrm>
            <a:off x="4929131" y="417091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Znak mnożenia 19">
            <a:extLst>
              <a:ext uri="{FF2B5EF4-FFF2-40B4-BE49-F238E27FC236}">
                <a16:creationId xmlns:a16="http://schemas.microsoft.com/office/drawing/2014/main" id="{258BF758-00A8-4BA9-AA4E-313166D65E91}"/>
              </a:ext>
            </a:extLst>
          </p:cNvPr>
          <p:cNvSpPr/>
          <p:nvPr/>
        </p:nvSpPr>
        <p:spPr>
          <a:xfrm>
            <a:off x="5230791" y="3874314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Znak mnożenia 20">
            <a:extLst>
              <a:ext uri="{FF2B5EF4-FFF2-40B4-BE49-F238E27FC236}">
                <a16:creationId xmlns:a16="http://schemas.microsoft.com/office/drawing/2014/main" id="{E202BEAA-C30C-4A9D-9C34-D96C073F8591}"/>
              </a:ext>
            </a:extLst>
          </p:cNvPr>
          <p:cNvSpPr/>
          <p:nvPr/>
        </p:nvSpPr>
        <p:spPr>
          <a:xfrm>
            <a:off x="5537772" y="3047680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Znak mnożenia 21">
            <a:extLst>
              <a:ext uri="{FF2B5EF4-FFF2-40B4-BE49-F238E27FC236}">
                <a16:creationId xmlns:a16="http://schemas.microsoft.com/office/drawing/2014/main" id="{C15C6520-45C1-4093-9313-AAFA70B1559F}"/>
              </a:ext>
            </a:extLst>
          </p:cNvPr>
          <p:cNvSpPr/>
          <p:nvPr/>
        </p:nvSpPr>
        <p:spPr>
          <a:xfrm>
            <a:off x="5537772" y="1733776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Znak mnożenia 22">
            <a:extLst>
              <a:ext uri="{FF2B5EF4-FFF2-40B4-BE49-F238E27FC236}">
                <a16:creationId xmlns:a16="http://schemas.microsoft.com/office/drawing/2014/main" id="{FD27ABAE-406E-4E49-A3CE-65E2196C07A3}"/>
              </a:ext>
            </a:extLst>
          </p:cNvPr>
          <p:cNvSpPr/>
          <p:nvPr/>
        </p:nvSpPr>
        <p:spPr>
          <a:xfrm>
            <a:off x="4284979" y="1436364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Znak mnożenia 23">
            <a:extLst>
              <a:ext uri="{FF2B5EF4-FFF2-40B4-BE49-F238E27FC236}">
                <a16:creationId xmlns:a16="http://schemas.microsoft.com/office/drawing/2014/main" id="{264C3FC0-5546-49AA-9BED-EE272866EE0D}"/>
              </a:ext>
            </a:extLst>
          </p:cNvPr>
          <p:cNvSpPr/>
          <p:nvPr/>
        </p:nvSpPr>
        <p:spPr>
          <a:xfrm>
            <a:off x="4182242" y="202735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Znak mnożenia 24">
            <a:extLst>
              <a:ext uri="{FF2B5EF4-FFF2-40B4-BE49-F238E27FC236}">
                <a16:creationId xmlns:a16="http://schemas.microsoft.com/office/drawing/2014/main" id="{7309919A-E5EC-4F97-B934-8EDF92F5F7F7}"/>
              </a:ext>
            </a:extLst>
          </p:cNvPr>
          <p:cNvSpPr/>
          <p:nvPr/>
        </p:nvSpPr>
        <p:spPr>
          <a:xfrm>
            <a:off x="3096556" y="2348465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Znak mnożenia 25">
            <a:extLst>
              <a:ext uri="{FF2B5EF4-FFF2-40B4-BE49-F238E27FC236}">
                <a16:creationId xmlns:a16="http://schemas.microsoft.com/office/drawing/2014/main" id="{07A73B4B-1661-4428-B44C-70C032510E54}"/>
              </a:ext>
            </a:extLst>
          </p:cNvPr>
          <p:cNvSpPr/>
          <p:nvPr/>
        </p:nvSpPr>
        <p:spPr>
          <a:xfrm>
            <a:off x="2775288" y="2657571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Znak mnożenia 26">
            <a:extLst>
              <a:ext uri="{FF2B5EF4-FFF2-40B4-BE49-F238E27FC236}">
                <a16:creationId xmlns:a16="http://schemas.microsoft.com/office/drawing/2014/main" id="{F5350700-F55C-492F-BDE5-A1119FF5005B}"/>
              </a:ext>
            </a:extLst>
          </p:cNvPr>
          <p:cNvSpPr/>
          <p:nvPr/>
        </p:nvSpPr>
        <p:spPr>
          <a:xfrm>
            <a:off x="2473630" y="194037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Znak mnożenia 27">
            <a:extLst>
              <a:ext uri="{FF2B5EF4-FFF2-40B4-BE49-F238E27FC236}">
                <a16:creationId xmlns:a16="http://schemas.microsoft.com/office/drawing/2014/main" id="{6E0D0224-9E2B-4447-B7A5-9C53531EA390}"/>
              </a:ext>
            </a:extLst>
          </p:cNvPr>
          <p:cNvSpPr/>
          <p:nvPr/>
        </p:nvSpPr>
        <p:spPr>
          <a:xfrm>
            <a:off x="2185206" y="145745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Znak mnożenia 28">
            <a:extLst>
              <a:ext uri="{FF2B5EF4-FFF2-40B4-BE49-F238E27FC236}">
                <a16:creationId xmlns:a16="http://schemas.microsoft.com/office/drawing/2014/main" id="{E2F5BA17-840A-4ADB-92AE-52683C60F708}"/>
              </a:ext>
            </a:extLst>
          </p:cNvPr>
          <p:cNvSpPr/>
          <p:nvPr/>
        </p:nvSpPr>
        <p:spPr>
          <a:xfrm>
            <a:off x="1877929" y="170464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Znak mnożenia 29">
            <a:extLst>
              <a:ext uri="{FF2B5EF4-FFF2-40B4-BE49-F238E27FC236}">
                <a16:creationId xmlns:a16="http://schemas.microsoft.com/office/drawing/2014/main" id="{1842BADC-D8CF-4406-A470-0696D191F496}"/>
              </a:ext>
            </a:extLst>
          </p:cNvPr>
          <p:cNvSpPr/>
          <p:nvPr/>
        </p:nvSpPr>
        <p:spPr>
          <a:xfrm>
            <a:off x="1538773" y="202735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Znak mnożenia 30">
            <a:extLst>
              <a:ext uri="{FF2B5EF4-FFF2-40B4-BE49-F238E27FC236}">
                <a16:creationId xmlns:a16="http://schemas.microsoft.com/office/drawing/2014/main" id="{155DD01E-730B-475C-A6EC-BCFF48C49B46}"/>
              </a:ext>
            </a:extLst>
          </p:cNvPr>
          <p:cNvSpPr/>
          <p:nvPr/>
        </p:nvSpPr>
        <p:spPr>
          <a:xfrm>
            <a:off x="1276817" y="1687992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Znak mnożenia 31">
            <a:extLst>
              <a:ext uri="{FF2B5EF4-FFF2-40B4-BE49-F238E27FC236}">
                <a16:creationId xmlns:a16="http://schemas.microsoft.com/office/drawing/2014/main" id="{3B8AE82D-89FF-415D-ABDD-0928A177B544}"/>
              </a:ext>
            </a:extLst>
          </p:cNvPr>
          <p:cNvSpPr/>
          <p:nvPr/>
        </p:nvSpPr>
        <p:spPr>
          <a:xfrm>
            <a:off x="956410" y="1455855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Znak mnożenia 32">
            <a:extLst>
              <a:ext uri="{FF2B5EF4-FFF2-40B4-BE49-F238E27FC236}">
                <a16:creationId xmlns:a16="http://schemas.microsoft.com/office/drawing/2014/main" id="{F13E2851-9A13-4276-A7E2-BCCA7EDAE0D2}"/>
              </a:ext>
            </a:extLst>
          </p:cNvPr>
          <p:cNvSpPr/>
          <p:nvPr/>
        </p:nvSpPr>
        <p:spPr>
          <a:xfrm>
            <a:off x="654752" y="202735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65560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A4A9FEF-083C-4CB0-9D01-CF030059F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79" y="1313904"/>
            <a:ext cx="5696013" cy="4230192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F0ECBFBB-27B0-45E2-9F63-9B39CA72569C}"/>
              </a:ext>
            </a:extLst>
          </p:cNvPr>
          <p:cNvSpPr txBox="1"/>
          <p:nvPr/>
        </p:nvSpPr>
        <p:spPr>
          <a:xfrm>
            <a:off x="10661715" y="575035"/>
            <a:ext cx="586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Stos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44498FAE-5553-49F6-9021-804FE8532B7E}"/>
              </a:ext>
            </a:extLst>
          </p:cNvPr>
          <p:cNvSpPr txBox="1"/>
          <p:nvPr/>
        </p:nvSpPr>
        <p:spPr>
          <a:xfrm>
            <a:off x="6402371" y="565608"/>
            <a:ext cx="262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Kolejność zwiedzania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540783B-AE20-4573-A002-0929D8B608BE}"/>
              </a:ext>
            </a:extLst>
          </p:cNvPr>
          <p:cNvSpPr txBox="1"/>
          <p:nvPr/>
        </p:nvSpPr>
        <p:spPr>
          <a:xfrm>
            <a:off x="6402371" y="944572"/>
            <a:ext cx="156991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[..]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(25)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2DD37416-947A-4D6E-BF2E-0E55F50CE03A}"/>
              </a:ext>
            </a:extLst>
          </p:cNvPr>
          <p:cNvSpPr txBox="1"/>
          <p:nvPr/>
        </p:nvSpPr>
        <p:spPr>
          <a:xfrm>
            <a:off x="10165839" y="944572"/>
            <a:ext cx="156991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[..]</a:t>
            </a:r>
          </a:p>
        </p:txBody>
      </p:sp>
      <p:sp>
        <p:nvSpPr>
          <p:cNvPr id="4" name="Znak mnożenia 3">
            <a:extLst>
              <a:ext uri="{FF2B5EF4-FFF2-40B4-BE49-F238E27FC236}">
                <a16:creationId xmlns:a16="http://schemas.microsoft.com/office/drawing/2014/main" id="{494A7A1E-CE95-42F8-87FC-73B238D200A6}"/>
              </a:ext>
            </a:extLst>
          </p:cNvPr>
          <p:cNvSpPr/>
          <p:nvPr/>
        </p:nvSpPr>
        <p:spPr>
          <a:xfrm>
            <a:off x="4920793" y="3089634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Znak mnożenia 8">
            <a:extLst>
              <a:ext uri="{FF2B5EF4-FFF2-40B4-BE49-F238E27FC236}">
                <a16:creationId xmlns:a16="http://schemas.microsoft.com/office/drawing/2014/main" id="{279F6E47-33B3-45DC-9A7F-AD494FEEE20B}"/>
              </a:ext>
            </a:extLst>
          </p:cNvPr>
          <p:cNvSpPr/>
          <p:nvPr/>
        </p:nvSpPr>
        <p:spPr>
          <a:xfrm>
            <a:off x="4619135" y="325931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Znak mnożenia 9">
            <a:extLst>
              <a:ext uri="{FF2B5EF4-FFF2-40B4-BE49-F238E27FC236}">
                <a16:creationId xmlns:a16="http://schemas.microsoft.com/office/drawing/2014/main" id="{8EAB3AFD-B86F-4B55-9A64-E70F6DD1C3B4}"/>
              </a:ext>
            </a:extLst>
          </p:cNvPr>
          <p:cNvSpPr/>
          <p:nvPr/>
        </p:nvSpPr>
        <p:spPr>
          <a:xfrm>
            <a:off x="4323155" y="2919951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Znak mnożenia 11">
            <a:extLst>
              <a:ext uri="{FF2B5EF4-FFF2-40B4-BE49-F238E27FC236}">
                <a16:creationId xmlns:a16="http://schemas.microsoft.com/office/drawing/2014/main" id="{44D0DC3C-1E33-4E6B-B02F-143385BF2DCC}"/>
              </a:ext>
            </a:extLst>
          </p:cNvPr>
          <p:cNvSpPr/>
          <p:nvPr/>
        </p:nvSpPr>
        <p:spPr>
          <a:xfrm>
            <a:off x="4021497" y="2657572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Znak mnożenia 12">
            <a:extLst>
              <a:ext uri="{FF2B5EF4-FFF2-40B4-BE49-F238E27FC236}">
                <a16:creationId xmlns:a16="http://schemas.microsoft.com/office/drawing/2014/main" id="{73E189C2-CB13-4839-AAED-0C5A24606A5C}"/>
              </a:ext>
            </a:extLst>
          </p:cNvPr>
          <p:cNvSpPr/>
          <p:nvPr/>
        </p:nvSpPr>
        <p:spPr>
          <a:xfrm>
            <a:off x="3687810" y="3846920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Znak mnożenia 13">
            <a:extLst>
              <a:ext uri="{FF2B5EF4-FFF2-40B4-BE49-F238E27FC236}">
                <a16:creationId xmlns:a16="http://schemas.microsoft.com/office/drawing/2014/main" id="{156DC725-30E2-4FDC-B1CE-1B655C03887F}"/>
              </a:ext>
            </a:extLst>
          </p:cNvPr>
          <p:cNvSpPr/>
          <p:nvPr/>
        </p:nvSpPr>
        <p:spPr>
          <a:xfrm>
            <a:off x="3989468" y="5055122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Znak mnożenia 15">
            <a:extLst>
              <a:ext uri="{FF2B5EF4-FFF2-40B4-BE49-F238E27FC236}">
                <a16:creationId xmlns:a16="http://schemas.microsoft.com/office/drawing/2014/main" id="{F79FF6EE-6F24-4E9B-93FA-73A15B6232CF}"/>
              </a:ext>
            </a:extLst>
          </p:cNvPr>
          <p:cNvSpPr/>
          <p:nvPr/>
        </p:nvSpPr>
        <p:spPr>
          <a:xfrm>
            <a:off x="4291126" y="3846919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Znak mnożenia 16">
            <a:extLst>
              <a:ext uri="{FF2B5EF4-FFF2-40B4-BE49-F238E27FC236}">
                <a16:creationId xmlns:a16="http://schemas.microsoft.com/office/drawing/2014/main" id="{98D8DA33-B33B-4882-A6A1-448C547C8E87}"/>
              </a:ext>
            </a:extLst>
          </p:cNvPr>
          <p:cNvSpPr/>
          <p:nvPr/>
        </p:nvSpPr>
        <p:spPr>
          <a:xfrm>
            <a:off x="4323155" y="477266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Znak mnożenia 17">
            <a:extLst>
              <a:ext uri="{FF2B5EF4-FFF2-40B4-BE49-F238E27FC236}">
                <a16:creationId xmlns:a16="http://schemas.microsoft.com/office/drawing/2014/main" id="{DE99F7CF-0A51-4A33-8481-390066C111BB}"/>
              </a:ext>
            </a:extLst>
          </p:cNvPr>
          <p:cNvSpPr/>
          <p:nvPr/>
        </p:nvSpPr>
        <p:spPr>
          <a:xfrm>
            <a:off x="4627473" y="4452939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Znak mnożenia 18">
            <a:extLst>
              <a:ext uri="{FF2B5EF4-FFF2-40B4-BE49-F238E27FC236}">
                <a16:creationId xmlns:a16="http://schemas.microsoft.com/office/drawing/2014/main" id="{F986E281-A483-4A42-A1A4-0A43B110348D}"/>
              </a:ext>
            </a:extLst>
          </p:cNvPr>
          <p:cNvSpPr/>
          <p:nvPr/>
        </p:nvSpPr>
        <p:spPr>
          <a:xfrm>
            <a:off x="4929131" y="417091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Znak mnożenia 19">
            <a:extLst>
              <a:ext uri="{FF2B5EF4-FFF2-40B4-BE49-F238E27FC236}">
                <a16:creationId xmlns:a16="http://schemas.microsoft.com/office/drawing/2014/main" id="{258BF758-00A8-4BA9-AA4E-313166D65E91}"/>
              </a:ext>
            </a:extLst>
          </p:cNvPr>
          <p:cNvSpPr/>
          <p:nvPr/>
        </p:nvSpPr>
        <p:spPr>
          <a:xfrm>
            <a:off x="5230791" y="3874314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Znak mnożenia 20">
            <a:extLst>
              <a:ext uri="{FF2B5EF4-FFF2-40B4-BE49-F238E27FC236}">
                <a16:creationId xmlns:a16="http://schemas.microsoft.com/office/drawing/2014/main" id="{E202BEAA-C30C-4A9D-9C34-D96C073F8591}"/>
              </a:ext>
            </a:extLst>
          </p:cNvPr>
          <p:cNvSpPr/>
          <p:nvPr/>
        </p:nvSpPr>
        <p:spPr>
          <a:xfrm>
            <a:off x="5537772" y="3047680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Znak mnożenia 21">
            <a:extLst>
              <a:ext uri="{FF2B5EF4-FFF2-40B4-BE49-F238E27FC236}">
                <a16:creationId xmlns:a16="http://schemas.microsoft.com/office/drawing/2014/main" id="{C15C6520-45C1-4093-9313-AAFA70B1559F}"/>
              </a:ext>
            </a:extLst>
          </p:cNvPr>
          <p:cNvSpPr/>
          <p:nvPr/>
        </p:nvSpPr>
        <p:spPr>
          <a:xfrm>
            <a:off x="5537772" y="1733776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Znak mnożenia 22">
            <a:extLst>
              <a:ext uri="{FF2B5EF4-FFF2-40B4-BE49-F238E27FC236}">
                <a16:creationId xmlns:a16="http://schemas.microsoft.com/office/drawing/2014/main" id="{FD27ABAE-406E-4E49-A3CE-65E2196C07A3}"/>
              </a:ext>
            </a:extLst>
          </p:cNvPr>
          <p:cNvSpPr/>
          <p:nvPr/>
        </p:nvSpPr>
        <p:spPr>
          <a:xfrm>
            <a:off x="4284979" y="1436364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Znak mnożenia 23">
            <a:extLst>
              <a:ext uri="{FF2B5EF4-FFF2-40B4-BE49-F238E27FC236}">
                <a16:creationId xmlns:a16="http://schemas.microsoft.com/office/drawing/2014/main" id="{264C3FC0-5546-49AA-9BED-EE272866EE0D}"/>
              </a:ext>
            </a:extLst>
          </p:cNvPr>
          <p:cNvSpPr/>
          <p:nvPr/>
        </p:nvSpPr>
        <p:spPr>
          <a:xfrm>
            <a:off x="4182242" y="202735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Znak mnożenia 24">
            <a:extLst>
              <a:ext uri="{FF2B5EF4-FFF2-40B4-BE49-F238E27FC236}">
                <a16:creationId xmlns:a16="http://schemas.microsoft.com/office/drawing/2014/main" id="{7309919A-E5EC-4F97-B934-8EDF92F5F7F7}"/>
              </a:ext>
            </a:extLst>
          </p:cNvPr>
          <p:cNvSpPr/>
          <p:nvPr/>
        </p:nvSpPr>
        <p:spPr>
          <a:xfrm>
            <a:off x="3096556" y="2348465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Znak mnożenia 25">
            <a:extLst>
              <a:ext uri="{FF2B5EF4-FFF2-40B4-BE49-F238E27FC236}">
                <a16:creationId xmlns:a16="http://schemas.microsoft.com/office/drawing/2014/main" id="{07A73B4B-1661-4428-B44C-70C032510E54}"/>
              </a:ext>
            </a:extLst>
          </p:cNvPr>
          <p:cNvSpPr/>
          <p:nvPr/>
        </p:nvSpPr>
        <p:spPr>
          <a:xfrm>
            <a:off x="2775288" y="2657571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Znak mnożenia 26">
            <a:extLst>
              <a:ext uri="{FF2B5EF4-FFF2-40B4-BE49-F238E27FC236}">
                <a16:creationId xmlns:a16="http://schemas.microsoft.com/office/drawing/2014/main" id="{F5350700-F55C-492F-BDE5-A1119FF5005B}"/>
              </a:ext>
            </a:extLst>
          </p:cNvPr>
          <p:cNvSpPr/>
          <p:nvPr/>
        </p:nvSpPr>
        <p:spPr>
          <a:xfrm>
            <a:off x="2473630" y="194037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Znak mnożenia 27">
            <a:extLst>
              <a:ext uri="{FF2B5EF4-FFF2-40B4-BE49-F238E27FC236}">
                <a16:creationId xmlns:a16="http://schemas.microsoft.com/office/drawing/2014/main" id="{6E0D0224-9E2B-4447-B7A5-9C53531EA390}"/>
              </a:ext>
            </a:extLst>
          </p:cNvPr>
          <p:cNvSpPr/>
          <p:nvPr/>
        </p:nvSpPr>
        <p:spPr>
          <a:xfrm>
            <a:off x="2185206" y="145745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Znak mnożenia 28">
            <a:extLst>
              <a:ext uri="{FF2B5EF4-FFF2-40B4-BE49-F238E27FC236}">
                <a16:creationId xmlns:a16="http://schemas.microsoft.com/office/drawing/2014/main" id="{E2F5BA17-840A-4ADB-92AE-52683C60F708}"/>
              </a:ext>
            </a:extLst>
          </p:cNvPr>
          <p:cNvSpPr/>
          <p:nvPr/>
        </p:nvSpPr>
        <p:spPr>
          <a:xfrm>
            <a:off x="1877929" y="170464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Znak mnożenia 29">
            <a:extLst>
              <a:ext uri="{FF2B5EF4-FFF2-40B4-BE49-F238E27FC236}">
                <a16:creationId xmlns:a16="http://schemas.microsoft.com/office/drawing/2014/main" id="{1842BADC-D8CF-4406-A470-0696D191F496}"/>
              </a:ext>
            </a:extLst>
          </p:cNvPr>
          <p:cNvSpPr/>
          <p:nvPr/>
        </p:nvSpPr>
        <p:spPr>
          <a:xfrm>
            <a:off x="1538773" y="202735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Znak mnożenia 30">
            <a:extLst>
              <a:ext uri="{FF2B5EF4-FFF2-40B4-BE49-F238E27FC236}">
                <a16:creationId xmlns:a16="http://schemas.microsoft.com/office/drawing/2014/main" id="{155DD01E-730B-475C-A6EC-BCFF48C49B46}"/>
              </a:ext>
            </a:extLst>
          </p:cNvPr>
          <p:cNvSpPr/>
          <p:nvPr/>
        </p:nvSpPr>
        <p:spPr>
          <a:xfrm>
            <a:off x="1276817" y="1687992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Znak mnożenia 31">
            <a:extLst>
              <a:ext uri="{FF2B5EF4-FFF2-40B4-BE49-F238E27FC236}">
                <a16:creationId xmlns:a16="http://schemas.microsoft.com/office/drawing/2014/main" id="{3B8AE82D-89FF-415D-ABDD-0928A177B544}"/>
              </a:ext>
            </a:extLst>
          </p:cNvPr>
          <p:cNvSpPr/>
          <p:nvPr/>
        </p:nvSpPr>
        <p:spPr>
          <a:xfrm>
            <a:off x="956410" y="1455855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Znak mnożenia 32">
            <a:extLst>
              <a:ext uri="{FF2B5EF4-FFF2-40B4-BE49-F238E27FC236}">
                <a16:creationId xmlns:a16="http://schemas.microsoft.com/office/drawing/2014/main" id="{F13E2851-9A13-4276-A7E2-BCCA7EDAE0D2}"/>
              </a:ext>
            </a:extLst>
          </p:cNvPr>
          <p:cNvSpPr/>
          <p:nvPr/>
        </p:nvSpPr>
        <p:spPr>
          <a:xfrm>
            <a:off x="654752" y="202735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Znak mnożenia 33">
            <a:extLst>
              <a:ext uri="{FF2B5EF4-FFF2-40B4-BE49-F238E27FC236}">
                <a16:creationId xmlns:a16="http://schemas.microsoft.com/office/drawing/2014/main" id="{534130DE-1153-4A6B-B82A-E025F0B100CE}"/>
              </a:ext>
            </a:extLst>
          </p:cNvPr>
          <p:cNvSpPr/>
          <p:nvPr/>
        </p:nvSpPr>
        <p:spPr>
          <a:xfrm>
            <a:off x="941859" y="2649335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38270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A4A9FEF-083C-4CB0-9D01-CF030059F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79" y="1313904"/>
            <a:ext cx="5696013" cy="4230192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F0ECBFBB-27B0-45E2-9F63-9B39CA72569C}"/>
              </a:ext>
            </a:extLst>
          </p:cNvPr>
          <p:cNvSpPr txBox="1"/>
          <p:nvPr/>
        </p:nvSpPr>
        <p:spPr>
          <a:xfrm>
            <a:off x="10661715" y="575035"/>
            <a:ext cx="586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Stos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44498FAE-5553-49F6-9021-804FE8532B7E}"/>
              </a:ext>
            </a:extLst>
          </p:cNvPr>
          <p:cNvSpPr txBox="1"/>
          <p:nvPr/>
        </p:nvSpPr>
        <p:spPr>
          <a:xfrm>
            <a:off x="6402371" y="565608"/>
            <a:ext cx="262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Kolejność zwiedzania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540783B-AE20-4573-A002-0929D8B608BE}"/>
              </a:ext>
            </a:extLst>
          </p:cNvPr>
          <p:cNvSpPr txBox="1"/>
          <p:nvPr/>
        </p:nvSpPr>
        <p:spPr>
          <a:xfrm>
            <a:off x="6402371" y="944572"/>
            <a:ext cx="156991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[..]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(26)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2DD37416-947A-4D6E-BF2E-0E55F50CE03A}"/>
              </a:ext>
            </a:extLst>
          </p:cNvPr>
          <p:cNvSpPr txBox="1"/>
          <p:nvPr/>
        </p:nvSpPr>
        <p:spPr>
          <a:xfrm>
            <a:off x="10165839" y="944572"/>
            <a:ext cx="156991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[..]</a:t>
            </a:r>
          </a:p>
        </p:txBody>
      </p:sp>
      <p:sp>
        <p:nvSpPr>
          <p:cNvPr id="4" name="Znak mnożenia 3">
            <a:extLst>
              <a:ext uri="{FF2B5EF4-FFF2-40B4-BE49-F238E27FC236}">
                <a16:creationId xmlns:a16="http://schemas.microsoft.com/office/drawing/2014/main" id="{494A7A1E-CE95-42F8-87FC-73B238D200A6}"/>
              </a:ext>
            </a:extLst>
          </p:cNvPr>
          <p:cNvSpPr/>
          <p:nvPr/>
        </p:nvSpPr>
        <p:spPr>
          <a:xfrm>
            <a:off x="4920793" y="3089634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Znak mnożenia 8">
            <a:extLst>
              <a:ext uri="{FF2B5EF4-FFF2-40B4-BE49-F238E27FC236}">
                <a16:creationId xmlns:a16="http://schemas.microsoft.com/office/drawing/2014/main" id="{279F6E47-33B3-45DC-9A7F-AD494FEEE20B}"/>
              </a:ext>
            </a:extLst>
          </p:cNvPr>
          <p:cNvSpPr/>
          <p:nvPr/>
        </p:nvSpPr>
        <p:spPr>
          <a:xfrm>
            <a:off x="4619135" y="325931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Znak mnożenia 9">
            <a:extLst>
              <a:ext uri="{FF2B5EF4-FFF2-40B4-BE49-F238E27FC236}">
                <a16:creationId xmlns:a16="http://schemas.microsoft.com/office/drawing/2014/main" id="{8EAB3AFD-B86F-4B55-9A64-E70F6DD1C3B4}"/>
              </a:ext>
            </a:extLst>
          </p:cNvPr>
          <p:cNvSpPr/>
          <p:nvPr/>
        </p:nvSpPr>
        <p:spPr>
          <a:xfrm>
            <a:off x="4323155" y="2919951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Znak mnożenia 11">
            <a:extLst>
              <a:ext uri="{FF2B5EF4-FFF2-40B4-BE49-F238E27FC236}">
                <a16:creationId xmlns:a16="http://schemas.microsoft.com/office/drawing/2014/main" id="{44D0DC3C-1E33-4E6B-B02F-143385BF2DCC}"/>
              </a:ext>
            </a:extLst>
          </p:cNvPr>
          <p:cNvSpPr/>
          <p:nvPr/>
        </p:nvSpPr>
        <p:spPr>
          <a:xfrm>
            <a:off x="4021497" y="2657572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Znak mnożenia 12">
            <a:extLst>
              <a:ext uri="{FF2B5EF4-FFF2-40B4-BE49-F238E27FC236}">
                <a16:creationId xmlns:a16="http://schemas.microsoft.com/office/drawing/2014/main" id="{73E189C2-CB13-4839-AAED-0C5A24606A5C}"/>
              </a:ext>
            </a:extLst>
          </p:cNvPr>
          <p:cNvSpPr/>
          <p:nvPr/>
        </p:nvSpPr>
        <p:spPr>
          <a:xfrm>
            <a:off x="3687810" y="3846920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Znak mnożenia 13">
            <a:extLst>
              <a:ext uri="{FF2B5EF4-FFF2-40B4-BE49-F238E27FC236}">
                <a16:creationId xmlns:a16="http://schemas.microsoft.com/office/drawing/2014/main" id="{156DC725-30E2-4FDC-B1CE-1B655C03887F}"/>
              </a:ext>
            </a:extLst>
          </p:cNvPr>
          <p:cNvSpPr/>
          <p:nvPr/>
        </p:nvSpPr>
        <p:spPr>
          <a:xfrm>
            <a:off x="3989468" y="5055122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Znak mnożenia 15">
            <a:extLst>
              <a:ext uri="{FF2B5EF4-FFF2-40B4-BE49-F238E27FC236}">
                <a16:creationId xmlns:a16="http://schemas.microsoft.com/office/drawing/2014/main" id="{F79FF6EE-6F24-4E9B-93FA-73A15B6232CF}"/>
              </a:ext>
            </a:extLst>
          </p:cNvPr>
          <p:cNvSpPr/>
          <p:nvPr/>
        </p:nvSpPr>
        <p:spPr>
          <a:xfrm>
            <a:off x="4291126" y="3846919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Znak mnożenia 16">
            <a:extLst>
              <a:ext uri="{FF2B5EF4-FFF2-40B4-BE49-F238E27FC236}">
                <a16:creationId xmlns:a16="http://schemas.microsoft.com/office/drawing/2014/main" id="{98D8DA33-B33B-4882-A6A1-448C547C8E87}"/>
              </a:ext>
            </a:extLst>
          </p:cNvPr>
          <p:cNvSpPr/>
          <p:nvPr/>
        </p:nvSpPr>
        <p:spPr>
          <a:xfrm>
            <a:off x="4323155" y="477266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Znak mnożenia 17">
            <a:extLst>
              <a:ext uri="{FF2B5EF4-FFF2-40B4-BE49-F238E27FC236}">
                <a16:creationId xmlns:a16="http://schemas.microsoft.com/office/drawing/2014/main" id="{DE99F7CF-0A51-4A33-8481-390066C111BB}"/>
              </a:ext>
            </a:extLst>
          </p:cNvPr>
          <p:cNvSpPr/>
          <p:nvPr/>
        </p:nvSpPr>
        <p:spPr>
          <a:xfrm>
            <a:off x="4627473" y="4452939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Znak mnożenia 18">
            <a:extLst>
              <a:ext uri="{FF2B5EF4-FFF2-40B4-BE49-F238E27FC236}">
                <a16:creationId xmlns:a16="http://schemas.microsoft.com/office/drawing/2014/main" id="{F986E281-A483-4A42-A1A4-0A43B110348D}"/>
              </a:ext>
            </a:extLst>
          </p:cNvPr>
          <p:cNvSpPr/>
          <p:nvPr/>
        </p:nvSpPr>
        <p:spPr>
          <a:xfrm>
            <a:off x="4929131" y="417091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Znak mnożenia 19">
            <a:extLst>
              <a:ext uri="{FF2B5EF4-FFF2-40B4-BE49-F238E27FC236}">
                <a16:creationId xmlns:a16="http://schemas.microsoft.com/office/drawing/2014/main" id="{258BF758-00A8-4BA9-AA4E-313166D65E91}"/>
              </a:ext>
            </a:extLst>
          </p:cNvPr>
          <p:cNvSpPr/>
          <p:nvPr/>
        </p:nvSpPr>
        <p:spPr>
          <a:xfrm>
            <a:off x="5230791" y="3874314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Znak mnożenia 20">
            <a:extLst>
              <a:ext uri="{FF2B5EF4-FFF2-40B4-BE49-F238E27FC236}">
                <a16:creationId xmlns:a16="http://schemas.microsoft.com/office/drawing/2014/main" id="{E202BEAA-C30C-4A9D-9C34-D96C073F8591}"/>
              </a:ext>
            </a:extLst>
          </p:cNvPr>
          <p:cNvSpPr/>
          <p:nvPr/>
        </p:nvSpPr>
        <p:spPr>
          <a:xfrm>
            <a:off x="5537772" y="3047680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Znak mnożenia 21">
            <a:extLst>
              <a:ext uri="{FF2B5EF4-FFF2-40B4-BE49-F238E27FC236}">
                <a16:creationId xmlns:a16="http://schemas.microsoft.com/office/drawing/2014/main" id="{C15C6520-45C1-4093-9313-AAFA70B1559F}"/>
              </a:ext>
            </a:extLst>
          </p:cNvPr>
          <p:cNvSpPr/>
          <p:nvPr/>
        </p:nvSpPr>
        <p:spPr>
          <a:xfrm>
            <a:off x="5537772" y="1733776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Znak mnożenia 22">
            <a:extLst>
              <a:ext uri="{FF2B5EF4-FFF2-40B4-BE49-F238E27FC236}">
                <a16:creationId xmlns:a16="http://schemas.microsoft.com/office/drawing/2014/main" id="{FD27ABAE-406E-4E49-A3CE-65E2196C07A3}"/>
              </a:ext>
            </a:extLst>
          </p:cNvPr>
          <p:cNvSpPr/>
          <p:nvPr/>
        </p:nvSpPr>
        <p:spPr>
          <a:xfrm>
            <a:off x="4284979" y="1436364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Znak mnożenia 23">
            <a:extLst>
              <a:ext uri="{FF2B5EF4-FFF2-40B4-BE49-F238E27FC236}">
                <a16:creationId xmlns:a16="http://schemas.microsoft.com/office/drawing/2014/main" id="{264C3FC0-5546-49AA-9BED-EE272866EE0D}"/>
              </a:ext>
            </a:extLst>
          </p:cNvPr>
          <p:cNvSpPr/>
          <p:nvPr/>
        </p:nvSpPr>
        <p:spPr>
          <a:xfrm>
            <a:off x="4182242" y="202735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Znak mnożenia 24">
            <a:extLst>
              <a:ext uri="{FF2B5EF4-FFF2-40B4-BE49-F238E27FC236}">
                <a16:creationId xmlns:a16="http://schemas.microsoft.com/office/drawing/2014/main" id="{7309919A-E5EC-4F97-B934-8EDF92F5F7F7}"/>
              </a:ext>
            </a:extLst>
          </p:cNvPr>
          <p:cNvSpPr/>
          <p:nvPr/>
        </p:nvSpPr>
        <p:spPr>
          <a:xfrm>
            <a:off x="3096556" y="2348465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Znak mnożenia 25">
            <a:extLst>
              <a:ext uri="{FF2B5EF4-FFF2-40B4-BE49-F238E27FC236}">
                <a16:creationId xmlns:a16="http://schemas.microsoft.com/office/drawing/2014/main" id="{07A73B4B-1661-4428-B44C-70C032510E54}"/>
              </a:ext>
            </a:extLst>
          </p:cNvPr>
          <p:cNvSpPr/>
          <p:nvPr/>
        </p:nvSpPr>
        <p:spPr>
          <a:xfrm>
            <a:off x="2775288" y="2657571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Znak mnożenia 26">
            <a:extLst>
              <a:ext uri="{FF2B5EF4-FFF2-40B4-BE49-F238E27FC236}">
                <a16:creationId xmlns:a16="http://schemas.microsoft.com/office/drawing/2014/main" id="{F5350700-F55C-492F-BDE5-A1119FF5005B}"/>
              </a:ext>
            </a:extLst>
          </p:cNvPr>
          <p:cNvSpPr/>
          <p:nvPr/>
        </p:nvSpPr>
        <p:spPr>
          <a:xfrm>
            <a:off x="2473630" y="194037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Znak mnożenia 27">
            <a:extLst>
              <a:ext uri="{FF2B5EF4-FFF2-40B4-BE49-F238E27FC236}">
                <a16:creationId xmlns:a16="http://schemas.microsoft.com/office/drawing/2014/main" id="{6E0D0224-9E2B-4447-B7A5-9C53531EA390}"/>
              </a:ext>
            </a:extLst>
          </p:cNvPr>
          <p:cNvSpPr/>
          <p:nvPr/>
        </p:nvSpPr>
        <p:spPr>
          <a:xfrm>
            <a:off x="2185206" y="145745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Znak mnożenia 28">
            <a:extLst>
              <a:ext uri="{FF2B5EF4-FFF2-40B4-BE49-F238E27FC236}">
                <a16:creationId xmlns:a16="http://schemas.microsoft.com/office/drawing/2014/main" id="{E2F5BA17-840A-4ADB-92AE-52683C60F708}"/>
              </a:ext>
            </a:extLst>
          </p:cNvPr>
          <p:cNvSpPr/>
          <p:nvPr/>
        </p:nvSpPr>
        <p:spPr>
          <a:xfrm>
            <a:off x="1877929" y="170464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Znak mnożenia 29">
            <a:extLst>
              <a:ext uri="{FF2B5EF4-FFF2-40B4-BE49-F238E27FC236}">
                <a16:creationId xmlns:a16="http://schemas.microsoft.com/office/drawing/2014/main" id="{1842BADC-D8CF-4406-A470-0696D191F496}"/>
              </a:ext>
            </a:extLst>
          </p:cNvPr>
          <p:cNvSpPr/>
          <p:nvPr/>
        </p:nvSpPr>
        <p:spPr>
          <a:xfrm>
            <a:off x="1538773" y="202735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Znak mnożenia 30">
            <a:extLst>
              <a:ext uri="{FF2B5EF4-FFF2-40B4-BE49-F238E27FC236}">
                <a16:creationId xmlns:a16="http://schemas.microsoft.com/office/drawing/2014/main" id="{155DD01E-730B-475C-A6EC-BCFF48C49B46}"/>
              </a:ext>
            </a:extLst>
          </p:cNvPr>
          <p:cNvSpPr/>
          <p:nvPr/>
        </p:nvSpPr>
        <p:spPr>
          <a:xfrm>
            <a:off x="1276817" y="1687992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Znak mnożenia 31">
            <a:extLst>
              <a:ext uri="{FF2B5EF4-FFF2-40B4-BE49-F238E27FC236}">
                <a16:creationId xmlns:a16="http://schemas.microsoft.com/office/drawing/2014/main" id="{3B8AE82D-89FF-415D-ABDD-0928A177B544}"/>
              </a:ext>
            </a:extLst>
          </p:cNvPr>
          <p:cNvSpPr/>
          <p:nvPr/>
        </p:nvSpPr>
        <p:spPr>
          <a:xfrm>
            <a:off x="956410" y="1455855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Znak mnożenia 32">
            <a:extLst>
              <a:ext uri="{FF2B5EF4-FFF2-40B4-BE49-F238E27FC236}">
                <a16:creationId xmlns:a16="http://schemas.microsoft.com/office/drawing/2014/main" id="{F13E2851-9A13-4276-A7E2-BCCA7EDAE0D2}"/>
              </a:ext>
            </a:extLst>
          </p:cNvPr>
          <p:cNvSpPr/>
          <p:nvPr/>
        </p:nvSpPr>
        <p:spPr>
          <a:xfrm>
            <a:off x="654752" y="202735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Znak mnożenia 33">
            <a:extLst>
              <a:ext uri="{FF2B5EF4-FFF2-40B4-BE49-F238E27FC236}">
                <a16:creationId xmlns:a16="http://schemas.microsoft.com/office/drawing/2014/main" id="{534130DE-1153-4A6B-B82A-E025F0B100CE}"/>
              </a:ext>
            </a:extLst>
          </p:cNvPr>
          <p:cNvSpPr/>
          <p:nvPr/>
        </p:nvSpPr>
        <p:spPr>
          <a:xfrm>
            <a:off x="941859" y="2649335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Znak mnożenia 34">
            <a:extLst>
              <a:ext uri="{FF2B5EF4-FFF2-40B4-BE49-F238E27FC236}">
                <a16:creationId xmlns:a16="http://schemas.microsoft.com/office/drawing/2014/main" id="{CAB072BD-BFCA-4D86-B82A-A92C3A3FAA63}"/>
              </a:ext>
            </a:extLst>
          </p:cNvPr>
          <p:cNvSpPr/>
          <p:nvPr/>
        </p:nvSpPr>
        <p:spPr>
          <a:xfrm>
            <a:off x="1827946" y="262045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0678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A4A9FEF-083C-4CB0-9D01-CF030059F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79" y="1313904"/>
            <a:ext cx="5696013" cy="4230192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F0ECBFBB-27B0-45E2-9F63-9B39CA72569C}"/>
              </a:ext>
            </a:extLst>
          </p:cNvPr>
          <p:cNvSpPr txBox="1"/>
          <p:nvPr/>
        </p:nvSpPr>
        <p:spPr>
          <a:xfrm>
            <a:off x="10661715" y="575035"/>
            <a:ext cx="586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Stos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44498FAE-5553-49F6-9021-804FE8532B7E}"/>
              </a:ext>
            </a:extLst>
          </p:cNvPr>
          <p:cNvSpPr txBox="1"/>
          <p:nvPr/>
        </p:nvSpPr>
        <p:spPr>
          <a:xfrm>
            <a:off x="6402371" y="565608"/>
            <a:ext cx="262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Kolejność zwiedzania</a:t>
            </a:r>
          </a:p>
        </p:txBody>
      </p:sp>
    </p:spTree>
    <p:extLst>
      <p:ext uri="{BB962C8B-B14F-4D97-AF65-F5344CB8AC3E}">
        <p14:creationId xmlns:p14="http://schemas.microsoft.com/office/powerpoint/2010/main" val="15707924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A4A9FEF-083C-4CB0-9D01-CF030059F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79" y="1313904"/>
            <a:ext cx="5696013" cy="4230192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F0ECBFBB-27B0-45E2-9F63-9B39CA72569C}"/>
              </a:ext>
            </a:extLst>
          </p:cNvPr>
          <p:cNvSpPr txBox="1"/>
          <p:nvPr/>
        </p:nvSpPr>
        <p:spPr>
          <a:xfrm>
            <a:off x="10661715" y="575035"/>
            <a:ext cx="586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Stos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44498FAE-5553-49F6-9021-804FE8532B7E}"/>
              </a:ext>
            </a:extLst>
          </p:cNvPr>
          <p:cNvSpPr txBox="1"/>
          <p:nvPr/>
        </p:nvSpPr>
        <p:spPr>
          <a:xfrm>
            <a:off x="6402371" y="565608"/>
            <a:ext cx="262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Kolejność zwiedzania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540783B-AE20-4573-A002-0929D8B608BE}"/>
              </a:ext>
            </a:extLst>
          </p:cNvPr>
          <p:cNvSpPr txBox="1"/>
          <p:nvPr/>
        </p:nvSpPr>
        <p:spPr>
          <a:xfrm>
            <a:off x="6402371" y="944572"/>
            <a:ext cx="156991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[..]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(37)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2DD37416-947A-4D6E-BF2E-0E55F50CE03A}"/>
              </a:ext>
            </a:extLst>
          </p:cNvPr>
          <p:cNvSpPr txBox="1"/>
          <p:nvPr/>
        </p:nvSpPr>
        <p:spPr>
          <a:xfrm>
            <a:off x="10165839" y="944572"/>
            <a:ext cx="156991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(37)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[..]</a:t>
            </a:r>
          </a:p>
        </p:txBody>
      </p:sp>
      <p:sp>
        <p:nvSpPr>
          <p:cNvPr id="4" name="Znak mnożenia 3">
            <a:extLst>
              <a:ext uri="{FF2B5EF4-FFF2-40B4-BE49-F238E27FC236}">
                <a16:creationId xmlns:a16="http://schemas.microsoft.com/office/drawing/2014/main" id="{494A7A1E-CE95-42F8-87FC-73B238D200A6}"/>
              </a:ext>
            </a:extLst>
          </p:cNvPr>
          <p:cNvSpPr/>
          <p:nvPr/>
        </p:nvSpPr>
        <p:spPr>
          <a:xfrm>
            <a:off x="4920793" y="3089634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Znak mnożenia 8">
            <a:extLst>
              <a:ext uri="{FF2B5EF4-FFF2-40B4-BE49-F238E27FC236}">
                <a16:creationId xmlns:a16="http://schemas.microsoft.com/office/drawing/2014/main" id="{279F6E47-33B3-45DC-9A7F-AD494FEEE20B}"/>
              </a:ext>
            </a:extLst>
          </p:cNvPr>
          <p:cNvSpPr/>
          <p:nvPr/>
        </p:nvSpPr>
        <p:spPr>
          <a:xfrm>
            <a:off x="4619135" y="325931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Znak mnożenia 9">
            <a:extLst>
              <a:ext uri="{FF2B5EF4-FFF2-40B4-BE49-F238E27FC236}">
                <a16:creationId xmlns:a16="http://schemas.microsoft.com/office/drawing/2014/main" id="{8EAB3AFD-B86F-4B55-9A64-E70F6DD1C3B4}"/>
              </a:ext>
            </a:extLst>
          </p:cNvPr>
          <p:cNvSpPr/>
          <p:nvPr/>
        </p:nvSpPr>
        <p:spPr>
          <a:xfrm>
            <a:off x="4323155" y="2919951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Znak mnożenia 11">
            <a:extLst>
              <a:ext uri="{FF2B5EF4-FFF2-40B4-BE49-F238E27FC236}">
                <a16:creationId xmlns:a16="http://schemas.microsoft.com/office/drawing/2014/main" id="{44D0DC3C-1E33-4E6B-B02F-143385BF2DCC}"/>
              </a:ext>
            </a:extLst>
          </p:cNvPr>
          <p:cNvSpPr/>
          <p:nvPr/>
        </p:nvSpPr>
        <p:spPr>
          <a:xfrm>
            <a:off x="4021497" y="2657572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Znak mnożenia 12">
            <a:extLst>
              <a:ext uri="{FF2B5EF4-FFF2-40B4-BE49-F238E27FC236}">
                <a16:creationId xmlns:a16="http://schemas.microsoft.com/office/drawing/2014/main" id="{73E189C2-CB13-4839-AAED-0C5A24606A5C}"/>
              </a:ext>
            </a:extLst>
          </p:cNvPr>
          <p:cNvSpPr/>
          <p:nvPr/>
        </p:nvSpPr>
        <p:spPr>
          <a:xfrm>
            <a:off x="3687810" y="3846920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Znak mnożenia 13">
            <a:extLst>
              <a:ext uri="{FF2B5EF4-FFF2-40B4-BE49-F238E27FC236}">
                <a16:creationId xmlns:a16="http://schemas.microsoft.com/office/drawing/2014/main" id="{156DC725-30E2-4FDC-B1CE-1B655C03887F}"/>
              </a:ext>
            </a:extLst>
          </p:cNvPr>
          <p:cNvSpPr/>
          <p:nvPr/>
        </p:nvSpPr>
        <p:spPr>
          <a:xfrm>
            <a:off x="3989468" y="5055122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Znak mnożenia 15">
            <a:extLst>
              <a:ext uri="{FF2B5EF4-FFF2-40B4-BE49-F238E27FC236}">
                <a16:creationId xmlns:a16="http://schemas.microsoft.com/office/drawing/2014/main" id="{F79FF6EE-6F24-4E9B-93FA-73A15B6232CF}"/>
              </a:ext>
            </a:extLst>
          </p:cNvPr>
          <p:cNvSpPr/>
          <p:nvPr/>
        </p:nvSpPr>
        <p:spPr>
          <a:xfrm>
            <a:off x="4291126" y="3846919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Znak mnożenia 16">
            <a:extLst>
              <a:ext uri="{FF2B5EF4-FFF2-40B4-BE49-F238E27FC236}">
                <a16:creationId xmlns:a16="http://schemas.microsoft.com/office/drawing/2014/main" id="{98D8DA33-B33B-4882-A6A1-448C547C8E87}"/>
              </a:ext>
            </a:extLst>
          </p:cNvPr>
          <p:cNvSpPr/>
          <p:nvPr/>
        </p:nvSpPr>
        <p:spPr>
          <a:xfrm>
            <a:off x="4323155" y="477266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Znak mnożenia 17">
            <a:extLst>
              <a:ext uri="{FF2B5EF4-FFF2-40B4-BE49-F238E27FC236}">
                <a16:creationId xmlns:a16="http://schemas.microsoft.com/office/drawing/2014/main" id="{DE99F7CF-0A51-4A33-8481-390066C111BB}"/>
              </a:ext>
            </a:extLst>
          </p:cNvPr>
          <p:cNvSpPr/>
          <p:nvPr/>
        </p:nvSpPr>
        <p:spPr>
          <a:xfrm>
            <a:off x="4627473" y="4452939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Znak mnożenia 18">
            <a:extLst>
              <a:ext uri="{FF2B5EF4-FFF2-40B4-BE49-F238E27FC236}">
                <a16:creationId xmlns:a16="http://schemas.microsoft.com/office/drawing/2014/main" id="{F986E281-A483-4A42-A1A4-0A43B110348D}"/>
              </a:ext>
            </a:extLst>
          </p:cNvPr>
          <p:cNvSpPr/>
          <p:nvPr/>
        </p:nvSpPr>
        <p:spPr>
          <a:xfrm>
            <a:off x="4929131" y="417091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Znak mnożenia 19">
            <a:extLst>
              <a:ext uri="{FF2B5EF4-FFF2-40B4-BE49-F238E27FC236}">
                <a16:creationId xmlns:a16="http://schemas.microsoft.com/office/drawing/2014/main" id="{258BF758-00A8-4BA9-AA4E-313166D65E91}"/>
              </a:ext>
            </a:extLst>
          </p:cNvPr>
          <p:cNvSpPr/>
          <p:nvPr/>
        </p:nvSpPr>
        <p:spPr>
          <a:xfrm>
            <a:off x="5230791" y="3874314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Znak mnożenia 20">
            <a:extLst>
              <a:ext uri="{FF2B5EF4-FFF2-40B4-BE49-F238E27FC236}">
                <a16:creationId xmlns:a16="http://schemas.microsoft.com/office/drawing/2014/main" id="{E202BEAA-C30C-4A9D-9C34-D96C073F8591}"/>
              </a:ext>
            </a:extLst>
          </p:cNvPr>
          <p:cNvSpPr/>
          <p:nvPr/>
        </p:nvSpPr>
        <p:spPr>
          <a:xfrm>
            <a:off x="5537772" y="3047680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Znak mnożenia 21">
            <a:extLst>
              <a:ext uri="{FF2B5EF4-FFF2-40B4-BE49-F238E27FC236}">
                <a16:creationId xmlns:a16="http://schemas.microsoft.com/office/drawing/2014/main" id="{C15C6520-45C1-4093-9313-AAFA70B1559F}"/>
              </a:ext>
            </a:extLst>
          </p:cNvPr>
          <p:cNvSpPr/>
          <p:nvPr/>
        </p:nvSpPr>
        <p:spPr>
          <a:xfrm>
            <a:off x="5537772" y="1733776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Znak mnożenia 22">
            <a:extLst>
              <a:ext uri="{FF2B5EF4-FFF2-40B4-BE49-F238E27FC236}">
                <a16:creationId xmlns:a16="http://schemas.microsoft.com/office/drawing/2014/main" id="{FD27ABAE-406E-4E49-A3CE-65E2196C07A3}"/>
              </a:ext>
            </a:extLst>
          </p:cNvPr>
          <p:cNvSpPr/>
          <p:nvPr/>
        </p:nvSpPr>
        <p:spPr>
          <a:xfrm>
            <a:off x="4284979" y="1436364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Znak mnożenia 23">
            <a:extLst>
              <a:ext uri="{FF2B5EF4-FFF2-40B4-BE49-F238E27FC236}">
                <a16:creationId xmlns:a16="http://schemas.microsoft.com/office/drawing/2014/main" id="{264C3FC0-5546-49AA-9BED-EE272866EE0D}"/>
              </a:ext>
            </a:extLst>
          </p:cNvPr>
          <p:cNvSpPr/>
          <p:nvPr/>
        </p:nvSpPr>
        <p:spPr>
          <a:xfrm>
            <a:off x="4182242" y="202735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Znak mnożenia 24">
            <a:extLst>
              <a:ext uri="{FF2B5EF4-FFF2-40B4-BE49-F238E27FC236}">
                <a16:creationId xmlns:a16="http://schemas.microsoft.com/office/drawing/2014/main" id="{7309919A-E5EC-4F97-B934-8EDF92F5F7F7}"/>
              </a:ext>
            </a:extLst>
          </p:cNvPr>
          <p:cNvSpPr/>
          <p:nvPr/>
        </p:nvSpPr>
        <p:spPr>
          <a:xfrm>
            <a:off x="3096556" y="2348465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Znak mnożenia 25">
            <a:extLst>
              <a:ext uri="{FF2B5EF4-FFF2-40B4-BE49-F238E27FC236}">
                <a16:creationId xmlns:a16="http://schemas.microsoft.com/office/drawing/2014/main" id="{07A73B4B-1661-4428-B44C-70C032510E54}"/>
              </a:ext>
            </a:extLst>
          </p:cNvPr>
          <p:cNvSpPr/>
          <p:nvPr/>
        </p:nvSpPr>
        <p:spPr>
          <a:xfrm>
            <a:off x="2775288" y="2657571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Znak mnożenia 26">
            <a:extLst>
              <a:ext uri="{FF2B5EF4-FFF2-40B4-BE49-F238E27FC236}">
                <a16:creationId xmlns:a16="http://schemas.microsoft.com/office/drawing/2014/main" id="{F5350700-F55C-492F-BDE5-A1119FF5005B}"/>
              </a:ext>
            </a:extLst>
          </p:cNvPr>
          <p:cNvSpPr/>
          <p:nvPr/>
        </p:nvSpPr>
        <p:spPr>
          <a:xfrm>
            <a:off x="2473630" y="194037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Znak mnożenia 27">
            <a:extLst>
              <a:ext uri="{FF2B5EF4-FFF2-40B4-BE49-F238E27FC236}">
                <a16:creationId xmlns:a16="http://schemas.microsoft.com/office/drawing/2014/main" id="{6E0D0224-9E2B-4447-B7A5-9C53531EA390}"/>
              </a:ext>
            </a:extLst>
          </p:cNvPr>
          <p:cNvSpPr/>
          <p:nvPr/>
        </p:nvSpPr>
        <p:spPr>
          <a:xfrm>
            <a:off x="2185206" y="145745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Znak mnożenia 28">
            <a:extLst>
              <a:ext uri="{FF2B5EF4-FFF2-40B4-BE49-F238E27FC236}">
                <a16:creationId xmlns:a16="http://schemas.microsoft.com/office/drawing/2014/main" id="{E2F5BA17-840A-4ADB-92AE-52683C60F708}"/>
              </a:ext>
            </a:extLst>
          </p:cNvPr>
          <p:cNvSpPr/>
          <p:nvPr/>
        </p:nvSpPr>
        <p:spPr>
          <a:xfrm>
            <a:off x="1877929" y="170464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Znak mnożenia 29">
            <a:extLst>
              <a:ext uri="{FF2B5EF4-FFF2-40B4-BE49-F238E27FC236}">
                <a16:creationId xmlns:a16="http://schemas.microsoft.com/office/drawing/2014/main" id="{1842BADC-D8CF-4406-A470-0696D191F496}"/>
              </a:ext>
            </a:extLst>
          </p:cNvPr>
          <p:cNvSpPr/>
          <p:nvPr/>
        </p:nvSpPr>
        <p:spPr>
          <a:xfrm>
            <a:off x="1538773" y="202735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Znak mnożenia 30">
            <a:extLst>
              <a:ext uri="{FF2B5EF4-FFF2-40B4-BE49-F238E27FC236}">
                <a16:creationId xmlns:a16="http://schemas.microsoft.com/office/drawing/2014/main" id="{155DD01E-730B-475C-A6EC-BCFF48C49B46}"/>
              </a:ext>
            </a:extLst>
          </p:cNvPr>
          <p:cNvSpPr/>
          <p:nvPr/>
        </p:nvSpPr>
        <p:spPr>
          <a:xfrm>
            <a:off x="1276817" y="1687992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Znak mnożenia 31">
            <a:extLst>
              <a:ext uri="{FF2B5EF4-FFF2-40B4-BE49-F238E27FC236}">
                <a16:creationId xmlns:a16="http://schemas.microsoft.com/office/drawing/2014/main" id="{3B8AE82D-89FF-415D-ABDD-0928A177B544}"/>
              </a:ext>
            </a:extLst>
          </p:cNvPr>
          <p:cNvSpPr/>
          <p:nvPr/>
        </p:nvSpPr>
        <p:spPr>
          <a:xfrm>
            <a:off x="956410" y="1455855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Znak mnożenia 32">
            <a:extLst>
              <a:ext uri="{FF2B5EF4-FFF2-40B4-BE49-F238E27FC236}">
                <a16:creationId xmlns:a16="http://schemas.microsoft.com/office/drawing/2014/main" id="{F13E2851-9A13-4276-A7E2-BCCA7EDAE0D2}"/>
              </a:ext>
            </a:extLst>
          </p:cNvPr>
          <p:cNvSpPr/>
          <p:nvPr/>
        </p:nvSpPr>
        <p:spPr>
          <a:xfrm>
            <a:off x="654752" y="202735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Znak mnożenia 33">
            <a:extLst>
              <a:ext uri="{FF2B5EF4-FFF2-40B4-BE49-F238E27FC236}">
                <a16:creationId xmlns:a16="http://schemas.microsoft.com/office/drawing/2014/main" id="{534130DE-1153-4A6B-B82A-E025F0B100CE}"/>
              </a:ext>
            </a:extLst>
          </p:cNvPr>
          <p:cNvSpPr/>
          <p:nvPr/>
        </p:nvSpPr>
        <p:spPr>
          <a:xfrm>
            <a:off x="941859" y="2649335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Znak mnożenia 34">
            <a:extLst>
              <a:ext uri="{FF2B5EF4-FFF2-40B4-BE49-F238E27FC236}">
                <a16:creationId xmlns:a16="http://schemas.microsoft.com/office/drawing/2014/main" id="{CAB072BD-BFCA-4D86-B82A-A92C3A3FAA63}"/>
              </a:ext>
            </a:extLst>
          </p:cNvPr>
          <p:cNvSpPr/>
          <p:nvPr/>
        </p:nvSpPr>
        <p:spPr>
          <a:xfrm>
            <a:off x="1827946" y="262045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Znak mnożenia 35">
            <a:extLst>
              <a:ext uri="{FF2B5EF4-FFF2-40B4-BE49-F238E27FC236}">
                <a16:creationId xmlns:a16="http://schemas.microsoft.com/office/drawing/2014/main" id="{D820B5A7-C2D4-4A76-9BD0-66EEADE5D2F1}"/>
              </a:ext>
            </a:extLst>
          </p:cNvPr>
          <p:cNvSpPr/>
          <p:nvPr/>
        </p:nvSpPr>
        <p:spPr>
          <a:xfrm>
            <a:off x="2491630" y="3236022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86110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A4A9FEF-083C-4CB0-9D01-CF030059F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79" y="1313904"/>
            <a:ext cx="5696013" cy="4230192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F0ECBFBB-27B0-45E2-9F63-9B39CA72569C}"/>
              </a:ext>
            </a:extLst>
          </p:cNvPr>
          <p:cNvSpPr txBox="1"/>
          <p:nvPr/>
        </p:nvSpPr>
        <p:spPr>
          <a:xfrm>
            <a:off x="10661715" y="575035"/>
            <a:ext cx="586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Stos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44498FAE-5553-49F6-9021-804FE8532B7E}"/>
              </a:ext>
            </a:extLst>
          </p:cNvPr>
          <p:cNvSpPr txBox="1"/>
          <p:nvPr/>
        </p:nvSpPr>
        <p:spPr>
          <a:xfrm>
            <a:off x="6402371" y="565608"/>
            <a:ext cx="262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Kolejność zwiedzania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540783B-AE20-4573-A002-0929D8B608BE}"/>
              </a:ext>
            </a:extLst>
          </p:cNvPr>
          <p:cNvSpPr txBox="1"/>
          <p:nvPr/>
        </p:nvSpPr>
        <p:spPr>
          <a:xfrm>
            <a:off x="6402371" y="944572"/>
            <a:ext cx="156991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[..]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(37)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(38)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2DD37416-947A-4D6E-BF2E-0E55F50CE03A}"/>
              </a:ext>
            </a:extLst>
          </p:cNvPr>
          <p:cNvSpPr txBox="1"/>
          <p:nvPr/>
        </p:nvSpPr>
        <p:spPr>
          <a:xfrm>
            <a:off x="10165839" y="944572"/>
            <a:ext cx="156991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(38)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(37)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[..]</a:t>
            </a:r>
          </a:p>
        </p:txBody>
      </p:sp>
      <p:sp>
        <p:nvSpPr>
          <p:cNvPr id="4" name="Znak mnożenia 3">
            <a:extLst>
              <a:ext uri="{FF2B5EF4-FFF2-40B4-BE49-F238E27FC236}">
                <a16:creationId xmlns:a16="http://schemas.microsoft.com/office/drawing/2014/main" id="{494A7A1E-CE95-42F8-87FC-73B238D200A6}"/>
              </a:ext>
            </a:extLst>
          </p:cNvPr>
          <p:cNvSpPr/>
          <p:nvPr/>
        </p:nvSpPr>
        <p:spPr>
          <a:xfrm>
            <a:off x="4920793" y="3089634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Znak mnożenia 8">
            <a:extLst>
              <a:ext uri="{FF2B5EF4-FFF2-40B4-BE49-F238E27FC236}">
                <a16:creationId xmlns:a16="http://schemas.microsoft.com/office/drawing/2014/main" id="{279F6E47-33B3-45DC-9A7F-AD494FEEE20B}"/>
              </a:ext>
            </a:extLst>
          </p:cNvPr>
          <p:cNvSpPr/>
          <p:nvPr/>
        </p:nvSpPr>
        <p:spPr>
          <a:xfrm>
            <a:off x="4619135" y="325931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Znak mnożenia 9">
            <a:extLst>
              <a:ext uri="{FF2B5EF4-FFF2-40B4-BE49-F238E27FC236}">
                <a16:creationId xmlns:a16="http://schemas.microsoft.com/office/drawing/2014/main" id="{8EAB3AFD-B86F-4B55-9A64-E70F6DD1C3B4}"/>
              </a:ext>
            </a:extLst>
          </p:cNvPr>
          <p:cNvSpPr/>
          <p:nvPr/>
        </p:nvSpPr>
        <p:spPr>
          <a:xfrm>
            <a:off x="4323155" y="2919951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Znak mnożenia 11">
            <a:extLst>
              <a:ext uri="{FF2B5EF4-FFF2-40B4-BE49-F238E27FC236}">
                <a16:creationId xmlns:a16="http://schemas.microsoft.com/office/drawing/2014/main" id="{44D0DC3C-1E33-4E6B-B02F-143385BF2DCC}"/>
              </a:ext>
            </a:extLst>
          </p:cNvPr>
          <p:cNvSpPr/>
          <p:nvPr/>
        </p:nvSpPr>
        <p:spPr>
          <a:xfrm>
            <a:off x="4021497" y="2657572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Znak mnożenia 12">
            <a:extLst>
              <a:ext uri="{FF2B5EF4-FFF2-40B4-BE49-F238E27FC236}">
                <a16:creationId xmlns:a16="http://schemas.microsoft.com/office/drawing/2014/main" id="{73E189C2-CB13-4839-AAED-0C5A24606A5C}"/>
              </a:ext>
            </a:extLst>
          </p:cNvPr>
          <p:cNvSpPr/>
          <p:nvPr/>
        </p:nvSpPr>
        <p:spPr>
          <a:xfrm>
            <a:off x="3687810" y="3846920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Znak mnożenia 13">
            <a:extLst>
              <a:ext uri="{FF2B5EF4-FFF2-40B4-BE49-F238E27FC236}">
                <a16:creationId xmlns:a16="http://schemas.microsoft.com/office/drawing/2014/main" id="{156DC725-30E2-4FDC-B1CE-1B655C03887F}"/>
              </a:ext>
            </a:extLst>
          </p:cNvPr>
          <p:cNvSpPr/>
          <p:nvPr/>
        </p:nvSpPr>
        <p:spPr>
          <a:xfrm>
            <a:off x="3989468" y="5055122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Znak mnożenia 15">
            <a:extLst>
              <a:ext uri="{FF2B5EF4-FFF2-40B4-BE49-F238E27FC236}">
                <a16:creationId xmlns:a16="http://schemas.microsoft.com/office/drawing/2014/main" id="{F79FF6EE-6F24-4E9B-93FA-73A15B6232CF}"/>
              </a:ext>
            </a:extLst>
          </p:cNvPr>
          <p:cNvSpPr/>
          <p:nvPr/>
        </p:nvSpPr>
        <p:spPr>
          <a:xfrm>
            <a:off x="4291126" y="3846919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Znak mnożenia 16">
            <a:extLst>
              <a:ext uri="{FF2B5EF4-FFF2-40B4-BE49-F238E27FC236}">
                <a16:creationId xmlns:a16="http://schemas.microsoft.com/office/drawing/2014/main" id="{98D8DA33-B33B-4882-A6A1-448C547C8E87}"/>
              </a:ext>
            </a:extLst>
          </p:cNvPr>
          <p:cNvSpPr/>
          <p:nvPr/>
        </p:nvSpPr>
        <p:spPr>
          <a:xfrm>
            <a:off x="4323155" y="477266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Znak mnożenia 17">
            <a:extLst>
              <a:ext uri="{FF2B5EF4-FFF2-40B4-BE49-F238E27FC236}">
                <a16:creationId xmlns:a16="http://schemas.microsoft.com/office/drawing/2014/main" id="{DE99F7CF-0A51-4A33-8481-390066C111BB}"/>
              </a:ext>
            </a:extLst>
          </p:cNvPr>
          <p:cNvSpPr/>
          <p:nvPr/>
        </p:nvSpPr>
        <p:spPr>
          <a:xfrm>
            <a:off x="4627473" y="4452939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Znak mnożenia 18">
            <a:extLst>
              <a:ext uri="{FF2B5EF4-FFF2-40B4-BE49-F238E27FC236}">
                <a16:creationId xmlns:a16="http://schemas.microsoft.com/office/drawing/2014/main" id="{F986E281-A483-4A42-A1A4-0A43B110348D}"/>
              </a:ext>
            </a:extLst>
          </p:cNvPr>
          <p:cNvSpPr/>
          <p:nvPr/>
        </p:nvSpPr>
        <p:spPr>
          <a:xfrm>
            <a:off x="4929131" y="417091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Znak mnożenia 19">
            <a:extLst>
              <a:ext uri="{FF2B5EF4-FFF2-40B4-BE49-F238E27FC236}">
                <a16:creationId xmlns:a16="http://schemas.microsoft.com/office/drawing/2014/main" id="{258BF758-00A8-4BA9-AA4E-313166D65E91}"/>
              </a:ext>
            </a:extLst>
          </p:cNvPr>
          <p:cNvSpPr/>
          <p:nvPr/>
        </p:nvSpPr>
        <p:spPr>
          <a:xfrm>
            <a:off x="5230791" y="3874314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Znak mnożenia 20">
            <a:extLst>
              <a:ext uri="{FF2B5EF4-FFF2-40B4-BE49-F238E27FC236}">
                <a16:creationId xmlns:a16="http://schemas.microsoft.com/office/drawing/2014/main" id="{E202BEAA-C30C-4A9D-9C34-D96C073F8591}"/>
              </a:ext>
            </a:extLst>
          </p:cNvPr>
          <p:cNvSpPr/>
          <p:nvPr/>
        </p:nvSpPr>
        <p:spPr>
          <a:xfrm>
            <a:off x="5537772" y="3047680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Znak mnożenia 21">
            <a:extLst>
              <a:ext uri="{FF2B5EF4-FFF2-40B4-BE49-F238E27FC236}">
                <a16:creationId xmlns:a16="http://schemas.microsoft.com/office/drawing/2014/main" id="{C15C6520-45C1-4093-9313-AAFA70B1559F}"/>
              </a:ext>
            </a:extLst>
          </p:cNvPr>
          <p:cNvSpPr/>
          <p:nvPr/>
        </p:nvSpPr>
        <p:spPr>
          <a:xfrm>
            <a:off x="5537772" y="1733776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Znak mnożenia 22">
            <a:extLst>
              <a:ext uri="{FF2B5EF4-FFF2-40B4-BE49-F238E27FC236}">
                <a16:creationId xmlns:a16="http://schemas.microsoft.com/office/drawing/2014/main" id="{FD27ABAE-406E-4E49-A3CE-65E2196C07A3}"/>
              </a:ext>
            </a:extLst>
          </p:cNvPr>
          <p:cNvSpPr/>
          <p:nvPr/>
        </p:nvSpPr>
        <p:spPr>
          <a:xfrm>
            <a:off x="4284979" y="1436364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Znak mnożenia 23">
            <a:extLst>
              <a:ext uri="{FF2B5EF4-FFF2-40B4-BE49-F238E27FC236}">
                <a16:creationId xmlns:a16="http://schemas.microsoft.com/office/drawing/2014/main" id="{264C3FC0-5546-49AA-9BED-EE272866EE0D}"/>
              </a:ext>
            </a:extLst>
          </p:cNvPr>
          <p:cNvSpPr/>
          <p:nvPr/>
        </p:nvSpPr>
        <p:spPr>
          <a:xfrm>
            <a:off x="4182242" y="202735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Znak mnożenia 24">
            <a:extLst>
              <a:ext uri="{FF2B5EF4-FFF2-40B4-BE49-F238E27FC236}">
                <a16:creationId xmlns:a16="http://schemas.microsoft.com/office/drawing/2014/main" id="{7309919A-E5EC-4F97-B934-8EDF92F5F7F7}"/>
              </a:ext>
            </a:extLst>
          </p:cNvPr>
          <p:cNvSpPr/>
          <p:nvPr/>
        </p:nvSpPr>
        <p:spPr>
          <a:xfrm>
            <a:off x="3096556" y="2348465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Znak mnożenia 25">
            <a:extLst>
              <a:ext uri="{FF2B5EF4-FFF2-40B4-BE49-F238E27FC236}">
                <a16:creationId xmlns:a16="http://schemas.microsoft.com/office/drawing/2014/main" id="{07A73B4B-1661-4428-B44C-70C032510E54}"/>
              </a:ext>
            </a:extLst>
          </p:cNvPr>
          <p:cNvSpPr/>
          <p:nvPr/>
        </p:nvSpPr>
        <p:spPr>
          <a:xfrm>
            <a:off x="2775288" y="2657571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Znak mnożenia 26">
            <a:extLst>
              <a:ext uri="{FF2B5EF4-FFF2-40B4-BE49-F238E27FC236}">
                <a16:creationId xmlns:a16="http://schemas.microsoft.com/office/drawing/2014/main" id="{F5350700-F55C-492F-BDE5-A1119FF5005B}"/>
              </a:ext>
            </a:extLst>
          </p:cNvPr>
          <p:cNvSpPr/>
          <p:nvPr/>
        </p:nvSpPr>
        <p:spPr>
          <a:xfrm>
            <a:off x="2473630" y="194037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Znak mnożenia 27">
            <a:extLst>
              <a:ext uri="{FF2B5EF4-FFF2-40B4-BE49-F238E27FC236}">
                <a16:creationId xmlns:a16="http://schemas.microsoft.com/office/drawing/2014/main" id="{6E0D0224-9E2B-4447-B7A5-9C53531EA390}"/>
              </a:ext>
            </a:extLst>
          </p:cNvPr>
          <p:cNvSpPr/>
          <p:nvPr/>
        </p:nvSpPr>
        <p:spPr>
          <a:xfrm>
            <a:off x="2185206" y="145745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Znak mnożenia 28">
            <a:extLst>
              <a:ext uri="{FF2B5EF4-FFF2-40B4-BE49-F238E27FC236}">
                <a16:creationId xmlns:a16="http://schemas.microsoft.com/office/drawing/2014/main" id="{E2F5BA17-840A-4ADB-92AE-52683C60F708}"/>
              </a:ext>
            </a:extLst>
          </p:cNvPr>
          <p:cNvSpPr/>
          <p:nvPr/>
        </p:nvSpPr>
        <p:spPr>
          <a:xfrm>
            <a:off x="1877929" y="170464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Znak mnożenia 29">
            <a:extLst>
              <a:ext uri="{FF2B5EF4-FFF2-40B4-BE49-F238E27FC236}">
                <a16:creationId xmlns:a16="http://schemas.microsoft.com/office/drawing/2014/main" id="{1842BADC-D8CF-4406-A470-0696D191F496}"/>
              </a:ext>
            </a:extLst>
          </p:cNvPr>
          <p:cNvSpPr/>
          <p:nvPr/>
        </p:nvSpPr>
        <p:spPr>
          <a:xfrm>
            <a:off x="1538773" y="202735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Znak mnożenia 30">
            <a:extLst>
              <a:ext uri="{FF2B5EF4-FFF2-40B4-BE49-F238E27FC236}">
                <a16:creationId xmlns:a16="http://schemas.microsoft.com/office/drawing/2014/main" id="{155DD01E-730B-475C-A6EC-BCFF48C49B46}"/>
              </a:ext>
            </a:extLst>
          </p:cNvPr>
          <p:cNvSpPr/>
          <p:nvPr/>
        </p:nvSpPr>
        <p:spPr>
          <a:xfrm>
            <a:off x="1276817" y="1687992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Znak mnożenia 31">
            <a:extLst>
              <a:ext uri="{FF2B5EF4-FFF2-40B4-BE49-F238E27FC236}">
                <a16:creationId xmlns:a16="http://schemas.microsoft.com/office/drawing/2014/main" id="{3B8AE82D-89FF-415D-ABDD-0928A177B544}"/>
              </a:ext>
            </a:extLst>
          </p:cNvPr>
          <p:cNvSpPr/>
          <p:nvPr/>
        </p:nvSpPr>
        <p:spPr>
          <a:xfrm>
            <a:off x="956410" y="1455855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Znak mnożenia 32">
            <a:extLst>
              <a:ext uri="{FF2B5EF4-FFF2-40B4-BE49-F238E27FC236}">
                <a16:creationId xmlns:a16="http://schemas.microsoft.com/office/drawing/2014/main" id="{F13E2851-9A13-4276-A7E2-BCCA7EDAE0D2}"/>
              </a:ext>
            </a:extLst>
          </p:cNvPr>
          <p:cNvSpPr/>
          <p:nvPr/>
        </p:nvSpPr>
        <p:spPr>
          <a:xfrm>
            <a:off x="654752" y="202735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Znak mnożenia 33">
            <a:extLst>
              <a:ext uri="{FF2B5EF4-FFF2-40B4-BE49-F238E27FC236}">
                <a16:creationId xmlns:a16="http://schemas.microsoft.com/office/drawing/2014/main" id="{534130DE-1153-4A6B-B82A-E025F0B100CE}"/>
              </a:ext>
            </a:extLst>
          </p:cNvPr>
          <p:cNvSpPr/>
          <p:nvPr/>
        </p:nvSpPr>
        <p:spPr>
          <a:xfrm>
            <a:off x="941859" y="2649335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Znak mnożenia 34">
            <a:extLst>
              <a:ext uri="{FF2B5EF4-FFF2-40B4-BE49-F238E27FC236}">
                <a16:creationId xmlns:a16="http://schemas.microsoft.com/office/drawing/2014/main" id="{CAB072BD-BFCA-4D86-B82A-A92C3A3FAA63}"/>
              </a:ext>
            </a:extLst>
          </p:cNvPr>
          <p:cNvSpPr/>
          <p:nvPr/>
        </p:nvSpPr>
        <p:spPr>
          <a:xfrm>
            <a:off x="1827946" y="262045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Znak mnożenia 35">
            <a:extLst>
              <a:ext uri="{FF2B5EF4-FFF2-40B4-BE49-F238E27FC236}">
                <a16:creationId xmlns:a16="http://schemas.microsoft.com/office/drawing/2014/main" id="{D820B5A7-C2D4-4A76-9BD0-66EEADE5D2F1}"/>
              </a:ext>
            </a:extLst>
          </p:cNvPr>
          <p:cNvSpPr/>
          <p:nvPr/>
        </p:nvSpPr>
        <p:spPr>
          <a:xfrm>
            <a:off x="2491630" y="3236022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Znak mnożenia 36">
            <a:extLst>
              <a:ext uri="{FF2B5EF4-FFF2-40B4-BE49-F238E27FC236}">
                <a16:creationId xmlns:a16="http://schemas.microsoft.com/office/drawing/2014/main" id="{99CF6EED-DEF4-4673-9F4F-31120B0E1DD6}"/>
              </a:ext>
            </a:extLst>
          </p:cNvPr>
          <p:cNvSpPr/>
          <p:nvPr/>
        </p:nvSpPr>
        <p:spPr>
          <a:xfrm>
            <a:off x="2803471" y="3846919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65521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A4A9FEF-083C-4CB0-9D01-CF030059F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79" y="1313904"/>
            <a:ext cx="5696013" cy="4230192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F0ECBFBB-27B0-45E2-9F63-9B39CA72569C}"/>
              </a:ext>
            </a:extLst>
          </p:cNvPr>
          <p:cNvSpPr txBox="1"/>
          <p:nvPr/>
        </p:nvSpPr>
        <p:spPr>
          <a:xfrm>
            <a:off x="10661715" y="575035"/>
            <a:ext cx="586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Stos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44498FAE-5553-49F6-9021-804FE8532B7E}"/>
              </a:ext>
            </a:extLst>
          </p:cNvPr>
          <p:cNvSpPr txBox="1"/>
          <p:nvPr/>
        </p:nvSpPr>
        <p:spPr>
          <a:xfrm>
            <a:off x="6402371" y="565608"/>
            <a:ext cx="262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Kolejność zwiedzania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540783B-AE20-4573-A002-0929D8B608BE}"/>
              </a:ext>
            </a:extLst>
          </p:cNvPr>
          <p:cNvSpPr txBox="1"/>
          <p:nvPr/>
        </p:nvSpPr>
        <p:spPr>
          <a:xfrm>
            <a:off x="6402371" y="944572"/>
            <a:ext cx="156991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[..]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(37)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(38)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(39)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2DD37416-947A-4D6E-BF2E-0E55F50CE03A}"/>
              </a:ext>
            </a:extLst>
          </p:cNvPr>
          <p:cNvSpPr txBox="1"/>
          <p:nvPr/>
        </p:nvSpPr>
        <p:spPr>
          <a:xfrm>
            <a:off x="10165839" y="944572"/>
            <a:ext cx="156991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(39)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(38)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(37)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[..]</a:t>
            </a:r>
          </a:p>
        </p:txBody>
      </p:sp>
      <p:sp>
        <p:nvSpPr>
          <p:cNvPr id="4" name="Znak mnożenia 3">
            <a:extLst>
              <a:ext uri="{FF2B5EF4-FFF2-40B4-BE49-F238E27FC236}">
                <a16:creationId xmlns:a16="http://schemas.microsoft.com/office/drawing/2014/main" id="{494A7A1E-CE95-42F8-87FC-73B238D200A6}"/>
              </a:ext>
            </a:extLst>
          </p:cNvPr>
          <p:cNvSpPr/>
          <p:nvPr/>
        </p:nvSpPr>
        <p:spPr>
          <a:xfrm>
            <a:off x="4920793" y="3089634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Znak mnożenia 8">
            <a:extLst>
              <a:ext uri="{FF2B5EF4-FFF2-40B4-BE49-F238E27FC236}">
                <a16:creationId xmlns:a16="http://schemas.microsoft.com/office/drawing/2014/main" id="{279F6E47-33B3-45DC-9A7F-AD494FEEE20B}"/>
              </a:ext>
            </a:extLst>
          </p:cNvPr>
          <p:cNvSpPr/>
          <p:nvPr/>
        </p:nvSpPr>
        <p:spPr>
          <a:xfrm>
            <a:off x="4619135" y="325931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Znak mnożenia 9">
            <a:extLst>
              <a:ext uri="{FF2B5EF4-FFF2-40B4-BE49-F238E27FC236}">
                <a16:creationId xmlns:a16="http://schemas.microsoft.com/office/drawing/2014/main" id="{8EAB3AFD-B86F-4B55-9A64-E70F6DD1C3B4}"/>
              </a:ext>
            </a:extLst>
          </p:cNvPr>
          <p:cNvSpPr/>
          <p:nvPr/>
        </p:nvSpPr>
        <p:spPr>
          <a:xfrm>
            <a:off x="4323155" y="2919951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Znak mnożenia 11">
            <a:extLst>
              <a:ext uri="{FF2B5EF4-FFF2-40B4-BE49-F238E27FC236}">
                <a16:creationId xmlns:a16="http://schemas.microsoft.com/office/drawing/2014/main" id="{44D0DC3C-1E33-4E6B-B02F-143385BF2DCC}"/>
              </a:ext>
            </a:extLst>
          </p:cNvPr>
          <p:cNvSpPr/>
          <p:nvPr/>
        </p:nvSpPr>
        <p:spPr>
          <a:xfrm>
            <a:off x="4021497" y="2657572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Znak mnożenia 12">
            <a:extLst>
              <a:ext uri="{FF2B5EF4-FFF2-40B4-BE49-F238E27FC236}">
                <a16:creationId xmlns:a16="http://schemas.microsoft.com/office/drawing/2014/main" id="{73E189C2-CB13-4839-AAED-0C5A24606A5C}"/>
              </a:ext>
            </a:extLst>
          </p:cNvPr>
          <p:cNvSpPr/>
          <p:nvPr/>
        </p:nvSpPr>
        <p:spPr>
          <a:xfrm>
            <a:off x="3687810" y="3846920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Znak mnożenia 13">
            <a:extLst>
              <a:ext uri="{FF2B5EF4-FFF2-40B4-BE49-F238E27FC236}">
                <a16:creationId xmlns:a16="http://schemas.microsoft.com/office/drawing/2014/main" id="{156DC725-30E2-4FDC-B1CE-1B655C03887F}"/>
              </a:ext>
            </a:extLst>
          </p:cNvPr>
          <p:cNvSpPr/>
          <p:nvPr/>
        </p:nvSpPr>
        <p:spPr>
          <a:xfrm>
            <a:off x="3989468" y="5055122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Znak mnożenia 15">
            <a:extLst>
              <a:ext uri="{FF2B5EF4-FFF2-40B4-BE49-F238E27FC236}">
                <a16:creationId xmlns:a16="http://schemas.microsoft.com/office/drawing/2014/main" id="{F79FF6EE-6F24-4E9B-93FA-73A15B6232CF}"/>
              </a:ext>
            </a:extLst>
          </p:cNvPr>
          <p:cNvSpPr/>
          <p:nvPr/>
        </p:nvSpPr>
        <p:spPr>
          <a:xfrm>
            <a:off x="4291126" y="3846919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Znak mnożenia 16">
            <a:extLst>
              <a:ext uri="{FF2B5EF4-FFF2-40B4-BE49-F238E27FC236}">
                <a16:creationId xmlns:a16="http://schemas.microsoft.com/office/drawing/2014/main" id="{98D8DA33-B33B-4882-A6A1-448C547C8E87}"/>
              </a:ext>
            </a:extLst>
          </p:cNvPr>
          <p:cNvSpPr/>
          <p:nvPr/>
        </p:nvSpPr>
        <p:spPr>
          <a:xfrm>
            <a:off x="4323155" y="477266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Znak mnożenia 17">
            <a:extLst>
              <a:ext uri="{FF2B5EF4-FFF2-40B4-BE49-F238E27FC236}">
                <a16:creationId xmlns:a16="http://schemas.microsoft.com/office/drawing/2014/main" id="{DE99F7CF-0A51-4A33-8481-390066C111BB}"/>
              </a:ext>
            </a:extLst>
          </p:cNvPr>
          <p:cNvSpPr/>
          <p:nvPr/>
        </p:nvSpPr>
        <p:spPr>
          <a:xfrm>
            <a:off x="4627473" y="4452939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Znak mnożenia 18">
            <a:extLst>
              <a:ext uri="{FF2B5EF4-FFF2-40B4-BE49-F238E27FC236}">
                <a16:creationId xmlns:a16="http://schemas.microsoft.com/office/drawing/2014/main" id="{F986E281-A483-4A42-A1A4-0A43B110348D}"/>
              </a:ext>
            </a:extLst>
          </p:cNvPr>
          <p:cNvSpPr/>
          <p:nvPr/>
        </p:nvSpPr>
        <p:spPr>
          <a:xfrm>
            <a:off x="4929131" y="417091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Znak mnożenia 19">
            <a:extLst>
              <a:ext uri="{FF2B5EF4-FFF2-40B4-BE49-F238E27FC236}">
                <a16:creationId xmlns:a16="http://schemas.microsoft.com/office/drawing/2014/main" id="{258BF758-00A8-4BA9-AA4E-313166D65E91}"/>
              </a:ext>
            </a:extLst>
          </p:cNvPr>
          <p:cNvSpPr/>
          <p:nvPr/>
        </p:nvSpPr>
        <p:spPr>
          <a:xfrm>
            <a:off x="5230791" y="3874314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Znak mnożenia 20">
            <a:extLst>
              <a:ext uri="{FF2B5EF4-FFF2-40B4-BE49-F238E27FC236}">
                <a16:creationId xmlns:a16="http://schemas.microsoft.com/office/drawing/2014/main" id="{E202BEAA-C30C-4A9D-9C34-D96C073F8591}"/>
              </a:ext>
            </a:extLst>
          </p:cNvPr>
          <p:cNvSpPr/>
          <p:nvPr/>
        </p:nvSpPr>
        <p:spPr>
          <a:xfrm>
            <a:off x="5537772" y="3047680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Znak mnożenia 21">
            <a:extLst>
              <a:ext uri="{FF2B5EF4-FFF2-40B4-BE49-F238E27FC236}">
                <a16:creationId xmlns:a16="http://schemas.microsoft.com/office/drawing/2014/main" id="{C15C6520-45C1-4093-9313-AAFA70B1559F}"/>
              </a:ext>
            </a:extLst>
          </p:cNvPr>
          <p:cNvSpPr/>
          <p:nvPr/>
        </p:nvSpPr>
        <p:spPr>
          <a:xfrm>
            <a:off x="5537772" y="1733776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Znak mnożenia 22">
            <a:extLst>
              <a:ext uri="{FF2B5EF4-FFF2-40B4-BE49-F238E27FC236}">
                <a16:creationId xmlns:a16="http://schemas.microsoft.com/office/drawing/2014/main" id="{FD27ABAE-406E-4E49-A3CE-65E2196C07A3}"/>
              </a:ext>
            </a:extLst>
          </p:cNvPr>
          <p:cNvSpPr/>
          <p:nvPr/>
        </p:nvSpPr>
        <p:spPr>
          <a:xfrm>
            <a:off x="4284979" y="1436364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Znak mnożenia 23">
            <a:extLst>
              <a:ext uri="{FF2B5EF4-FFF2-40B4-BE49-F238E27FC236}">
                <a16:creationId xmlns:a16="http://schemas.microsoft.com/office/drawing/2014/main" id="{264C3FC0-5546-49AA-9BED-EE272866EE0D}"/>
              </a:ext>
            </a:extLst>
          </p:cNvPr>
          <p:cNvSpPr/>
          <p:nvPr/>
        </p:nvSpPr>
        <p:spPr>
          <a:xfrm>
            <a:off x="4182242" y="202735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Znak mnożenia 24">
            <a:extLst>
              <a:ext uri="{FF2B5EF4-FFF2-40B4-BE49-F238E27FC236}">
                <a16:creationId xmlns:a16="http://schemas.microsoft.com/office/drawing/2014/main" id="{7309919A-E5EC-4F97-B934-8EDF92F5F7F7}"/>
              </a:ext>
            </a:extLst>
          </p:cNvPr>
          <p:cNvSpPr/>
          <p:nvPr/>
        </p:nvSpPr>
        <p:spPr>
          <a:xfrm>
            <a:off x="3096556" y="2348465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Znak mnożenia 25">
            <a:extLst>
              <a:ext uri="{FF2B5EF4-FFF2-40B4-BE49-F238E27FC236}">
                <a16:creationId xmlns:a16="http://schemas.microsoft.com/office/drawing/2014/main" id="{07A73B4B-1661-4428-B44C-70C032510E54}"/>
              </a:ext>
            </a:extLst>
          </p:cNvPr>
          <p:cNvSpPr/>
          <p:nvPr/>
        </p:nvSpPr>
        <p:spPr>
          <a:xfrm>
            <a:off x="2775288" y="2657571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Znak mnożenia 26">
            <a:extLst>
              <a:ext uri="{FF2B5EF4-FFF2-40B4-BE49-F238E27FC236}">
                <a16:creationId xmlns:a16="http://schemas.microsoft.com/office/drawing/2014/main" id="{F5350700-F55C-492F-BDE5-A1119FF5005B}"/>
              </a:ext>
            </a:extLst>
          </p:cNvPr>
          <p:cNvSpPr/>
          <p:nvPr/>
        </p:nvSpPr>
        <p:spPr>
          <a:xfrm>
            <a:off x="2473630" y="194037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Znak mnożenia 27">
            <a:extLst>
              <a:ext uri="{FF2B5EF4-FFF2-40B4-BE49-F238E27FC236}">
                <a16:creationId xmlns:a16="http://schemas.microsoft.com/office/drawing/2014/main" id="{6E0D0224-9E2B-4447-B7A5-9C53531EA390}"/>
              </a:ext>
            </a:extLst>
          </p:cNvPr>
          <p:cNvSpPr/>
          <p:nvPr/>
        </p:nvSpPr>
        <p:spPr>
          <a:xfrm>
            <a:off x="2185206" y="145745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Znak mnożenia 28">
            <a:extLst>
              <a:ext uri="{FF2B5EF4-FFF2-40B4-BE49-F238E27FC236}">
                <a16:creationId xmlns:a16="http://schemas.microsoft.com/office/drawing/2014/main" id="{E2F5BA17-840A-4ADB-92AE-52683C60F708}"/>
              </a:ext>
            </a:extLst>
          </p:cNvPr>
          <p:cNvSpPr/>
          <p:nvPr/>
        </p:nvSpPr>
        <p:spPr>
          <a:xfrm>
            <a:off x="1877929" y="170464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Znak mnożenia 29">
            <a:extLst>
              <a:ext uri="{FF2B5EF4-FFF2-40B4-BE49-F238E27FC236}">
                <a16:creationId xmlns:a16="http://schemas.microsoft.com/office/drawing/2014/main" id="{1842BADC-D8CF-4406-A470-0696D191F496}"/>
              </a:ext>
            </a:extLst>
          </p:cNvPr>
          <p:cNvSpPr/>
          <p:nvPr/>
        </p:nvSpPr>
        <p:spPr>
          <a:xfrm>
            <a:off x="1538773" y="202735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Znak mnożenia 30">
            <a:extLst>
              <a:ext uri="{FF2B5EF4-FFF2-40B4-BE49-F238E27FC236}">
                <a16:creationId xmlns:a16="http://schemas.microsoft.com/office/drawing/2014/main" id="{155DD01E-730B-475C-A6EC-BCFF48C49B46}"/>
              </a:ext>
            </a:extLst>
          </p:cNvPr>
          <p:cNvSpPr/>
          <p:nvPr/>
        </p:nvSpPr>
        <p:spPr>
          <a:xfrm>
            <a:off x="1276817" y="1687992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Znak mnożenia 31">
            <a:extLst>
              <a:ext uri="{FF2B5EF4-FFF2-40B4-BE49-F238E27FC236}">
                <a16:creationId xmlns:a16="http://schemas.microsoft.com/office/drawing/2014/main" id="{3B8AE82D-89FF-415D-ABDD-0928A177B544}"/>
              </a:ext>
            </a:extLst>
          </p:cNvPr>
          <p:cNvSpPr/>
          <p:nvPr/>
        </p:nvSpPr>
        <p:spPr>
          <a:xfrm>
            <a:off x="956410" y="1455855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Znak mnożenia 32">
            <a:extLst>
              <a:ext uri="{FF2B5EF4-FFF2-40B4-BE49-F238E27FC236}">
                <a16:creationId xmlns:a16="http://schemas.microsoft.com/office/drawing/2014/main" id="{F13E2851-9A13-4276-A7E2-BCCA7EDAE0D2}"/>
              </a:ext>
            </a:extLst>
          </p:cNvPr>
          <p:cNvSpPr/>
          <p:nvPr/>
        </p:nvSpPr>
        <p:spPr>
          <a:xfrm>
            <a:off x="654752" y="202735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Znak mnożenia 33">
            <a:extLst>
              <a:ext uri="{FF2B5EF4-FFF2-40B4-BE49-F238E27FC236}">
                <a16:creationId xmlns:a16="http://schemas.microsoft.com/office/drawing/2014/main" id="{534130DE-1153-4A6B-B82A-E025F0B100CE}"/>
              </a:ext>
            </a:extLst>
          </p:cNvPr>
          <p:cNvSpPr/>
          <p:nvPr/>
        </p:nvSpPr>
        <p:spPr>
          <a:xfrm>
            <a:off x="941859" y="2649335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Znak mnożenia 34">
            <a:extLst>
              <a:ext uri="{FF2B5EF4-FFF2-40B4-BE49-F238E27FC236}">
                <a16:creationId xmlns:a16="http://schemas.microsoft.com/office/drawing/2014/main" id="{CAB072BD-BFCA-4D86-B82A-A92C3A3FAA63}"/>
              </a:ext>
            </a:extLst>
          </p:cNvPr>
          <p:cNvSpPr/>
          <p:nvPr/>
        </p:nvSpPr>
        <p:spPr>
          <a:xfrm>
            <a:off x="1827946" y="262045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Znak mnożenia 35">
            <a:extLst>
              <a:ext uri="{FF2B5EF4-FFF2-40B4-BE49-F238E27FC236}">
                <a16:creationId xmlns:a16="http://schemas.microsoft.com/office/drawing/2014/main" id="{D820B5A7-C2D4-4A76-9BD0-66EEADE5D2F1}"/>
              </a:ext>
            </a:extLst>
          </p:cNvPr>
          <p:cNvSpPr/>
          <p:nvPr/>
        </p:nvSpPr>
        <p:spPr>
          <a:xfrm>
            <a:off x="2491630" y="3236022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Znak mnożenia 36">
            <a:extLst>
              <a:ext uri="{FF2B5EF4-FFF2-40B4-BE49-F238E27FC236}">
                <a16:creationId xmlns:a16="http://schemas.microsoft.com/office/drawing/2014/main" id="{99CF6EED-DEF4-4673-9F4F-31120B0E1DD6}"/>
              </a:ext>
            </a:extLst>
          </p:cNvPr>
          <p:cNvSpPr/>
          <p:nvPr/>
        </p:nvSpPr>
        <p:spPr>
          <a:xfrm>
            <a:off x="2803471" y="3846919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Znak mnożenia 37">
            <a:extLst>
              <a:ext uri="{FF2B5EF4-FFF2-40B4-BE49-F238E27FC236}">
                <a16:creationId xmlns:a16="http://schemas.microsoft.com/office/drawing/2014/main" id="{8B6C78CC-B08A-4283-A40A-126F363E87DB}"/>
              </a:ext>
            </a:extLst>
          </p:cNvPr>
          <p:cNvSpPr/>
          <p:nvPr/>
        </p:nvSpPr>
        <p:spPr>
          <a:xfrm>
            <a:off x="3096556" y="355270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60704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A4A9FEF-083C-4CB0-9D01-CF030059F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79" y="1313904"/>
            <a:ext cx="5696013" cy="4230192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F0ECBFBB-27B0-45E2-9F63-9B39CA72569C}"/>
              </a:ext>
            </a:extLst>
          </p:cNvPr>
          <p:cNvSpPr txBox="1"/>
          <p:nvPr/>
        </p:nvSpPr>
        <p:spPr>
          <a:xfrm>
            <a:off x="10661715" y="575035"/>
            <a:ext cx="586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Stos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44498FAE-5553-49F6-9021-804FE8532B7E}"/>
              </a:ext>
            </a:extLst>
          </p:cNvPr>
          <p:cNvSpPr txBox="1"/>
          <p:nvPr/>
        </p:nvSpPr>
        <p:spPr>
          <a:xfrm>
            <a:off x="6402371" y="565608"/>
            <a:ext cx="262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Kolejność zwiedzania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540783B-AE20-4573-A002-0929D8B608BE}"/>
              </a:ext>
            </a:extLst>
          </p:cNvPr>
          <p:cNvSpPr txBox="1"/>
          <p:nvPr/>
        </p:nvSpPr>
        <p:spPr>
          <a:xfrm>
            <a:off x="6402371" y="944572"/>
            <a:ext cx="156991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[..]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(37)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(38)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(39)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(40)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2DD37416-947A-4D6E-BF2E-0E55F50CE03A}"/>
              </a:ext>
            </a:extLst>
          </p:cNvPr>
          <p:cNvSpPr txBox="1"/>
          <p:nvPr/>
        </p:nvSpPr>
        <p:spPr>
          <a:xfrm>
            <a:off x="10165839" y="944572"/>
            <a:ext cx="156991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(40)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(38)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(37)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[..]</a:t>
            </a:r>
          </a:p>
        </p:txBody>
      </p:sp>
      <p:sp>
        <p:nvSpPr>
          <p:cNvPr id="4" name="Znak mnożenia 3">
            <a:extLst>
              <a:ext uri="{FF2B5EF4-FFF2-40B4-BE49-F238E27FC236}">
                <a16:creationId xmlns:a16="http://schemas.microsoft.com/office/drawing/2014/main" id="{494A7A1E-CE95-42F8-87FC-73B238D200A6}"/>
              </a:ext>
            </a:extLst>
          </p:cNvPr>
          <p:cNvSpPr/>
          <p:nvPr/>
        </p:nvSpPr>
        <p:spPr>
          <a:xfrm>
            <a:off x="4920793" y="3089634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Znak mnożenia 8">
            <a:extLst>
              <a:ext uri="{FF2B5EF4-FFF2-40B4-BE49-F238E27FC236}">
                <a16:creationId xmlns:a16="http://schemas.microsoft.com/office/drawing/2014/main" id="{279F6E47-33B3-45DC-9A7F-AD494FEEE20B}"/>
              </a:ext>
            </a:extLst>
          </p:cNvPr>
          <p:cNvSpPr/>
          <p:nvPr/>
        </p:nvSpPr>
        <p:spPr>
          <a:xfrm>
            <a:off x="4619135" y="325931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Znak mnożenia 9">
            <a:extLst>
              <a:ext uri="{FF2B5EF4-FFF2-40B4-BE49-F238E27FC236}">
                <a16:creationId xmlns:a16="http://schemas.microsoft.com/office/drawing/2014/main" id="{8EAB3AFD-B86F-4B55-9A64-E70F6DD1C3B4}"/>
              </a:ext>
            </a:extLst>
          </p:cNvPr>
          <p:cNvSpPr/>
          <p:nvPr/>
        </p:nvSpPr>
        <p:spPr>
          <a:xfrm>
            <a:off x="4323155" y="2919951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Znak mnożenia 11">
            <a:extLst>
              <a:ext uri="{FF2B5EF4-FFF2-40B4-BE49-F238E27FC236}">
                <a16:creationId xmlns:a16="http://schemas.microsoft.com/office/drawing/2014/main" id="{44D0DC3C-1E33-4E6B-B02F-143385BF2DCC}"/>
              </a:ext>
            </a:extLst>
          </p:cNvPr>
          <p:cNvSpPr/>
          <p:nvPr/>
        </p:nvSpPr>
        <p:spPr>
          <a:xfrm>
            <a:off x="4021497" y="2657572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Znak mnożenia 12">
            <a:extLst>
              <a:ext uri="{FF2B5EF4-FFF2-40B4-BE49-F238E27FC236}">
                <a16:creationId xmlns:a16="http://schemas.microsoft.com/office/drawing/2014/main" id="{73E189C2-CB13-4839-AAED-0C5A24606A5C}"/>
              </a:ext>
            </a:extLst>
          </p:cNvPr>
          <p:cNvSpPr/>
          <p:nvPr/>
        </p:nvSpPr>
        <p:spPr>
          <a:xfrm>
            <a:off x="3687810" y="3846920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Znak mnożenia 13">
            <a:extLst>
              <a:ext uri="{FF2B5EF4-FFF2-40B4-BE49-F238E27FC236}">
                <a16:creationId xmlns:a16="http://schemas.microsoft.com/office/drawing/2014/main" id="{156DC725-30E2-4FDC-B1CE-1B655C03887F}"/>
              </a:ext>
            </a:extLst>
          </p:cNvPr>
          <p:cNvSpPr/>
          <p:nvPr/>
        </p:nvSpPr>
        <p:spPr>
          <a:xfrm>
            <a:off x="3989468" y="5055122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Znak mnożenia 15">
            <a:extLst>
              <a:ext uri="{FF2B5EF4-FFF2-40B4-BE49-F238E27FC236}">
                <a16:creationId xmlns:a16="http://schemas.microsoft.com/office/drawing/2014/main" id="{F79FF6EE-6F24-4E9B-93FA-73A15B6232CF}"/>
              </a:ext>
            </a:extLst>
          </p:cNvPr>
          <p:cNvSpPr/>
          <p:nvPr/>
        </p:nvSpPr>
        <p:spPr>
          <a:xfrm>
            <a:off x="4291126" y="3846919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Znak mnożenia 16">
            <a:extLst>
              <a:ext uri="{FF2B5EF4-FFF2-40B4-BE49-F238E27FC236}">
                <a16:creationId xmlns:a16="http://schemas.microsoft.com/office/drawing/2014/main" id="{98D8DA33-B33B-4882-A6A1-448C547C8E87}"/>
              </a:ext>
            </a:extLst>
          </p:cNvPr>
          <p:cNvSpPr/>
          <p:nvPr/>
        </p:nvSpPr>
        <p:spPr>
          <a:xfrm>
            <a:off x="4323155" y="477266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Znak mnożenia 17">
            <a:extLst>
              <a:ext uri="{FF2B5EF4-FFF2-40B4-BE49-F238E27FC236}">
                <a16:creationId xmlns:a16="http://schemas.microsoft.com/office/drawing/2014/main" id="{DE99F7CF-0A51-4A33-8481-390066C111BB}"/>
              </a:ext>
            </a:extLst>
          </p:cNvPr>
          <p:cNvSpPr/>
          <p:nvPr/>
        </p:nvSpPr>
        <p:spPr>
          <a:xfrm>
            <a:off x="4627473" y="4452939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Znak mnożenia 18">
            <a:extLst>
              <a:ext uri="{FF2B5EF4-FFF2-40B4-BE49-F238E27FC236}">
                <a16:creationId xmlns:a16="http://schemas.microsoft.com/office/drawing/2014/main" id="{F986E281-A483-4A42-A1A4-0A43B110348D}"/>
              </a:ext>
            </a:extLst>
          </p:cNvPr>
          <p:cNvSpPr/>
          <p:nvPr/>
        </p:nvSpPr>
        <p:spPr>
          <a:xfrm>
            <a:off x="4929131" y="417091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Znak mnożenia 19">
            <a:extLst>
              <a:ext uri="{FF2B5EF4-FFF2-40B4-BE49-F238E27FC236}">
                <a16:creationId xmlns:a16="http://schemas.microsoft.com/office/drawing/2014/main" id="{258BF758-00A8-4BA9-AA4E-313166D65E91}"/>
              </a:ext>
            </a:extLst>
          </p:cNvPr>
          <p:cNvSpPr/>
          <p:nvPr/>
        </p:nvSpPr>
        <p:spPr>
          <a:xfrm>
            <a:off x="5230791" y="3874314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Znak mnożenia 20">
            <a:extLst>
              <a:ext uri="{FF2B5EF4-FFF2-40B4-BE49-F238E27FC236}">
                <a16:creationId xmlns:a16="http://schemas.microsoft.com/office/drawing/2014/main" id="{E202BEAA-C30C-4A9D-9C34-D96C073F8591}"/>
              </a:ext>
            </a:extLst>
          </p:cNvPr>
          <p:cNvSpPr/>
          <p:nvPr/>
        </p:nvSpPr>
        <p:spPr>
          <a:xfrm>
            <a:off x="5537772" y="3047680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Znak mnożenia 21">
            <a:extLst>
              <a:ext uri="{FF2B5EF4-FFF2-40B4-BE49-F238E27FC236}">
                <a16:creationId xmlns:a16="http://schemas.microsoft.com/office/drawing/2014/main" id="{C15C6520-45C1-4093-9313-AAFA70B1559F}"/>
              </a:ext>
            </a:extLst>
          </p:cNvPr>
          <p:cNvSpPr/>
          <p:nvPr/>
        </p:nvSpPr>
        <p:spPr>
          <a:xfrm>
            <a:off x="5537772" y="1733776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Znak mnożenia 22">
            <a:extLst>
              <a:ext uri="{FF2B5EF4-FFF2-40B4-BE49-F238E27FC236}">
                <a16:creationId xmlns:a16="http://schemas.microsoft.com/office/drawing/2014/main" id="{FD27ABAE-406E-4E49-A3CE-65E2196C07A3}"/>
              </a:ext>
            </a:extLst>
          </p:cNvPr>
          <p:cNvSpPr/>
          <p:nvPr/>
        </p:nvSpPr>
        <p:spPr>
          <a:xfrm>
            <a:off x="4284979" y="1436364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Znak mnożenia 23">
            <a:extLst>
              <a:ext uri="{FF2B5EF4-FFF2-40B4-BE49-F238E27FC236}">
                <a16:creationId xmlns:a16="http://schemas.microsoft.com/office/drawing/2014/main" id="{264C3FC0-5546-49AA-9BED-EE272866EE0D}"/>
              </a:ext>
            </a:extLst>
          </p:cNvPr>
          <p:cNvSpPr/>
          <p:nvPr/>
        </p:nvSpPr>
        <p:spPr>
          <a:xfrm>
            <a:off x="4182242" y="202735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Znak mnożenia 24">
            <a:extLst>
              <a:ext uri="{FF2B5EF4-FFF2-40B4-BE49-F238E27FC236}">
                <a16:creationId xmlns:a16="http://schemas.microsoft.com/office/drawing/2014/main" id="{7309919A-E5EC-4F97-B934-8EDF92F5F7F7}"/>
              </a:ext>
            </a:extLst>
          </p:cNvPr>
          <p:cNvSpPr/>
          <p:nvPr/>
        </p:nvSpPr>
        <p:spPr>
          <a:xfrm>
            <a:off x="3096556" y="2348465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Znak mnożenia 25">
            <a:extLst>
              <a:ext uri="{FF2B5EF4-FFF2-40B4-BE49-F238E27FC236}">
                <a16:creationId xmlns:a16="http://schemas.microsoft.com/office/drawing/2014/main" id="{07A73B4B-1661-4428-B44C-70C032510E54}"/>
              </a:ext>
            </a:extLst>
          </p:cNvPr>
          <p:cNvSpPr/>
          <p:nvPr/>
        </p:nvSpPr>
        <p:spPr>
          <a:xfrm>
            <a:off x="2775288" y="2657571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Znak mnożenia 26">
            <a:extLst>
              <a:ext uri="{FF2B5EF4-FFF2-40B4-BE49-F238E27FC236}">
                <a16:creationId xmlns:a16="http://schemas.microsoft.com/office/drawing/2014/main" id="{F5350700-F55C-492F-BDE5-A1119FF5005B}"/>
              </a:ext>
            </a:extLst>
          </p:cNvPr>
          <p:cNvSpPr/>
          <p:nvPr/>
        </p:nvSpPr>
        <p:spPr>
          <a:xfrm>
            <a:off x="2473630" y="194037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Znak mnożenia 27">
            <a:extLst>
              <a:ext uri="{FF2B5EF4-FFF2-40B4-BE49-F238E27FC236}">
                <a16:creationId xmlns:a16="http://schemas.microsoft.com/office/drawing/2014/main" id="{6E0D0224-9E2B-4447-B7A5-9C53531EA390}"/>
              </a:ext>
            </a:extLst>
          </p:cNvPr>
          <p:cNvSpPr/>
          <p:nvPr/>
        </p:nvSpPr>
        <p:spPr>
          <a:xfrm>
            <a:off x="2185206" y="145745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Znak mnożenia 28">
            <a:extLst>
              <a:ext uri="{FF2B5EF4-FFF2-40B4-BE49-F238E27FC236}">
                <a16:creationId xmlns:a16="http://schemas.microsoft.com/office/drawing/2014/main" id="{E2F5BA17-840A-4ADB-92AE-52683C60F708}"/>
              </a:ext>
            </a:extLst>
          </p:cNvPr>
          <p:cNvSpPr/>
          <p:nvPr/>
        </p:nvSpPr>
        <p:spPr>
          <a:xfrm>
            <a:off x="1877929" y="170464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Znak mnożenia 29">
            <a:extLst>
              <a:ext uri="{FF2B5EF4-FFF2-40B4-BE49-F238E27FC236}">
                <a16:creationId xmlns:a16="http://schemas.microsoft.com/office/drawing/2014/main" id="{1842BADC-D8CF-4406-A470-0696D191F496}"/>
              </a:ext>
            </a:extLst>
          </p:cNvPr>
          <p:cNvSpPr/>
          <p:nvPr/>
        </p:nvSpPr>
        <p:spPr>
          <a:xfrm>
            <a:off x="1538773" y="202735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Znak mnożenia 30">
            <a:extLst>
              <a:ext uri="{FF2B5EF4-FFF2-40B4-BE49-F238E27FC236}">
                <a16:creationId xmlns:a16="http://schemas.microsoft.com/office/drawing/2014/main" id="{155DD01E-730B-475C-A6EC-BCFF48C49B46}"/>
              </a:ext>
            </a:extLst>
          </p:cNvPr>
          <p:cNvSpPr/>
          <p:nvPr/>
        </p:nvSpPr>
        <p:spPr>
          <a:xfrm>
            <a:off x="1276817" y="1687992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Znak mnożenia 31">
            <a:extLst>
              <a:ext uri="{FF2B5EF4-FFF2-40B4-BE49-F238E27FC236}">
                <a16:creationId xmlns:a16="http://schemas.microsoft.com/office/drawing/2014/main" id="{3B8AE82D-89FF-415D-ABDD-0928A177B544}"/>
              </a:ext>
            </a:extLst>
          </p:cNvPr>
          <p:cNvSpPr/>
          <p:nvPr/>
        </p:nvSpPr>
        <p:spPr>
          <a:xfrm>
            <a:off x="956410" y="1455855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Znak mnożenia 32">
            <a:extLst>
              <a:ext uri="{FF2B5EF4-FFF2-40B4-BE49-F238E27FC236}">
                <a16:creationId xmlns:a16="http://schemas.microsoft.com/office/drawing/2014/main" id="{F13E2851-9A13-4276-A7E2-BCCA7EDAE0D2}"/>
              </a:ext>
            </a:extLst>
          </p:cNvPr>
          <p:cNvSpPr/>
          <p:nvPr/>
        </p:nvSpPr>
        <p:spPr>
          <a:xfrm>
            <a:off x="654752" y="202735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Znak mnożenia 33">
            <a:extLst>
              <a:ext uri="{FF2B5EF4-FFF2-40B4-BE49-F238E27FC236}">
                <a16:creationId xmlns:a16="http://schemas.microsoft.com/office/drawing/2014/main" id="{534130DE-1153-4A6B-B82A-E025F0B100CE}"/>
              </a:ext>
            </a:extLst>
          </p:cNvPr>
          <p:cNvSpPr/>
          <p:nvPr/>
        </p:nvSpPr>
        <p:spPr>
          <a:xfrm>
            <a:off x="941859" y="2649335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Znak mnożenia 34">
            <a:extLst>
              <a:ext uri="{FF2B5EF4-FFF2-40B4-BE49-F238E27FC236}">
                <a16:creationId xmlns:a16="http://schemas.microsoft.com/office/drawing/2014/main" id="{CAB072BD-BFCA-4D86-B82A-A92C3A3FAA63}"/>
              </a:ext>
            </a:extLst>
          </p:cNvPr>
          <p:cNvSpPr/>
          <p:nvPr/>
        </p:nvSpPr>
        <p:spPr>
          <a:xfrm>
            <a:off x="1827946" y="262045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Znak mnożenia 35">
            <a:extLst>
              <a:ext uri="{FF2B5EF4-FFF2-40B4-BE49-F238E27FC236}">
                <a16:creationId xmlns:a16="http://schemas.microsoft.com/office/drawing/2014/main" id="{D820B5A7-C2D4-4A76-9BD0-66EEADE5D2F1}"/>
              </a:ext>
            </a:extLst>
          </p:cNvPr>
          <p:cNvSpPr/>
          <p:nvPr/>
        </p:nvSpPr>
        <p:spPr>
          <a:xfrm>
            <a:off x="2491630" y="3236022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Znak mnożenia 36">
            <a:extLst>
              <a:ext uri="{FF2B5EF4-FFF2-40B4-BE49-F238E27FC236}">
                <a16:creationId xmlns:a16="http://schemas.microsoft.com/office/drawing/2014/main" id="{99CF6EED-DEF4-4673-9F4F-31120B0E1DD6}"/>
              </a:ext>
            </a:extLst>
          </p:cNvPr>
          <p:cNvSpPr/>
          <p:nvPr/>
        </p:nvSpPr>
        <p:spPr>
          <a:xfrm>
            <a:off x="2803471" y="3846919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Znak mnożenia 37">
            <a:extLst>
              <a:ext uri="{FF2B5EF4-FFF2-40B4-BE49-F238E27FC236}">
                <a16:creationId xmlns:a16="http://schemas.microsoft.com/office/drawing/2014/main" id="{8B6C78CC-B08A-4283-A40A-126F363E87DB}"/>
              </a:ext>
            </a:extLst>
          </p:cNvPr>
          <p:cNvSpPr/>
          <p:nvPr/>
        </p:nvSpPr>
        <p:spPr>
          <a:xfrm>
            <a:off x="3096556" y="355270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Znak mnożenia 38">
            <a:extLst>
              <a:ext uri="{FF2B5EF4-FFF2-40B4-BE49-F238E27FC236}">
                <a16:creationId xmlns:a16="http://schemas.microsoft.com/office/drawing/2014/main" id="{3DFC6299-9761-47E8-A513-5EAAAAF7D4E3}"/>
              </a:ext>
            </a:extLst>
          </p:cNvPr>
          <p:cNvSpPr/>
          <p:nvPr/>
        </p:nvSpPr>
        <p:spPr>
          <a:xfrm>
            <a:off x="2491630" y="417091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39442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A4A9FEF-083C-4CB0-9D01-CF030059F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79" y="1313904"/>
            <a:ext cx="5696013" cy="4230192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F0ECBFBB-27B0-45E2-9F63-9B39CA72569C}"/>
              </a:ext>
            </a:extLst>
          </p:cNvPr>
          <p:cNvSpPr txBox="1"/>
          <p:nvPr/>
        </p:nvSpPr>
        <p:spPr>
          <a:xfrm>
            <a:off x="10661715" y="575035"/>
            <a:ext cx="586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Stos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44498FAE-5553-49F6-9021-804FE8532B7E}"/>
              </a:ext>
            </a:extLst>
          </p:cNvPr>
          <p:cNvSpPr txBox="1"/>
          <p:nvPr/>
        </p:nvSpPr>
        <p:spPr>
          <a:xfrm>
            <a:off x="6402371" y="565608"/>
            <a:ext cx="262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Kolejność zwiedzania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540783B-AE20-4573-A002-0929D8B608BE}"/>
              </a:ext>
            </a:extLst>
          </p:cNvPr>
          <p:cNvSpPr txBox="1"/>
          <p:nvPr/>
        </p:nvSpPr>
        <p:spPr>
          <a:xfrm>
            <a:off x="6402371" y="944572"/>
            <a:ext cx="156991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[..]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(37)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(38)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(39)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(40)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(41)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2DD37416-947A-4D6E-BF2E-0E55F50CE03A}"/>
              </a:ext>
            </a:extLst>
          </p:cNvPr>
          <p:cNvSpPr txBox="1"/>
          <p:nvPr/>
        </p:nvSpPr>
        <p:spPr>
          <a:xfrm>
            <a:off x="10165839" y="944572"/>
            <a:ext cx="156991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(41)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(40)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(38)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(37)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[..]</a:t>
            </a:r>
          </a:p>
        </p:txBody>
      </p:sp>
      <p:sp>
        <p:nvSpPr>
          <p:cNvPr id="4" name="Znak mnożenia 3">
            <a:extLst>
              <a:ext uri="{FF2B5EF4-FFF2-40B4-BE49-F238E27FC236}">
                <a16:creationId xmlns:a16="http://schemas.microsoft.com/office/drawing/2014/main" id="{494A7A1E-CE95-42F8-87FC-73B238D200A6}"/>
              </a:ext>
            </a:extLst>
          </p:cNvPr>
          <p:cNvSpPr/>
          <p:nvPr/>
        </p:nvSpPr>
        <p:spPr>
          <a:xfrm>
            <a:off x="4920793" y="3089634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Znak mnożenia 8">
            <a:extLst>
              <a:ext uri="{FF2B5EF4-FFF2-40B4-BE49-F238E27FC236}">
                <a16:creationId xmlns:a16="http://schemas.microsoft.com/office/drawing/2014/main" id="{279F6E47-33B3-45DC-9A7F-AD494FEEE20B}"/>
              </a:ext>
            </a:extLst>
          </p:cNvPr>
          <p:cNvSpPr/>
          <p:nvPr/>
        </p:nvSpPr>
        <p:spPr>
          <a:xfrm>
            <a:off x="4619135" y="325931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Znak mnożenia 9">
            <a:extLst>
              <a:ext uri="{FF2B5EF4-FFF2-40B4-BE49-F238E27FC236}">
                <a16:creationId xmlns:a16="http://schemas.microsoft.com/office/drawing/2014/main" id="{8EAB3AFD-B86F-4B55-9A64-E70F6DD1C3B4}"/>
              </a:ext>
            </a:extLst>
          </p:cNvPr>
          <p:cNvSpPr/>
          <p:nvPr/>
        </p:nvSpPr>
        <p:spPr>
          <a:xfrm>
            <a:off x="4323155" y="2919951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Znak mnożenia 11">
            <a:extLst>
              <a:ext uri="{FF2B5EF4-FFF2-40B4-BE49-F238E27FC236}">
                <a16:creationId xmlns:a16="http://schemas.microsoft.com/office/drawing/2014/main" id="{44D0DC3C-1E33-4E6B-B02F-143385BF2DCC}"/>
              </a:ext>
            </a:extLst>
          </p:cNvPr>
          <p:cNvSpPr/>
          <p:nvPr/>
        </p:nvSpPr>
        <p:spPr>
          <a:xfrm>
            <a:off x="4021497" y="2657572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Znak mnożenia 12">
            <a:extLst>
              <a:ext uri="{FF2B5EF4-FFF2-40B4-BE49-F238E27FC236}">
                <a16:creationId xmlns:a16="http://schemas.microsoft.com/office/drawing/2014/main" id="{73E189C2-CB13-4839-AAED-0C5A24606A5C}"/>
              </a:ext>
            </a:extLst>
          </p:cNvPr>
          <p:cNvSpPr/>
          <p:nvPr/>
        </p:nvSpPr>
        <p:spPr>
          <a:xfrm>
            <a:off x="3687810" y="3846920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Znak mnożenia 13">
            <a:extLst>
              <a:ext uri="{FF2B5EF4-FFF2-40B4-BE49-F238E27FC236}">
                <a16:creationId xmlns:a16="http://schemas.microsoft.com/office/drawing/2014/main" id="{156DC725-30E2-4FDC-B1CE-1B655C03887F}"/>
              </a:ext>
            </a:extLst>
          </p:cNvPr>
          <p:cNvSpPr/>
          <p:nvPr/>
        </p:nvSpPr>
        <p:spPr>
          <a:xfrm>
            <a:off x="3989468" y="5055122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Znak mnożenia 15">
            <a:extLst>
              <a:ext uri="{FF2B5EF4-FFF2-40B4-BE49-F238E27FC236}">
                <a16:creationId xmlns:a16="http://schemas.microsoft.com/office/drawing/2014/main" id="{F79FF6EE-6F24-4E9B-93FA-73A15B6232CF}"/>
              </a:ext>
            </a:extLst>
          </p:cNvPr>
          <p:cNvSpPr/>
          <p:nvPr/>
        </p:nvSpPr>
        <p:spPr>
          <a:xfrm>
            <a:off x="4291126" y="3846919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Znak mnożenia 16">
            <a:extLst>
              <a:ext uri="{FF2B5EF4-FFF2-40B4-BE49-F238E27FC236}">
                <a16:creationId xmlns:a16="http://schemas.microsoft.com/office/drawing/2014/main" id="{98D8DA33-B33B-4882-A6A1-448C547C8E87}"/>
              </a:ext>
            </a:extLst>
          </p:cNvPr>
          <p:cNvSpPr/>
          <p:nvPr/>
        </p:nvSpPr>
        <p:spPr>
          <a:xfrm>
            <a:off x="4323155" y="477266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Znak mnożenia 17">
            <a:extLst>
              <a:ext uri="{FF2B5EF4-FFF2-40B4-BE49-F238E27FC236}">
                <a16:creationId xmlns:a16="http://schemas.microsoft.com/office/drawing/2014/main" id="{DE99F7CF-0A51-4A33-8481-390066C111BB}"/>
              </a:ext>
            </a:extLst>
          </p:cNvPr>
          <p:cNvSpPr/>
          <p:nvPr/>
        </p:nvSpPr>
        <p:spPr>
          <a:xfrm>
            <a:off x="4627473" y="4452939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Znak mnożenia 18">
            <a:extLst>
              <a:ext uri="{FF2B5EF4-FFF2-40B4-BE49-F238E27FC236}">
                <a16:creationId xmlns:a16="http://schemas.microsoft.com/office/drawing/2014/main" id="{F986E281-A483-4A42-A1A4-0A43B110348D}"/>
              </a:ext>
            </a:extLst>
          </p:cNvPr>
          <p:cNvSpPr/>
          <p:nvPr/>
        </p:nvSpPr>
        <p:spPr>
          <a:xfrm>
            <a:off x="4929131" y="417091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Znak mnożenia 19">
            <a:extLst>
              <a:ext uri="{FF2B5EF4-FFF2-40B4-BE49-F238E27FC236}">
                <a16:creationId xmlns:a16="http://schemas.microsoft.com/office/drawing/2014/main" id="{258BF758-00A8-4BA9-AA4E-313166D65E91}"/>
              </a:ext>
            </a:extLst>
          </p:cNvPr>
          <p:cNvSpPr/>
          <p:nvPr/>
        </p:nvSpPr>
        <p:spPr>
          <a:xfrm>
            <a:off x="5230791" y="3874314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Znak mnożenia 20">
            <a:extLst>
              <a:ext uri="{FF2B5EF4-FFF2-40B4-BE49-F238E27FC236}">
                <a16:creationId xmlns:a16="http://schemas.microsoft.com/office/drawing/2014/main" id="{E202BEAA-C30C-4A9D-9C34-D96C073F8591}"/>
              </a:ext>
            </a:extLst>
          </p:cNvPr>
          <p:cNvSpPr/>
          <p:nvPr/>
        </p:nvSpPr>
        <p:spPr>
          <a:xfrm>
            <a:off x="5537772" y="3047680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Znak mnożenia 21">
            <a:extLst>
              <a:ext uri="{FF2B5EF4-FFF2-40B4-BE49-F238E27FC236}">
                <a16:creationId xmlns:a16="http://schemas.microsoft.com/office/drawing/2014/main" id="{C15C6520-45C1-4093-9313-AAFA70B1559F}"/>
              </a:ext>
            </a:extLst>
          </p:cNvPr>
          <p:cNvSpPr/>
          <p:nvPr/>
        </p:nvSpPr>
        <p:spPr>
          <a:xfrm>
            <a:off x="5537772" y="1733776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Znak mnożenia 22">
            <a:extLst>
              <a:ext uri="{FF2B5EF4-FFF2-40B4-BE49-F238E27FC236}">
                <a16:creationId xmlns:a16="http://schemas.microsoft.com/office/drawing/2014/main" id="{FD27ABAE-406E-4E49-A3CE-65E2196C07A3}"/>
              </a:ext>
            </a:extLst>
          </p:cNvPr>
          <p:cNvSpPr/>
          <p:nvPr/>
        </p:nvSpPr>
        <p:spPr>
          <a:xfrm>
            <a:off x="4284979" y="1436364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Znak mnożenia 23">
            <a:extLst>
              <a:ext uri="{FF2B5EF4-FFF2-40B4-BE49-F238E27FC236}">
                <a16:creationId xmlns:a16="http://schemas.microsoft.com/office/drawing/2014/main" id="{264C3FC0-5546-49AA-9BED-EE272866EE0D}"/>
              </a:ext>
            </a:extLst>
          </p:cNvPr>
          <p:cNvSpPr/>
          <p:nvPr/>
        </p:nvSpPr>
        <p:spPr>
          <a:xfrm>
            <a:off x="4182242" y="202735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Znak mnożenia 24">
            <a:extLst>
              <a:ext uri="{FF2B5EF4-FFF2-40B4-BE49-F238E27FC236}">
                <a16:creationId xmlns:a16="http://schemas.microsoft.com/office/drawing/2014/main" id="{7309919A-E5EC-4F97-B934-8EDF92F5F7F7}"/>
              </a:ext>
            </a:extLst>
          </p:cNvPr>
          <p:cNvSpPr/>
          <p:nvPr/>
        </p:nvSpPr>
        <p:spPr>
          <a:xfrm>
            <a:off x="3096556" y="2348465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Znak mnożenia 25">
            <a:extLst>
              <a:ext uri="{FF2B5EF4-FFF2-40B4-BE49-F238E27FC236}">
                <a16:creationId xmlns:a16="http://schemas.microsoft.com/office/drawing/2014/main" id="{07A73B4B-1661-4428-B44C-70C032510E54}"/>
              </a:ext>
            </a:extLst>
          </p:cNvPr>
          <p:cNvSpPr/>
          <p:nvPr/>
        </p:nvSpPr>
        <p:spPr>
          <a:xfrm>
            <a:off x="2775288" y="2657571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Znak mnożenia 26">
            <a:extLst>
              <a:ext uri="{FF2B5EF4-FFF2-40B4-BE49-F238E27FC236}">
                <a16:creationId xmlns:a16="http://schemas.microsoft.com/office/drawing/2014/main" id="{F5350700-F55C-492F-BDE5-A1119FF5005B}"/>
              </a:ext>
            </a:extLst>
          </p:cNvPr>
          <p:cNvSpPr/>
          <p:nvPr/>
        </p:nvSpPr>
        <p:spPr>
          <a:xfrm>
            <a:off x="2473630" y="194037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Znak mnożenia 27">
            <a:extLst>
              <a:ext uri="{FF2B5EF4-FFF2-40B4-BE49-F238E27FC236}">
                <a16:creationId xmlns:a16="http://schemas.microsoft.com/office/drawing/2014/main" id="{6E0D0224-9E2B-4447-B7A5-9C53531EA390}"/>
              </a:ext>
            </a:extLst>
          </p:cNvPr>
          <p:cNvSpPr/>
          <p:nvPr/>
        </p:nvSpPr>
        <p:spPr>
          <a:xfrm>
            <a:off x="2185206" y="145745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Znak mnożenia 28">
            <a:extLst>
              <a:ext uri="{FF2B5EF4-FFF2-40B4-BE49-F238E27FC236}">
                <a16:creationId xmlns:a16="http://schemas.microsoft.com/office/drawing/2014/main" id="{E2F5BA17-840A-4ADB-92AE-52683C60F708}"/>
              </a:ext>
            </a:extLst>
          </p:cNvPr>
          <p:cNvSpPr/>
          <p:nvPr/>
        </p:nvSpPr>
        <p:spPr>
          <a:xfrm>
            <a:off x="1877929" y="170464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Znak mnożenia 29">
            <a:extLst>
              <a:ext uri="{FF2B5EF4-FFF2-40B4-BE49-F238E27FC236}">
                <a16:creationId xmlns:a16="http://schemas.microsoft.com/office/drawing/2014/main" id="{1842BADC-D8CF-4406-A470-0696D191F496}"/>
              </a:ext>
            </a:extLst>
          </p:cNvPr>
          <p:cNvSpPr/>
          <p:nvPr/>
        </p:nvSpPr>
        <p:spPr>
          <a:xfrm>
            <a:off x="1538773" y="202735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Znak mnożenia 30">
            <a:extLst>
              <a:ext uri="{FF2B5EF4-FFF2-40B4-BE49-F238E27FC236}">
                <a16:creationId xmlns:a16="http://schemas.microsoft.com/office/drawing/2014/main" id="{155DD01E-730B-475C-A6EC-BCFF48C49B46}"/>
              </a:ext>
            </a:extLst>
          </p:cNvPr>
          <p:cNvSpPr/>
          <p:nvPr/>
        </p:nvSpPr>
        <p:spPr>
          <a:xfrm>
            <a:off x="1276817" y="1687992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Znak mnożenia 31">
            <a:extLst>
              <a:ext uri="{FF2B5EF4-FFF2-40B4-BE49-F238E27FC236}">
                <a16:creationId xmlns:a16="http://schemas.microsoft.com/office/drawing/2014/main" id="{3B8AE82D-89FF-415D-ABDD-0928A177B544}"/>
              </a:ext>
            </a:extLst>
          </p:cNvPr>
          <p:cNvSpPr/>
          <p:nvPr/>
        </p:nvSpPr>
        <p:spPr>
          <a:xfrm>
            <a:off x="956410" y="1455855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Znak mnożenia 32">
            <a:extLst>
              <a:ext uri="{FF2B5EF4-FFF2-40B4-BE49-F238E27FC236}">
                <a16:creationId xmlns:a16="http://schemas.microsoft.com/office/drawing/2014/main" id="{F13E2851-9A13-4276-A7E2-BCCA7EDAE0D2}"/>
              </a:ext>
            </a:extLst>
          </p:cNvPr>
          <p:cNvSpPr/>
          <p:nvPr/>
        </p:nvSpPr>
        <p:spPr>
          <a:xfrm>
            <a:off x="654752" y="202735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Znak mnożenia 33">
            <a:extLst>
              <a:ext uri="{FF2B5EF4-FFF2-40B4-BE49-F238E27FC236}">
                <a16:creationId xmlns:a16="http://schemas.microsoft.com/office/drawing/2014/main" id="{534130DE-1153-4A6B-B82A-E025F0B100CE}"/>
              </a:ext>
            </a:extLst>
          </p:cNvPr>
          <p:cNvSpPr/>
          <p:nvPr/>
        </p:nvSpPr>
        <p:spPr>
          <a:xfrm>
            <a:off x="941859" y="2649335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Znak mnożenia 34">
            <a:extLst>
              <a:ext uri="{FF2B5EF4-FFF2-40B4-BE49-F238E27FC236}">
                <a16:creationId xmlns:a16="http://schemas.microsoft.com/office/drawing/2014/main" id="{CAB072BD-BFCA-4D86-B82A-A92C3A3FAA63}"/>
              </a:ext>
            </a:extLst>
          </p:cNvPr>
          <p:cNvSpPr/>
          <p:nvPr/>
        </p:nvSpPr>
        <p:spPr>
          <a:xfrm>
            <a:off x="1827946" y="262045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Znak mnożenia 35">
            <a:extLst>
              <a:ext uri="{FF2B5EF4-FFF2-40B4-BE49-F238E27FC236}">
                <a16:creationId xmlns:a16="http://schemas.microsoft.com/office/drawing/2014/main" id="{D820B5A7-C2D4-4A76-9BD0-66EEADE5D2F1}"/>
              </a:ext>
            </a:extLst>
          </p:cNvPr>
          <p:cNvSpPr/>
          <p:nvPr/>
        </p:nvSpPr>
        <p:spPr>
          <a:xfrm>
            <a:off x="2491630" y="3236022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Znak mnożenia 36">
            <a:extLst>
              <a:ext uri="{FF2B5EF4-FFF2-40B4-BE49-F238E27FC236}">
                <a16:creationId xmlns:a16="http://schemas.microsoft.com/office/drawing/2014/main" id="{99CF6EED-DEF4-4673-9F4F-31120B0E1DD6}"/>
              </a:ext>
            </a:extLst>
          </p:cNvPr>
          <p:cNvSpPr/>
          <p:nvPr/>
        </p:nvSpPr>
        <p:spPr>
          <a:xfrm>
            <a:off x="2803471" y="3846919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Znak mnożenia 37">
            <a:extLst>
              <a:ext uri="{FF2B5EF4-FFF2-40B4-BE49-F238E27FC236}">
                <a16:creationId xmlns:a16="http://schemas.microsoft.com/office/drawing/2014/main" id="{8B6C78CC-B08A-4283-A40A-126F363E87DB}"/>
              </a:ext>
            </a:extLst>
          </p:cNvPr>
          <p:cNvSpPr/>
          <p:nvPr/>
        </p:nvSpPr>
        <p:spPr>
          <a:xfrm>
            <a:off x="3096556" y="355270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Znak mnożenia 38">
            <a:extLst>
              <a:ext uri="{FF2B5EF4-FFF2-40B4-BE49-F238E27FC236}">
                <a16:creationId xmlns:a16="http://schemas.microsoft.com/office/drawing/2014/main" id="{3DFC6299-9761-47E8-A513-5EAAAAF7D4E3}"/>
              </a:ext>
            </a:extLst>
          </p:cNvPr>
          <p:cNvSpPr/>
          <p:nvPr/>
        </p:nvSpPr>
        <p:spPr>
          <a:xfrm>
            <a:off x="2491630" y="417091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Znak mnożenia 39">
            <a:extLst>
              <a:ext uri="{FF2B5EF4-FFF2-40B4-BE49-F238E27FC236}">
                <a16:creationId xmlns:a16="http://schemas.microsoft.com/office/drawing/2014/main" id="{A2B71B50-CDEE-4837-9DD4-C696650A7609}"/>
              </a:ext>
            </a:extLst>
          </p:cNvPr>
          <p:cNvSpPr/>
          <p:nvPr/>
        </p:nvSpPr>
        <p:spPr>
          <a:xfrm>
            <a:off x="2776812" y="445293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67735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A4A9FEF-083C-4CB0-9D01-CF030059F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79" y="1313904"/>
            <a:ext cx="5696013" cy="4230192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F0ECBFBB-27B0-45E2-9F63-9B39CA72569C}"/>
              </a:ext>
            </a:extLst>
          </p:cNvPr>
          <p:cNvSpPr txBox="1"/>
          <p:nvPr/>
        </p:nvSpPr>
        <p:spPr>
          <a:xfrm>
            <a:off x="10661715" y="575035"/>
            <a:ext cx="586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Stos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44498FAE-5553-49F6-9021-804FE8532B7E}"/>
              </a:ext>
            </a:extLst>
          </p:cNvPr>
          <p:cNvSpPr txBox="1"/>
          <p:nvPr/>
        </p:nvSpPr>
        <p:spPr>
          <a:xfrm>
            <a:off x="6402371" y="565608"/>
            <a:ext cx="262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Kolejność zwiedzania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540783B-AE20-4573-A002-0929D8B608BE}"/>
              </a:ext>
            </a:extLst>
          </p:cNvPr>
          <p:cNvSpPr txBox="1"/>
          <p:nvPr/>
        </p:nvSpPr>
        <p:spPr>
          <a:xfrm>
            <a:off x="6402371" y="944572"/>
            <a:ext cx="1569917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[..]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(37)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(38)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(39)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(40)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(41)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(42)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2DD37416-947A-4D6E-BF2E-0E55F50CE03A}"/>
              </a:ext>
            </a:extLst>
          </p:cNvPr>
          <p:cNvSpPr txBox="1"/>
          <p:nvPr/>
        </p:nvSpPr>
        <p:spPr>
          <a:xfrm>
            <a:off x="10165839" y="944572"/>
            <a:ext cx="156991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(42)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(41)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(40)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(38)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(37)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[..]</a:t>
            </a:r>
          </a:p>
        </p:txBody>
      </p:sp>
      <p:sp>
        <p:nvSpPr>
          <p:cNvPr id="4" name="Znak mnożenia 3">
            <a:extLst>
              <a:ext uri="{FF2B5EF4-FFF2-40B4-BE49-F238E27FC236}">
                <a16:creationId xmlns:a16="http://schemas.microsoft.com/office/drawing/2014/main" id="{494A7A1E-CE95-42F8-87FC-73B238D200A6}"/>
              </a:ext>
            </a:extLst>
          </p:cNvPr>
          <p:cNvSpPr/>
          <p:nvPr/>
        </p:nvSpPr>
        <p:spPr>
          <a:xfrm>
            <a:off x="4920793" y="3089634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Znak mnożenia 8">
            <a:extLst>
              <a:ext uri="{FF2B5EF4-FFF2-40B4-BE49-F238E27FC236}">
                <a16:creationId xmlns:a16="http://schemas.microsoft.com/office/drawing/2014/main" id="{279F6E47-33B3-45DC-9A7F-AD494FEEE20B}"/>
              </a:ext>
            </a:extLst>
          </p:cNvPr>
          <p:cNvSpPr/>
          <p:nvPr/>
        </p:nvSpPr>
        <p:spPr>
          <a:xfrm>
            <a:off x="4619135" y="325931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Znak mnożenia 9">
            <a:extLst>
              <a:ext uri="{FF2B5EF4-FFF2-40B4-BE49-F238E27FC236}">
                <a16:creationId xmlns:a16="http://schemas.microsoft.com/office/drawing/2014/main" id="{8EAB3AFD-B86F-4B55-9A64-E70F6DD1C3B4}"/>
              </a:ext>
            </a:extLst>
          </p:cNvPr>
          <p:cNvSpPr/>
          <p:nvPr/>
        </p:nvSpPr>
        <p:spPr>
          <a:xfrm>
            <a:off x="4323155" y="2919951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Znak mnożenia 11">
            <a:extLst>
              <a:ext uri="{FF2B5EF4-FFF2-40B4-BE49-F238E27FC236}">
                <a16:creationId xmlns:a16="http://schemas.microsoft.com/office/drawing/2014/main" id="{44D0DC3C-1E33-4E6B-B02F-143385BF2DCC}"/>
              </a:ext>
            </a:extLst>
          </p:cNvPr>
          <p:cNvSpPr/>
          <p:nvPr/>
        </p:nvSpPr>
        <p:spPr>
          <a:xfrm>
            <a:off x="4021497" y="2657572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Znak mnożenia 12">
            <a:extLst>
              <a:ext uri="{FF2B5EF4-FFF2-40B4-BE49-F238E27FC236}">
                <a16:creationId xmlns:a16="http://schemas.microsoft.com/office/drawing/2014/main" id="{73E189C2-CB13-4839-AAED-0C5A24606A5C}"/>
              </a:ext>
            </a:extLst>
          </p:cNvPr>
          <p:cNvSpPr/>
          <p:nvPr/>
        </p:nvSpPr>
        <p:spPr>
          <a:xfrm>
            <a:off x="3687810" y="3846920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Znak mnożenia 13">
            <a:extLst>
              <a:ext uri="{FF2B5EF4-FFF2-40B4-BE49-F238E27FC236}">
                <a16:creationId xmlns:a16="http://schemas.microsoft.com/office/drawing/2014/main" id="{156DC725-30E2-4FDC-B1CE-1B655C03887F}"/>
              </a:ext>
            </a:extLst>
          </p:cNvPr>
          <p:cNvSpPr/>
          <p:nvPr/>
        </p:nvSpPr>
        <p:spPr>
          <a:xfrm>
            <a:off x="3989468" y="5055122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Znak mnożenia 15">
            <a:extLst>
              <a:ext uri="{FF2B5EF4-FFF2-40B4-BE49-F238E27FC236}">
                <a16:creationId xmlns:a16="http://schemas.microsoft.com/office/drawing/2014/main" id="{F79FF6EE-6F24-4E9B-93FA-73A15B6232CF}"/>
              </a:ext>
            </a:extLst>
          </p:cNvPr>
          <p:cNvSpPr/>
          <p:nvPr/>
        </p:nvSpPr>
        <p:spPr>
          <a:xfrm>
            <a:off x="4291126" y="3846919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Znak mnożenia 16">
            <a:extLst>
              <a:ext uri="{FF2B5EF4-FFF2-40B4-BE49-F238E27FC236}">
                <a16:creationId xmlns:a16="http://schemas.microsoft.com/office/drawing/2014/main" id="{98D8DA33-B33B-4882-A6A1-448C547C8E87}"/>
              </a:ext>
            </a:extLst>
          </p:cNvPr>
          <p:cNvSpPr/>
          <p:nvPr/>
        </p:nvSpPr>
        <p:spPr>
          <a:xfrm>
            <a:off x="4323155" y="477266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Znak mnożenia 17">
            <a:extLst>
              <a:ext uri="{FF2B5EF4-FFF2-40B4-BE49-F238E27FC236}">
                <a16:creationId xmlns:a16="http://schemas.microsoft.com/office/drawing/2014/main" id="{DE99F7CF-0A51-4A33-8481-390066C111BB}"/>
              </a:ext>
            </a:extLst>
          </p:cNvPr>
          <p:cNvSpPr/>
          <p:nvPr/>
        </p:nvSpPr>
        <p:spPr>
          <a:xfrm>
            <a:off x="4627473" y="4452939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Znak mnożenia 18">
            <a:extLst>
              <a:ext uri="{FF2B5EF4-FFF2-40B4-BE49-F238E27FC236}">
                <a16:creationId xmlns:a16="http://schemas.microsoft.com/office/drawing/2014/main" id="{F986E281-A483-4A42-A1A4-0A43B110348D}"/>
              </a:ext>
            </a:extLst>
          </p:cNvPr>
          <p:cNvSpPr/>
          <p:nvPr/>
        </p:nvSpPr>
        <p:spPr>
          <a:xfrm>
            <a:off x="4929131" y="417091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Znak mnożenia 19">
            <a:extLst>
              <a:ext uri="{FF2B5EF4-FFF2-40B4-BE49-F238E27FC236}">
                <a16:creationId xmlns:a16="http://schemas.microsoft.com/office/drawing/2014/main" id="{258BF758-00A8-4BA9-AA4E-313166D65E91}"/>
              </a:ext>
            </a:extLst>
          </p:cNvPr>
          <p:cNvSpPr/>
          <p:nvPr/>
        </p:nvSpPr>
        <p:spPr>
          <a:xfrm>
            <a:off x="5230791" y="3874314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Znak mnożenia 20">
            <a:extLst>
              <a:ext uri="{FF2B5EF4-FFF2-40B4-BE49-F238E27FC236}">
                <a16:creationId xmlns:a16="http://schemas.microsoft.com/office/drawing/2014/main" id="{E202BEAA-C30C-4A9D-9C34-D96C073F8591}"/>
              </a:ext>
            </a:extLst>
          </p:cNvPr>
          <p:cNvSpPr/>
          <p:nvPr/>
        </p:nvSpPr>
        <p:spPr>
          <a:xfrm>
            <a:off x="5537772" y="3047680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Znak mnożenia 21">
            <a:extLst>
              <a:ext uri="{FF2B5EF4-FFF2-40B4-BE49-F238E27FC236}">
                <a16:creationId xmlns:a16="http://schemas.microsoft.com/office/drawing/2014/main" id="{C15C6520-45C1-4093-9313-AAFA70B1559F}"/>
              </a:ext>
            </a:extLst>
          </p:cNvPr>
          <p:cNvSpPr/>
          <p:nvPr/>
        </p:nvSpPr>
        <p:spPr>
          <a:xfrm>
            <a:off x="5537772" y="1733776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Znak mnożenia 22">
            <a:extLst>
              <a:ext uri="{FF2B5EF4-FFF2-40B4-BE49-F238E27FC236}">
                <a16:creationId xmlns:a16="http://schemas.microsoft.com/office/drawing/2014/main" id="{FD27ABAE-406E-4E49-A3CE-65E2196C07A3}"/>
              </a:ext>
            </a:extLst>
          </p:cNvPr>
          <p:cNvSpPr/>
          <p:nvPr/>
        </p:nvSpPr>
        <p:spPr>
          <a:xfrm>
            <a:off x="4284979" y="1436364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Znak mnożenia 23">
            <a:extLst>
              <a:ext uri="{FF2B5EF4-FFF2-40B4-BE49-F238E27FC236}">
                <a16:creationId xmlns:a16="http://schemas.microsoft.com/office/drawing/2014/main" id="{264C3FC0-5546-49AA-9BED-EE272866EE0D}"/>
              </a:ext>
            </a:extLst>
          </p:cNvPr>
          <p:cNvSpPr/>
          <p:nvPr/>
        </p:nvSpPr>
        <p:spPr>
          <a:xfrm>
            <a:off x="4182242" y="202735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Znak mnożenia 24">
            <a:extLst>
              <a:ext uri="{FF2B5EF4-FFF2-40B4-BE49-F238E27FC236}">
                <a16:creationId xmlns:a16="http://schemas.microsoft.com/office/drawing/2014/main" id="{7309919A-E5EC-4F97-B934-8EDF92F5F7F7}"/>
              </a:ext>
            </a:extLst>
          </p:cNvPr>
          <p:cNvSpPr/>
          <p:nvPr/>
        </p:nvSpPr>
        <p:spPr>
          <a:xfrm>
            <a:off x="3096556" y="2348465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Znak mnożenia 25">
            <a:extLst>
              <a:ext uri="{FF2B5EF4-FFF2-40B4-BE49-F238E27FC236}">
                <a16:creationId xmlns:a16="http://schemas.microsoft.com/office/drawing/2014/main" id="{07A73B4B-1661-4428-B44C-70C032510E54}"/>
              </a:ext>
            </a:extLst>
          </p:cNvPr>
          <p:cNvSpPr/>
          <p:nvPr/>
        </p:nvSpPr>
        <p:spPr>
          <a:xfrm>
            <a:off x="2775288" y="2657571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Znak mnożenia 26">
            <a:extLst>
              <a:ext uri="{FF2B5EF4-FFF2-40B4-BE49-F238E27FC236}">
                <a16:creationId xmlns:a16="http://schemas.microsoft.com/office/drawing/2014/main" id="{F5350700-F55C-492F-BDE5-A1119FF5005B}"/>
              </a:ext>
            </a:extLst>
          </p:cNvPr>
          <p:cNvSpPr/>
          <p:nvPr/>
        </p:nvSpPr>
        <p:spPr>
          <a:xfrm>
            <a:off x="2473630" y="194037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Znak mnożenia 27">
            <a:extLst>
              <a:ext uri="{FF2B5EF4-FFF2-40B4-BE49-F238E27FC236}">
                <a16:creationId xmlns:a16="http://schemas.microsoft.com/office/drawing/2014/main" id="{6E0D0224-9E2B-4447-B7A5-9C53531EA390}"/>
              </a:ext>
            </a:extLst>
          </p:cNvPr>
          <p:cNvSpPr/>
          <p:nvPr/>
        </p:nvSpPr>
        <p:spPr>
          <a:xfrm>
            <a:off x="2185206" y="145745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Znak mnożenia 28">
            <a:extLst>
              <a:ext uri="{FF2B5EF4-FFF2-40B4-BE49-F238E27FC236}">
                <a16:creationId xmlns:a16="http://schemas.microsoft.com/office/drawing/2014/main" id="{E2F5BA17-840A-4ADB-92AE-52683C60F708}"/>
              </a:ext>
            </a:extLst>
          </p:cNvPr>
          <p:cNvSpPr/>
          <p:nvPr/>
        </p:nvSpPr>
        <p:spPr>
          <a:xfrm>
            <a:off x="1877929" y="170464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Znak mnożenia 29">
            <a:extLst>
              <a:ext uri="{FF2B5EF4-FFF2-40B4-BE49-F238E27FC236}">
                <a16:creationId xmlns:a16="http://schemas.microsoft.com/office/drawing/2014/main" id="{1842BADC-D8CF-4406-A470-0696D191F496}"/>
              </a:ext>
            </a:extLst>
          </p:cNvPr>
          <p:cNvSpPr/>
          <p:nvPr/>
        </p:nvSpPr>
        <p:spPr>
          <a:xfrm>
            <a:off x="1538773" y="202735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Znak mnożenia 30">
            <a:extLst>
              <a:ext uri="{FF2B5EF4-FFF2-40B4-BE49-F238E27FC236}">
                <a16:creationId xmlns:a16="http://schemas.microsoft.com/office/drawing/2014/main" id="{155DD01E-730B-475C-A6EC-BCFF48C49B46}"/>
              </a:ext>
            </a:extLst>
          </p:cNvPr>
          <p:cNvSpPr/>
          <p:nvPr/>
        </p:nvSpPr>
        <p:spPr>
          <a:xfrm>
            <a:off x="1276817" y="1687992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Znak mnożenia 31">
            <a:extLst>
              <a:ext uri="{FF2B5EF4-FFF2-40B4-BE49-F238E27FC236}">
                <a16:creationId xmlns:a16="http://schemas.microsoft.com/office/drawing/2014/main" id="{3B8AE82D-89FF-415D-ABDD-0928A177B544}"/>
              </a:ext>
            </a:extLst>
          </p:cNvPr>
          <p:cNvSpPr/>
          <p:nvPr/>
        </p:nvSpPr>
        <p:spPr>
          <a:xfrm>
            <a:off x="956410" y="1455855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Znak mnożenia 32">
            <a:extLst>
              <a:ext uri="{FF2B5EF4-FFF2-40B4-BE49-F238E27FC236}">
                <a16:creationId xmlns:a16="http://schemas.microsoft.com/office/drawing/2014/main" id="{F13E2851-9A13-4276-A7E2-BCCA7EDAE0D2}"/>
              </a:ext>
            </a:extLst>
          </p:cNvPr>
          <p:cNvSpPr/>
          <p:nvPr/>
        </p:nvSpPr>
        <p:spPr>
          <a:xfrm>
            <a:off x="654752" y="202735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Znak mnożenia 33">
            <a:extLst>
              <a:ext uri="{FF2B5EF4-FFF2-40B4-BE49-F238E27FC236}">
                <a16:creationId xmlns:a16="http://schemas.microsoft.com/office/drawing/2014/main" id="{534130DE-1153-4A6B-B82A-E025F0B100CE}"/>
              </a:ext>
            </a:extLst>
          </p:cNvPr>
          <p:cNvSpPr/>
          <p:nvPr/>
        </p:nvSpPr>
        <p:spPr>
          <a:xfrm>
            <a:off x="941859" y="2649335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Znak mnożenia 34">
            <a:extLst>
              <a:ext uri="{FF2B5EF4-FFF2-40B4-BE49-F238E27FC236}">
                <a16:creationId xmlns:a16="http://schemas.microsoft.com/office/drawing/2014/main" id="{CAB072BD-BFCA-4D86-B82A-A92C3A3FAA63}"/>
              </a:ext>
            </a:extLst>
          </p:cNvPr>
          <p:cNvSpPr/>
          <p:nvPr/>
        </p:nvSpPr>
        <p:spPr>
          <a:xfrm>
            <a:off x="1827946" y="262045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Znak mnożenia 35">
            <a:extLst>
              <a:ext uri="{FF2B5EF4-FFF2-40B4-BE49-F238E27FC236}">
                <a16:creationId xmlns:a16="http://schemas.microsoft.com/office/drawing/2014/main" id="{D820B5A7-C2D4-4A76-9BD0-66EEADE5D2F1}"/>
              </a:ext>
            </a:extLst>
          </p:cNvPr>
          <p:cNvSpPr/>
          <p:nvPr/>
        </p:nvSpPr>
        <p:spPr>
          <a:xfrm>
            <a:off x="2491630" y="3236022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Znak mnożenia 36">
            <a:extLst>
              <a:ext uri="{FF2B5EF4-FFF2-40B4-BE49-F238E27FC236}">
                <a16:creationId xmlns:a16="http://schemas.microsoft.com/office/drawing/2014/main" id="{99CF6EED-DEF4-4673-9F4F-31120B0E1DD6}"/>
              </a:ext>
            </a:extLst>
          </p:cNvPr>
          <p:cNvSpPr/>
          <p:nvPr/>
        </p:nvSpPr>
        <p:spPr>
          <a:xfrm>
            <a:off x="2803471" y="3846919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Znak mnożenia 37">
            <a:extLst>
              <a:ext uri="{FF2B5EF4-FFF2-40B4-BE49-F238E27FC236}">
                <a16:creationId xmlns:a16="http://schemas.microsoft.com/office/drawing/2014/main" id="{8B6C78CC-B08A-4283-A40A-126F363E87DB}"/>
              </a:ext>
            </a:extLst>
          </p:cNvPr>
          <p:cNvSpPr/>
          <p:nvPr/>
        </p:nvSpPr>
        <p:spPr>
          <a:xfrm>
            <a:off x="3096556" y="355270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Znak mnożenia 38">
            <a:extLst>
              <a:ext uri="{FF2B5EF4-FFF2-40B4-BE49-F238E27FC236}">
                <a16:creationId xmlns:a16="http://schemas.microsoft.com/office/drawing/2014/main" id="{3DFC6299-9761-47E8-A513-5EAAAAF7D4E3}"/>
              </a:ext>
            </a:extLst>
          </p:cNvPr>
          <p:cNvSpPr/>
          <p:nvPr/>
        </p:nvSpPr>
        <p:spPr>
          <a:xfrm>
            <a:off x="2491630" y="417091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Znak mnożenia 39">
            <a:extLst>
              <a:ext uri="{FF2B5EF4-FFF2-40B4-BE49-F238E27FC236}">
                <a16:creationId xmlns:a16="http://schemas.microsoft.com/office/drawing/2014/main" id="{A2B71B50-CDEE-4837-9DD4-C696650A7609}"/>
              </a:ext>
            </a:extLst>
          </p:cNvPr>
          <p:cNvSpPr/>
          <p:nvPr/>
        </p:nvSpPr>
        <p:spPr>
          <a:xfrm>
            <a:off x="2776812" y="445293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1" name="Znak mnożenia 40">
            <a:extLst>
              <a:ext uri="{FF2B5EF4-FFF2-40B4-BE49-F238E27FC236}">
                <a16:creationId xmlns:a16="http://schemas.microsoft.com/office/drawing/2014/main" id="{6A6C0F73-E3CE-4BCE-B16E-F6302880A7DD}"/>
              </a:ext>
            </a:extLst>
          </p:cNvPr>
          <p:cNvSpPr/>
          <p:nvPr/>
        </p:nvSpPr>
        <p:spPr>
          <a:xfrm>
            <a:off x="3105129" y="4772666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5831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A4A9FEF-083C-4CB0-9D01-CF030059F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79" y="1313904"/>
            <a:ext cx="5696013" cy="4230192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F0ECBFBB-27B0-45E2-9F63-9B39CA72569C}"/>
              </a:ext>
            </a:extLst>
          </p:cNvPr>
          <p:cNvSpPr txBox="1"/>
          <p:nvPr/>
        </p:nvSpPr>
        <p:spPr>
          <a:xfrm>
            <a:off x="10661715" y="575035"/>
            <a:ext cx="586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Stos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44498FAE-5553-49F6-9021-804FE8532B7E}"/>
              </a:ext>
            </a:extLst>
          </p:cNvPr>
          <p:cNvSpPr txBox="1"/>
          <p:nvPr/>
        </p:nvSpPr>
        <p:spPr>
          <a:xfrm>
            <a:off x="6402371" y="565608"/>
            <a:ext cx="262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Kolejność zwiedzania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540783B-AE20-4573-A002-0929D8B608BE}"/>
              </a:ext>
            </a:extLst>
          </p:cNvPr>
          <p:cNvSpPr txBox="1"/>
          <p:nvPr/>
        </p:nvSpPr>
        <p:spPr>
          <a:xfrm>
            <a:off x="6402371" y="944572"/>
            <a:ext cx="156991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[..]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(37)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(38)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(39)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(40)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(41)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(42)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(35)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2DD37416-947A-4D6E-BF2E-0E55F50CE03A}"/>
              </a:ext>
            </a:extLst>
          </p:cNvPr>
          <p:cNvSpPr txBox="1"/>
          <p:nvPr/>
        </p:nvSpPr>
        <p:spPr>
          <a:xfrm>
            <a:off x="10165839" y="944572"/>
            <a:ext cx="156991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(35)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(42)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(41)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(40)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(38)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(37)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[..]</a:t>
            </a:r>
          </a:p>
        </p:txBody>
      </p:sp>
      <p:sp>
        <p:nvSpPr>
          <p:cNvPr id="4" name="Znak mnożenia 3">
            <a:extLst>
              <a:ext uri="{FF2B5EF4-FFF2-40B4-BE49-F238E27FC236}">
                <a16:creationId xmlns:a16="http://schemas.microsoft.com/office/drawing/2014/main" id="{494A7A1E-CE95-42F8-87FC-73B238D200A6}"/>
              </a:ext>
            </a:extLst>
          </p:cNvPr>
          <p:cNvSpPr/>
          <p:nvPr/>
        </p:nvSpPr>
        <p:spPr>
          <a:xfrm>
            <a:off x="4920793" y="3089634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Znak mnożenia 8">
            <a:extLst>
              <a:ext uri="{FF2B5EF4-FFF2-40B4-BE49-F238E27FC236}">
                <a16:creationId xmlns:a16="http://schemas.microsoft.com/office/drawing/2014/main" id="{279F6E47-33B3-45DC-9A7F-AD494FEEE20B}"/>
              </a:ext>
            </a:extLst>
          </p:cNvPr>
          <p:cNvSpPr/>
          <p:nvPr/>
        </p:nvSpPr>
        <p:spPr>
          <a:xfrm>
            <a:off x="4619135" y="325931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Znak mnożenia 9">
            <a:extLst>
              <a:ext uri="{FF2B5EF4-FFF2-40B4-BE49-F238E27FC236}">
                <a16:creationId xmlns:a16="http://schemas.microsoft.com/office/drawing/2014/main" id="{8EAB3AFD-B86F-4B55-9A64-E70F6DD1C3B4}"/>
              </a:ext>
            </a:extLst>
          </p:cNvPr>
          <p:cNvSpPr/>
          <p:nvPr/>
        </p:nvSpPr>
        <p:spPr>
          <a:xfrm>
            <a:off x="4323155" y="2919951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Znak mnożenia 11">
            <a:extLst>
              <a:ext uri="{FF2B5EF4-FFF2-40B4-BE49-F238E27FC236}">
                <a16:creationId xmlns:a16="http://schemas.microsoft.com/office/drawing/2014/main" id="{44D0DC3C-1E33-4E6B-B02F-143385BF2DCC}"/>
              </a:ext>
            </a:extLst>
          </p:cNvPr>
          <p:cNvSpPr/>
          <p:nvPr/>
        </p:nvSpPr>
        <p:spPr>
          <a:xfrm>
            <a:off x="4021497" y="2657572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Znak mnożenia 12">
            <a:extLst>
              <a:ext uri="{FF2B5EF4-FFF2-40B4-BE49-F238E27FC236}">
                <a16:creationId xmlns:a16="http://schemas.microsoft.com/office/drawing/2014/main" id="{73E189C2-CB13-4839-AAED-0C5A24606A5C}"/>
              </a:ext>
            </a:extLst>
          </p:cNvPr>
          <p:cNvSpPr/>
          <p:nvPr/>
        </p:nvSpPr>
        <p:spPr>
          <a:xfrm>
            <a:off x="3687810" y="3846920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Znak mnożenia 13">
            <a:extLst>
              <a:ext uri="{FF2B5EF4-FFF2-40B4-BE49-F238E27FC236}">
                <a16:creationId xmlns:a16="http://schemas.microsoft.com/office/drawing/2014/main" id="{156DC725-30E2-4FDC-B1CE-1B655C03887F}"/>
              </a:ext>
            </a:extLst>
          </p:cNvPr>
          <p:cNvSpPr/>
          <p:nvPr/>
        </p:nvSpPr>
        <p:spPr>
          <a:xfrm>
            <a:off x="3989468" y="5055122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Znak mnożenia 15">
            <a:extLst>
              <a:ext uri="{FF2B5EF4-FFF2-40B4-BE49-F238E27FC236}">
                <a16:creationId xmlns:a16="http://schemas.microsoft.com/office/drawing/2014/main" id="{F79FF6EE-6F24-4E9B-93FA-73A15B6232CF}"/>
              </a:ext>
            </a:extLst>
          </p:cNvPr>
          <p:cNvSpPr/>
          <p:nvPr/>
        </p:nvSpPr>
        <p:spPr>
          <a:xfrm>
            <a:off x="4291126" y="3846919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Znak mnożenia 16">
            <a:extLst>
              <a:ext uri="{FF2B5EF4-FFF2-40B4-BE49-F238E27FC236}">
                <a16:creationId xmlns:a16="http://schemas.microsoft.com/office/drawing/2014/main" id="{98D8DA33-B33B-4882-A6A1-448C547C8E87}"/>
              </a:ext>
            </a:extLst>
          </p:cNvPr>
          <p:cNvSpPr/>
          <p:nvPr/>
        </p:nvSpPr>
        <p:spPr>
          <a:xfrm>
            <a:off x="4323155" y="477266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Znak mnożenia 17">
            <a:extLst>
              <a:ext uri="{FF2B5EF4-FFF2-40B4-BE49-F238E27FC236}">
                <a16:creationId xmlns:a16="http://schemas.microsoft.com/office/drawing/2014/main" id="{DE99F7CF-0A51-4A33-8481-390066C111BB}"/>
              </a:ext>
            </a:extLst>
          </p:cNvPr>
          <p:cNvSpPr/>
          <p:nvPr/>
        </p:nvSpPr>
        <p:spPr>
          <a:xfrm>
            <a:off x="4627473" y="4452939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Znak mnożenia 18">
            <a:extLst>
              <a:ext uri="{FF2B5EF4-FFF2-40B4-BE49-F238E27FC236}">
                <a16:creationId xmlns:a16="http://schemas.microsoft.com/office/drawing/2014/main" id="{F986E281-A483-4A42-A1A4-0A43B110348D}"/>
              </a:ext>
            </a:extLst>
          </p:cNvPr>
          <p:cNvSpPr/>
          <p:nvPr/>
        </p:nvSpPr>
        <p:spPr>
          <a:xfrm>
            <a:off x="4929131" y="417091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Znak mnożenia 19">
            <a:extLst>
              <a:ext uri="{FF2B5EF4-FFF2-40B4-BE49-F238E27FC236}">
                <a16:creationId xmlns:a16="http://schemas.microsoft.com/office/drawing/2014/main" id="{258BF758-00A8-4BA9-AA4E-313166D65E91}"/>
              </a:ext>
            </a:extLst>
          </p:cNvPr>
          <p:cNvSpPr/>
          <p:nvPr/>
        </p:nvSpPr>
        <p:spPr>
          <a:xfrm>
            <a:off x="5230791" y="3874314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Znak mnożenia 20">
            <a:extLst>
              <a:ext uri="{FF2B5EF4-FFF2-40B4-BE49-F238E27FC236}">
                <a16:creationId xmlns:a16="http://schemas.microsoft.com/office/drawing/2014/main" id="{E202BEAA-C30C-4A9D-9C34-D96C073F8591}"/>
              </a:ext>
            </a:extLst>
          </p:cNvPr>
          <p:cNvSpPr/>
          <p:nvPr/>
        </p:nvSpPr>
        <p:spPr>
          <a:xfrm>
            <a:off x="5537772" y="3047680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Znak mnożenia 21">
            <a:extLst>
              <a:ext uri="{FF2B5EF4-FFF2-40B4-BE49-F238E27FC236}">
                <a16:creationId xmlns:a16="http://schemas.microsoft.com/office/drawing/2014/main" id="{C15C6520-45C1-4093-9313-AAFA70B1559F}"/>
              </a:ext>
            </a:extLst>
          </p:cNvPr>
          <p:cNvSpPr/>
          <p:nvPr/>
        </p:nvSpPr>
        <p:spPr>
          <a:xfrm>
            <a:off x="5537772" y="1733776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Znak mnożenia 22">
            <a:extLst>
              <a:ext uri="{FF2B5EF4-FFF2-40B4-BE49-F238E27FC236}">
                <a16:creationId xmlns:a16="http://schemas.microsoft.com/office/drawing/2014/main" id="{FD27ABAE-406E-4E49-A3CE-65E2196C07A3}"/>
              </a:ext>
            </a:extLst>
          </p:cNvPr>
          <p:cNvSpPr/>
          <p:nvPr/>
        </p:nvSpPr>
        <p:spPr>
          <a:xfrm>
            <a:off x="4284979" y="1436364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Znak mnożenia 23">
            <a:extLst>
              <a:ext uri="{FF2B5EF4-FFF2-40B4-BE49-F238E27FC236}">
                <a16:creationId xmlns:a16="http://schemas.microsoft.com/office/drawing/2014/main" id="{264C3FC0-5546-49AA-9BED-EE272866EE0D}"/>
              </a:ext>
            </a:extLst>
          </p:cNvPr>
          <p:cNvSpPr/>
          <p:nvPr/>
        </p:nvSpPr>
        <p:spPr>
          <a:xfrm>
            <a:off x="4182242" y="202735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Znak mnożenia 24">
            <a:extLst>
              <a:ext uri="{FF2B5EF4-FFF2-40B4-BE49-F238E27FC236}">
                <a16:creationId xmlns:a16="http://schemas.microsoft.com/office/drawing/2014/main" id="{7309919A-E5EC-4F97-B934-8EDF92F5F7F7}"/>
              </a:ext>
            </a:extLst>
          </p:cNvPr>
          <p:cNvSpPr/>
          <p:nvPr/>
        </p:nvSpPr>
        <p:spPr>
          <a:xfrm>
            <a:off x="3096556" y="2348465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Znak mnożenia 25">
            <a:extLst>
              <a:ext uri="{FF2B5EF4-FFF2-40B4-BE49-F238E27FC236}">
                <a16:creationId xmlns:a16="http://schemas.microsoft.com/office/drawing/2014/main" id="{07A73B4B-1661-4428-B44C-70C032510E54}"/>
              </a:ext>
            </a:extLst>
          </p:cNvPr>
          <p:cNvSpPr/>
          <p:nvPr/>
        </p:nvSpPr>
        <p:spPr>
          <a:xfrm>
            <a:off x="2775288" y="2657571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Znak mnożenia 26">
            <a:extLst>
              <a:ext uri="{FF2B5EF4-FFF2-40B4-BE49-F238E27FC236}">
                <a16:creationId xmlns:a16="http://schemas.microsoft.com/office/drawing/2014/main" id="{F5350700-F55C-492F-BDE5-A1119FF5005B}"/>
              </a:ext>
            </a:extLst>
          </p:cNvPr>
          <p:cNvSpPr/>
          <p:nvPr/>
        </p:nvSpPr>
        <p:spPr>
          <a:xfrm>
            <a:off x="2473630" y="194037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Znak mnożenia 27">
            <a:extLst>
              <a:ext uri="{FF2B5EF4-FFF2-40B4-BE49-F238E27FC236}">
                <a16:creationId xmlns:a16="http://schemas.microsoft.com/office/drawing/2014/main" id="{6E0D0224-9E2B-4447-B7A5-9C53531EA390}"/>
              </a:ext>
            </a:extLst>
          </p:cNvPr>
          <p:cNvSpPr/>
          <p:nvPr/>
        </p:nvSpPr>
        <p:spPr>
          <a:xfrm>
            <a:off x="2185206" y="145745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Znak mnożenia 28">
            <a:extLst>
              <a:ext uri="{FF2B5EF4-FFF2-40B4-BE49-F238E27FC236}">
                <a16:creationId xmlns:a16="http://schemas.microsoft.com/office/drawing/2014/main" id="{E2F5BA17-840A-4ADB-92AE-52683C60F708}"/>
              </a:ext>
            </a:extLst>
          </p:cNvPr>
          <p:cNvSpPr/>
          <p:nvPr/>
        </p:nvSpPr>
        <p:spPr>
          <a:xfrm>
            <a:off x="1877929" y="170464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Znak mnożenia 29">
            <a:extLst>
              <a:ext uri="{FF2B5EF4-FFF2-40B4-BE49-F238E27FC236}">
                <a16:creationId xmlns:a16="http://schemas.microsoft.com/office/drawing/2014/main" id="{1842BADC-D8CF-4406-A470-0696D191F496}"/>
              </a:ext>
            </a:extLst>
          </p:cNvPr>
          <p:cNvSpPr/>
          <p:nvPr/>
        </p:nvSpPr>
        <p:spPr>
          <a:xfrm>
            <a:off x="1538773" y="202735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Znak mnożenia 30">
            <a:extLst>
              <a:ext uri="{FF2B5EF4-FFF2-40B4-BE49-F238E27FC236}">
                <a16:creationId xmlns:a16="http://schemas.microsoft.com/office/drawing/2014/main" id="{155DD01E-730B-475C-A6EC-BCFF48C49B46}"/>
              </a:ext>
            </a:extLst>
          </p:cNvPr>
          <p:cNvSpPr/>
          <p:nvPr/>
        </p:nvSpPr>
        <p:spPr>
          <a:xfrm>
            <a:off x="1276817" y="1687992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Znak mnożenia 31">
            <a:extLst>
              <a:ext uri="{FF2B5EF4-FFF2-40B4-BE49-F238E27FC236}">
                <a16:creationId xmlns:a16="http://schemas.microsoft.com/office/drawing/2014/main" id="{3B8AE82D-89FF-415D-ABDD-0928A177B544}"/>
              </a:ext>
            </a:extLst>
          </p:cNvPr>
          <p:cNvSpPr/>
          <p:nvPr/>
        </p:nvSpPr>
        <p:spPr>
          <a:xfrm>
            <a:off x="956410" y="1455855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Znak mnożenia 32">
            <a:extLst>
              <a:ext uri="{FF2B5EF4-FFF2-40B4-BE49-F238E27FC236}">
                <a16:creationId xmlns:a16="http://schemas.microsoft.com/office/drawing/2014/main" id="{F13E2851-9A13-4276-A7E2-BCCA7EDAE0D2}"/>
              </a:ext>
            </a:extLst>
          </p:cNvPr>
          <p:cNvSpPr/>
          <p:nvPr/>
        </p:nvSpPr>
        <p:spPr>
          <a:xfrm>
            <a:off x="654752" y="202735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Znak mnożenia 33">
            <a:extLst>
              <a:ext uri="{FF2B5EF4-FFF2-40B4-BE49-F238E27FC236}">
                <a16:creationId xmlns:a16="http://schemas.microsoft.com/office/drawing/2014/main" id="{534130DE-1153-4A6B-B82A-E025F0B100CE}"/>
              </a:ext>
            </a:extLst>
          </p:cNvPr>
          <p:cNvSpPr/>
          <p:nvPr/>
        </p:nvSpPr>
        <p:spPr>
          <a:xfrm>
            <a:off x="941859" y="2649335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Znak mnożenia 34">
            <a:extLst>
              <a:ext uri="{FF2B5EF4-FFF2-40B4-BE49-F238E27FC236}">
                <a16:creationId xmlns:a16="http://schemas.microsoft.com/office/drawing/2014/main" id="{CAB072BD-BFCA-4D86-B82A-A92C3A3FAA63}"/>
              </a:ext>
            </a:extLst>
          </p:cNvPr>
          <p:cNvSpPr/>
          <p:nvPr/>
        </p:nvSpPr>
        <p:spPr>
          <a:xfrm>
            <a:off x="1827946" y="262045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Znak mnożenia 35">
            <a:extLst>
              <a:ext uri="{FF2B5EF4-FFF2-40B4-BE49-F238E27FC236}">
                <a16:creationId xmlns:a16="http://schemas.microsoft.com/office/drawing/2014/main" id="{D820B5A7-C2D4-4A76-9BD0-66EEADE5D2F1}"/>
              </a:ext>
            </a:extLst>
          </p:cNvPr>
          <p:cNvSpPr/>
          <p:nvPr/>
        </p:nvSpPr>
        <p:spPr>
          <a:xfrm>
            <a:off x="2491630" y="3236022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Znak mnożenia 36">
            <a:extLst>
              <a:ext uri="{FF2B5EF4-FFF2-40B4-BE49-F238E27FC236}">
                <a16:creationId xmlns:a16="http://schemas.microsoft.com/office/drawing/2014/main" id="{99CF6EED-DEF4-4673-9F4F-31120B0E1DD6}"/>
              </a:ext>
            </a:extLst>
          </p:cNvPr>
          <p:cNvSpPr/>
          <p:nvPr/>
        </p:nvSpPr>
        <p:spPr>
          <a:xfrm>
            <a:off x="2803471" y="3846919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Znak mnożenia 37">
            <a:extLst>
              <a:ext uri="{FF2B5EF4-FFF2-40B4-BE49-F238E27FC236}">
                <a16:creationId xmlns:a16="http://schemas.microsoft.com/office/drawing/2014/main" id="{8B6C78CC-B08A-4283-A40A-126F363E87DB}"/>
              </a:ext>
            </a:extLst>
          </p:cNvPr>
          <p:cNvSpPr/>
          <p:nvPr/>
        </p:nvSpPr>
        <p:spPr>
          <a:xfrm>
            <a:off x="3096556" y="355270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Znak mnożenia 38">
            <a:extLst>
              <a:ext uri="{FF2B5EF4-FFF2-40B4-BE49-F238E27FC236}">
                <a16:creationId xmlns:a16="http://schemas.microsoft.com/office/drawing/2014/main" id="{3DFC6299-9761-47E8-A513-5EAAAAF7D4E3}"/>
              </a:ext>
            </a:extLst>
          </p:cNvPr>
          <p:cNvSpPr/>
          <p:nvPr/>
        </p:nvSpPr>
        <p:spPr>
          <a:xfrm>
            <a:off x="2491630" y="417091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Znak mnożenia 39">
            <a:extLst>
              <a:ext uri="{FF2B5EF4-FFF2-40B4-BE49-F238E27FC236}">
                <a16:creationId xmlns:a16="http://schemas.microsoft.com/office/drawing/2014/main" id="{A2B71B50-CDEE-4837-9DD4-C696650A7609}"/>
              </a:ext>
            </a:extLst>
          </p:cNvPr>
          <p:cNvSpPr/>
          <p:nvPr/>
        </p:nvSpPr>
        <p:spPr>
          <a:xfrm>
            <a:off x="2776812" y="445293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1" name="Znak mnożenia 40">
            <a:extLst>
              <a:ext uri="{FF2B5EF4-FFF2-40B4-BE49-F238E27FC236}">
                <a16:creationId xmlns:a16="http://schemas.microsoft.com/office/drawing/2014/main" id="{6A6C0F73-E3CE-4BCE-B16E-F6302880A7DD}"/>
              </a:ext>
            </a:extLst>
          </p:cNvPr>
          <p:cNvSpPr/>
          <p:nvPr/>
        </p:nvSpPr>
        <p:spPr>
          <a:xfrm>
            <a:off x="3105129" y="4772666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Znak mnożenia 41">
            <a:extLst>
              <a:ext uri="{FF2B5EF4-FFF2-40B4-BE49-F238E27FC236}">
                <a16:creationId xmlns:a16="http://schemas.microsoft.com/office/drawing/2014/main" id="{BE280E22-8C87-4B9A-820A-E8EF26F8AB8C}"/>
              </a:ext>
            </a:extLst>
          </p:cNvPr>
          <p:cNvSpPr/>
          <p:nvPr/>
        </p:nvSpPr>
        <p:spPr>
          <a:xfrm>
            <a:off x="2368060" y="5055121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0363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A4A9FEF-083C-4CB0-9D01-CF030059F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79" y="1313904"/>
            <a:ext cx="5696013" cy="4230192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F0ECBFBB-27B0-45E2-9F63-9B39CA72569C}"/>
              </a:ext>
            </a:extLst>
          </p:cNvPr>
          <p:cNvSpPr txBox="1"/>
          <p:nvPr/>
        </p:nvSpPr>
        <p:spPr>
          <a:xfrm>
            <a:off x="10661715" y="575035"/>
            <a:ext cx="586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Stos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44498FAE-5553-49F6-9021-804FE8532B7E}"/>
              </a:ext>
            </a:extLst>
          </p:cNvPr>
          <p:cNvSpPr txBox="1"/>
          <p:nvPr/>
        </p:nvSpPr>
        <p:spPr>
          <a:xfrm>
            <a:off x="6402371" y="565608"/>
            <a:ext cx="262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Kolejność zwiedzania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540783B-AE20-4573-A002-0929D8B608BE}"/>
              </a:ext>
            </a:extLst>
          </p:cNvPr>
          <p:cNvSpPr txBox="1"/>
          <p:nvPr/>
        </p:nvSpPr>
        <p:spPr>
          <a:xfrm>
            <a:off x="6402371" y="944572"/>
            <a:ext cx="15699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[..]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(35)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(31)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2DD37416-947A-4D6E-BF2E-0E55F50CE03A}"/>
              </a:ext>
            </a:extLst>
          </p:cNvPr>
          <p:cNvSpPr txBox="1"/>
          <p:nvPr/>
        </p:nvSpPr>
        <p:spPr>
          <a:xfrm>
            <a:off x="10165839" y="944572"/>
            <a:ext cx="15699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(31)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(35)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[..]</a:t>
            </a:r>
          </a:p>
        </p:txBody>
      </p:sp>
      <p:sp>
        <p:nvSpPr>
          <p:cNvPr id="4" name="Znak mnożenia 3">
            <a:extLst>
              <a:ext uri="{FF2B5EF4-FFF2-40B4-BE49-F238E27FC236}">
                <a16:creationId xmlns:a16="http://schemas.microsoft.com/office/drawing/2014/main" id="{494A7A1E-CE95-42F8-87FC-73B238D200A6}"/>
              </a:ext>
            </a:extLst>
          </p:cNvPr>
          <p:cNvSpPr/>
          <p:nvPr/>
        </p:nvSpPr>
        <p:spPr>
          <a:xfrm>
            <a:off x="4920793" y="3089634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Znak mnożenia 8">
            <a:extLst>
              <a:ext uri="{FF2B5EF4-FFF2-40B4-BE49-F238E27FC236}">
                <a16:creationId xmlns:a16="http://schemas.microsoft.com/office/drawing/2014/main" id="{279F6E47-33B3-45DC-9A7F-AD494FEEE20B}"/>
              </a:ext>
            </a:extLst>
          </p:cNvPr>
          <p:cNvSpPr/>
          <p:nvPr/>
        </p:nvSpPr>
        <p:spPr>
          <a:xfrm>
            <a:off x="4619135" y="325931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Znak mnożenia 9">
            <a:extLst>
              <a:ext uri="{FF2B5EF4-FFF2-40B4-BE49-F238E27FC236}">
                <a16:creationId xmlns:a16="http://schemas.microsoft.com/office/drawing/2014/main" id="{8EAB3AFD-B86F-4B55-9A64-E70F6DD1C3B4}"/>
              </a:ext>
            </a:extLst>
          </p:cNvPr>
          <p:cNvSpPr/>
          <p:nvPr/>
        </p:nvSpPr>
        <p:spPr>
          <a:xfrm>
            <a:off x="4323155" y="2919951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Znak mnożenia 11">
            <a:extLst>
              <a:ext uri="{FF2B5EF4-FFF2-40B4-BE49-F238E27FC236}">
                <a16:creationId xmlns:a16="http://schemas.microsoft.com/office/drawing/2014/main" id="{44D0DC3C-1E33-4E6B-B02F-143385BF2DCC}"/>
              </a:ext>
            </a:extLst>
          </p:cNvPr>
          <p:cNvSpPr/>
          <p:nvPr/>
        </p:nvSpPr>
        <p:spPr>
          <a:xfrm>
            <a:off x="4021497" y="2657572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Znak mnożenia 12">
            <a:extLst>
              <a:ext uri="{FF2B5EF4-FFF2-40B4-BE49-F238E27FC236}">
                <a16:creationId xmlns:a16="http://schemas.microsoft.com/office/drawing/2014/main" id="{73E189C2-CB13-4839-AAED-0C5A24606A5C}"/>
              </a:ext>
            </a:extLst>
          </p:cNvPr>
          <p:cNvSpPr/>
          <p:nvPr/>
        </p:nvSpPr>
        <p:spPr>
          <a:xfrm>
            <a:off x="3687810" y="3846920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Znak mnożenia 13">
            <a:extLst>
              <a:ext uri="{FF2B5EF4-FFF2-40B4-BE49-F238E27FC236}">
                <a16:creationId xmlns:a16="http://schemas.microsoft.com/office/drawing/2014/main" id="{156DC725-30E2-4FDC-B1CE-1B655C03887F}"/>
              </a:ext>
            </a:extLst>
          </p:cNvPr>
          <p:cNvSpPr/>
          <p:nvPr/>
        </p:nvSpPr>
        <p:spPr>
          <a:xfrm>
            <a:off x="3989468" y="5055122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Znak mnożenia 15">
            <a:extLst>
              <a:ext uri="{FF2B5EF4-FFF2-40B4-BE49-F238E27FC236}">
                <a16:creationId xmlns:a16="http://schemas.microsoft.com/office/drawing/2014/main" id="{F79FF6EE-6F24-4E9B-93FA-73A15B6232CF}"/>
              </a:ext>
            </a:extLst>
          </p:cNvPr>
          <p:cNvSpPr/>
          <p:nvPr/>
        </p:nvSpPr>
        <p:spPr>
          <a:xfrm>
            <a:off x="4291126" y="3846919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Znak mnożenia 16">
            <a:extLst>
              <a:ext uri="{FF2B5EF4-FFF2-40B4-BE49-F238E27FC236}">
                <a16:creationId xmlns:a16="http://schemas.microsoft.com/office/drawing/2014/main" id="{98D8DA33-B33B-4882-A6A1-448C547C8E87}"/>
              </a:ext>
            </a:extLst>
          </p:cNvPr>
          <p:cNvSpPr/>
          <p:nvPr/>
        </p:nvSpPr>
        <p:spPr>
          <a:xfrm>
            <a:off x="4323155" y="477266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Znak mnożenia 17">
            <a:extLst>
              <a:ext uri="{FF2B5EF4-FFF2-40B4-BE49-F238E27FC236}">
                <a16:creationId xmlns:a16="http://schemas.microsoft.com/office/drawing/2014/main" id="{DE99F7CF-0A51-4A33-8481-390066C111BB}"/>
              </a:ext>
            </a:extLst>
          </p:cNvPr>
          <p:cNvSpPr/>
          <p:nvPr/>
        </p:nvSpPr>
        <p:spPr>
          <a:xfrm>
            <a:off x="4627473" y="4452939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Znak mnożenia 18">
            <a:extLst>
              <a:ext uri="{FF2B5EF4-FFF2-40B4-BE49-F238E27FC236}">
                <a16:creationId xmlns:a16="http://schemas.microsoft.com/office/drawing/2014/main" id="{F986E281-A483-4A42-A1A4-0A43B110348D}"/>
              </a:ext>
            </a:extLst>
          </p:cNvPr>
          <p:cNvSpPr/>
          <p:nvPr/>
        </p:nvSpPr>
        <p:spPr>
          <a:xfrm>
            <a:off x="4929131" y="417091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Znak mnożenia 19">
            <a:extLst>
              <a:ext uri="{FF2B5EF4-FFF2-40B4-BE49-F238E27FC236}">
                <a16:creationId xmlns:a16="http://schemas.microsoft.com/office/drawing/2014/main" id="{258BF758-00A8-4BA9-AA4E-313166D65E91}"/>
              </a:ext>
            </a:extLst>
          </p:cNvPr>
          <p:cNvSpPr/>
          <p:nvPr/>
        </p:nvSpPr>
        <p:spPr>
          <a:xfrm>
            <a:off x="5230791" y="3874314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Znak mnożenia 20">
            <a:extLst>
              <a:ext uri="{FF2B5EF4-FFF2-40B4-BE49-F238E27FC236}">
                <a16:creationId xmlns:a16="http://schemas.microsoft.com/office/drawing/2014/main" id="{E202BEAA-C30C-4A9D-9C34-D96C073F8591}"/>
              </a:ext>
            </a:extLst>
          </p:cNvPr>
          <p:cNvSpPr/>
          <p:nvPr/>
        </p:nvSpPr>
        <p:spPr>
          <a:xfrm>
            <a:off x="5537772" y="3047680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Znak mnożenia 21">
            <a:extLst>
              <a:ext uri="{FF2B5EF4-FFF2-40B4-BE49-F238E27FC236}">
                <a16:creationId xmlns:a16="http://schemas.microsoft.com/office/drawing/2014/main" id="{C15C6520-45C1-4093-9313-AAFA70B1559F}"/>
              </a:ext>
            </a:extLst>
          </p:cNvPr>
          <p:cNvSpPr/>
          <p:nvPr/>
        </p:nvSpPr>
        <p:spPr>
          <a:xfrm>
            <a:off x="5537772" y="1733776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Znak mnożenia 22">
            <a:extLst>
              <a:ext uri="{FF2B5EF4-FFF2-40B4-BE49-F238E27FC236}">
                <a16:creationId xmlns:a16="http://schemas.microsoft.com/office/drawing/2014/main" id="{FD27ABAE-406E-4E49-A3CE-65E2196C07A3}"/>
              </a:ext>
            </a:extLst>
          </p:cNvPr>
          <p:cNvSpPr/>
          <p:nvPr/>
        </p:nvSpPr>
        <p:spPr>
          <a:xfrm>
            <a:off x="4284979" y="1436364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Znak mnożenia 23">
            <a:extLst>
              <a:ext uri="{FF2B5EF4-FFF2-40B4-BE49-F238E27FC236}">
                <a16:creationId xmlns:a16="http://schemas.microsoft.com/office/drawing/2014/main" id="{264C3FC0-5546-49AA-9BED-EE272866EE0D}"/>
              </a:ext>
            </a:extLst>
          </p:cNvPr>
          <p:cNvSpPr/>
          <p:nvPr/>
        </p:nvSpPr>
        <p:spPr>
          <a:xfrm>
            <a:off x="4182242" y="202735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Znak mnożenia 24">
            <a:extLst>
              <a:ext uri="{FF2B5EF4-FFF2-40B4-BE49-F238E27FC236}">
                <a16:creationId xmlns:a16="http://schemas.microsoft.com/office/drawing/2014/main" id="{7309919A-E5EC-4F97-B934-8EDF92F5F7F7}"/>
              </a:ext>
            </a:extLst>
          </p:cNvPr>
          <p:cNvSpPr/>
          <p:nvPr/>
        </p:nvSpPr>
        <p:spPr>
          <a:xfrm>
            <a:off x="3096556" y="2348465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Znak mnożenia 25">
            <a:extLst>
              <a:ext uri="{FF2B5EF4-FFF2-40B4-BE49-F238E27FC236}">
                <a16:creationId xmlns:a16="http://schemas.microsoft.com/office/drawing/2014/main" id="{07A73B4B-1661-4428-B44C-70C032510E54}"/>
              </a:ext>
            </a:extLst>
          </p:cNvPr>
          <p:cNvSpPr/>
          <p:nvPr/>
        </p:nvSpPr>
        <p:spPr>
          <a:xfrm>
            <a:off x="2775288" y="2657571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Znak mnożenia 26">
            <a:extLst>
              <a:ext uri="{FF2B5EF4-FFF2-40B4-BE49-F238E27FC236}">
                <a16:creationId xmlns:a16="http://schemas.microsoft.com/office/drawing/2014/main" id="{F5350700-F55C-492F-BDE5-A1119FF5005B}"/>
              </a:ext>
            </a:extLst>
          </p:cNvPr>
          <p:cNvSpPr/>
          <p:nvPr/>
        </p:nvSpPr>
        <p:spPr>
          <a:xfrm>
            <a:off x="2473630" y="194037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Znak mnożenia 27">
            <a:extLst>
              <a:ext uri="{FF2B5EF4-FFF2-40B4-BE49-F238E27FC236}">
                <a16:creationId xmlns:a16="http://schemas.microsoft.com/office/drawing/2014/main" id="{6E0D0224-9E2B-4447-B7A5-9C53531EA390}"/>
              </a:ext>
            </a:extLst>
          </p:cNvPr>
          <p:cNvSpPr/>
          <p:nvPr/>
        </p:nvSpPr>
        <p:spPr>
          <a:xfrm>
            <a:off x="2185206" y="145745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Znak mnożenia 28">
            <a:extLst>
              <a:ext uri="{FF2B5EF4-FFF2-40B4-BE49-F238E27FC236}">
                <a16:creationId xmlns:a16="http://schemas.microsoft.com/office/drawing/2014/main" id="{E2F5BA17-840A-4ADB-92AE-52683C60F708}"/>
              </a:ext>
            </a:extLst>
          </p:cNvPr>
          <p:cNvSpPr/>
          <p:nvPr/>
        </p:nvSpPr>
        <p:spPr>
          <a:xfrm>
            <a:off x="1877929" y="170464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Znak mnożenia 29">
            <a:extLst>
              <a:ext uri="{FF2B5EF4-FFF2-40B4-BE49-F238E27FC236}">
                <a16:creationId xmlns:a16="http://schemas.microsoft.com/office/drawing/2014/main" id="{1842BADC-D8CF-4406-A470-0696D191F496}"/>
              </a:ext>
            </a:extLst>
          </p:cNvPr>
          <p:cNvSpPr/>
          <p:nvPr/>
        </p:nvSpPr>
        <p:spPr>
          <a:xfrm>
            <a:off x="1538773" y="202735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Znak mnożenia 30">
            <a:extLst>
              <a:ext uri="{FF2B5EF4-FFF2-40B4-BE49-F238E27FC236}">
                <a16:creationId xmlns:a16="http://schemas.microsoft.com/office/drawing/2014/main" id="{155DD01E-730B-475C-A6EC-BCFF48C49B46}"/>
              </a:ext>
            </a:extLst>
          </p:cNvPr>
          <p:cNvSpPr/>
          <p:nvPr/>
        </p:nvSpPr>
        <p:spPr>
          <a:xfrm>
            <a:off x="1276817" y="1687992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Znak mnożenia 31">
            <a:extLst>
              <a:ext uri="{FF2B5EF4-FFF2-40B4-BE49-F238E27FC236}">
                <a16:creationId xmlns:a16="http://schemas.microsoft.com/office/drawing/2014/main" id="{3B8AE82D-89FF-415D-ABDD-0928A177B544}"/>
              </a:ext>
            </a:extLst>
          </p:cNvPr>
          <p:cNvSpPr/>
          <p:nvPr/>
        </p:nvSpPr>
        <p:spPr>
          <a:xfrm>
            <a:off x="956410" y="1455855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Znak mnożenia 32">
            <a:extLst>
              <a:ext uri="{FF2B5EF4-FFF2-40B4-BE49-F238E27FC236}">
                <a16:creationId xmlns:a16="http://schemas.microsoft.com/office/drawing/2014/main" id="{F13E2851-9A13-4276-A7E2-BCCA7EDAE0D2}"/>
              </a:ext>
            </a:extLst>
          </p:cNvPr>
          <p:cNvSpPr/>
          <p:nvPr/>
        </p:nvSpPr>
        <p:spPr>
          <a:xfrm>
            <a:off x="654752" y="202735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Znak mnożenia 33">
            <a:extLst>
              <a:ext uri="{FF2B5EF4-FFF2-40B4-BE49-F238E27FC236}">
                <a16:creationId xmlns:a16="http://schemas.microsoft.com/office/drawing/2014/main" id="{534130DE-1153-4A6B-B82A-E025F0B100CE}"/>
              </a:ext>
            </a:extLst>
          </p:cNvPr>
          <p:cNvSpPr/>
          <p:nvPr/>
        </p:nvSpPr>
        <p:spPr>
          <a:xfrm>
            <a:off x="941859" y="2649335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Znak mnożenia 34">
            <a:extLst>
              <a:ext uri="{FF2B5EF4-FFF2-40B4-BE49-F238E27FC236}">
                <a16:creationId xmlns:a16="http://schemas.microsoft.com/office/drawing/2014/main" id="{CAB072BD-BFCA-4D86-B82A-A92C3A3FAA63}"/>
              </a:ext>
            </a:extLst>
          </p:cNvPr>
          <p:cNvSpPr/>
          <p:nvPr/>
        </p:nvSpPr>
        <p:spPr>
          <a:xfrm>
            <a:off x="1827946" y="262045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Znak mnożenia 35">
            <a:extLst>
              <a:ext uri="{FF2B5EF4-FFF2-40B4-BE49-F238E27FC236}">
                <a16:creationId xmlns:a16="http://schemas.microsoft.com/office/drawing/2014/main" id="{D820B5A7-C2D4-4A76-9BD0-66EEADE5D2F1}"/>
              </a:ext>
            </a:extLst>
          </p:cNvPr>
          <p:cNvSpPr/>
          <p:nvPr/>
        </p:nvSpPr>
        <p:spPr>
          <a:xfrm>
            <a:off x="2491630" y="3236022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Znak mnożenia 36">
            <a:extLst>
              <a:ext uri="{FF2B5EF4-FFF2-40B4-BE49-F238E27FC236}">
                <a16:creationId xmlns:a16="http://schemas.microsoft.com/office/drawing/2014/main" id="{99CF6EED-DEF4-4673-9F4F-31120B0E1DD6}"/>
              </a:ext>
            </a:extLst>
          </p:cNvPr>
          <p:cNvSpPr/>
          <p:nvPr/>
        </p:nvSpPr>
        <p:spPr>
          <a:xfrm>
            <a:off x="2803471" y="3846919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Znak mnożenia 37">
            <a:extLst>
              <a:ext uri="{FF2B5EF4-FFF2-40B4-BE49-F238E27FC236}">
                <a16:creationId xmlns:a16="http://schemas.microsoft.com/office/drawing/2014/main" id="{8B6C78CC-B08A-4283-A40A-126F363E87DB}"/>
              </a:ext>
            </a:extLst>
          </p:cNvPr>
          <p:cNvSpPr/>
          <p:nvPr/>
        </p:nvSpPr>
        <p:spPr>
          <a:xfrm>
            <a:off x="3096556" y="355270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Znak mnożenia 38">
            <a:extLst>
              <a:ext uri="{FF2B5EF4-FFF2-40B4-BE49-F238E27FC236}">
                <a16:creationId xmlns:a16="http://schemas.microsoft.com/office/drawing/2014/main" id="{3DFC6299-9761-47E8-A513-5EAAAAF7D4E3}"/>
              </a:ext>
            </a:extLst>
          </p:cNvPr>
          <p:cNvSpPr/>
          <p:nvPr/>
        </p:nvSpPr>
        <p:spPr>
          <a:xfrm>
            <a:off x="2491630" y="417091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Znak mnożenia 39">
            <a:extLst>
              <a:ext uri="{FF2B5EF4-FFF2-40B4-BE49-F238E27FC236}">
                <a16:creationId xmlns:a16="http://schemas.microsoft.com/office/drawing/2014/main" id="{A2B71B50-CDEE-4837-9DD4-C696650A7609}"/>
              </a:ext>
            </a:extLst>
          </p:cNvPr>
          <p:cNvSpPr/>
          <p:nvPr/>
        </p:nvSpPr>
        <p:spPr>
          <a:xfrm>
            <a:off x="2776812" y="445293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1" name="Znak mnożenia 40">
            <a:extLst>
              <a:ext uri="{FF2B5EF4-FFF2-40B4-BE49-F238E27FC236}">
                <a16:creationId xmlns:a16="http://schemas.microsoft.com/office/drawing/2014/main" id="{6A6C0F73-E3CE-4BCE-B16E-F6302880A7DD}"/>
              </a:ext>
            </a:extLst>
          </p:cNvPr>
          <p:cNvSpPr/>
          <p:nvPr/>
        </p:nvSpPr>
        <p:spPr>
          <a:xfrm>
            <a:off x="3105129" y="4772666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Znak mnożenia 41">
            <a:extLst>
              <a:ext uri="{FF2B5EF4-FFF2-40B4-BE49-F238E27FC236}">
                <a16:creationId xmlns:a16="http://schemas.microsoft.com/office/drawing/2014/main" id="{BE280E22-8C87-4B9A-820A-E8EF26F8AB8C}"/>
              </a:ext>
            </a:extLst>
          </p:cNvPr>
          <p:cNvSpPr/>
          <p:nvPr/>
        </p:nvSpPr>
        <p:spPr>
          <a:xfrm>
            <a:off x="2368060" y="5055121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Znak mnożenia 42">
            <a:extLst>
              <a:ext uri="{FF2B5EF4-FFF2-40B4-BE49-F238E27FC236}">
                <a16:creationId xmlns:a16="http://schemas.microsoft.com/office/drawing/2014/main" id="{4A751912-8663-44D9-9CD5-C2FABBB021EC}"/>
              </a:ext>
            </a:extLst>
          </p:cNvPr>
          <p:cNvSpPr/>
          <p:nvPr/>
        </p:nvSpPr>
        <p:spPr>
          <a:xfrm>
            <a:off x="1877929" y="4043996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86745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A4A9FEF-083C-4CB0-9D01-CF030059F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79" y="1313904"/>
            <a:ext cx="5696013" cy="4230192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F0ECBFBB-27B0-45E2-9F63-9B39CA72569C}"/>
              </a:ext>
            </a:extLst>
          </p:cNvPr>
          <p:cNvSpPr txBox="1"/>
          <p:nvPr/>
        </p:nvSpPr>
        <p:spPr>
          <a:xfrm>
            <a:off x="10661715" y="575035"/>
            <a:ext cx="586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Stos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44498FAE-5553-49F6-9021-804FE8532B7E}"/>
              </a:ext>
            </a:extLst>
          </p:cNvPr>
          <p:cNvSpPr txBox="1"/>
          <p:nvPr/>
        </p:nvSpPr>
        <p:spPr>
          <a:xfrm>
            <a:off x="6402371" y="565608"/>
            <a:ext cx="262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Kolejność zwiedzania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540783B-AE20-4573-A002-0929D8B608BE}"/>
              </a:ext>
            </a:extLst>
          </p:cNvPr>
          <p:cNvSpPr txBox="1"/>
          <p:nvPr/>
        </p:nvSpPr>
        <p:spPr>
          <a:xfrm>
            <a:off x="6402371" y="944572"/>
            <a:ext cx="15699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[..]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(35)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(31)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(30)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2DD37416-947A-4D6E-BF2E-0E55F50CE03A}"/>
              </a:ext>
            </a:extLst>
          </p:cNvPr>
          <p:cNvSpPr txBox="1"/>
          <p:nvPr/>
        </p:nvSpPr>
        <p:spPr>
          <a:xfrm>
            <a:off x="10165839" y="944572"/>
            <a:ext cx="15699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(30)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(31)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(35)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[..]</a:t>
            </a:r>
          </a:p>
        </p:txBody>
      </p:sp>
      <p:sp>
        <p:nvSpPr>
          <p:cNvPr id="4" name="Znak mnożenia 3">
            <a:extLst>
              <a:ext uri="{FF2B5EF4-FFF2-40B4-BE49-F238E27FC236}">
                <a16:creationId xmlns:a16="http://schemas.microsoft.com/office/drawing/2014/main" id="{494A7A1E-CE95-42F8-87FC-73B238D200A6}"/>
              </a:ext>
            </a:extLst>
          </p:cNvPr>
          <p:cNvSpPr/>
          <p:nvPr/>
        </p:nvSpPr>
        <p:spPr>
          <a:xfrm>
            <a:off x="4920793" y="3089634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Znak mnożenia 8">
            <a:extLst>
              <a:ext uri="{FF2B5EF4-FFF2-40B4-BE49-F238E27FC236}">
                <a16:creationId xmlns:a16="http://schemas.microsoft.com/office/drawing/2014/main" id="{279F6E47-33B3-45DC-9A7F-AD494FEEE20B}"/>
              </a:ext>
            </a:extLst>
          </p:cNvPr>
          <p:cNvSpPr/>
          <p:nvPr/>
        </p:nvSpPr>
        <p:spPr>
          <a:xfrm>
            <a:off x="4619135" y="325931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Znak mnożenia 9">
            <a:extLst>
              <a:ext uri="{FF2B5EF4-FFF2-40B4-BE49-F238E27FC236}">
                <a16:creationId xmlns:a16="http://schemas.microsoft.com/office/drawing/2014/main" id="{8EAB3AFD-B86F-4B55-9A64-E70F6DD1C3B4}"/>
              </a:ext>
            </a:extLst>
          </p:cNvPr>
          <p:cNvSpPr/>
          <p:nvPr/>
        </p:nvSpPr>
        <p:spPr>
          <a:xfrm>
            <a:off x="4323155" y="2919951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Znak mnożenia 11">
            <a:extLst>
              <a:ext uri="{FF2B5EF4-FFF2-40B4-BE49-F238E27FC236}">
                <a16:creationId xmlns:a16="http://schemas.microsoft.com/office/drawing/2014/main" id="{44D0DC3C-1E33-4E6B-B02F-143385BF2DCC}"/>
              </a:ext>
            </a:extLst>
          </p:cNvPr>
          <p:cNvSpPr/>
          <p:nvPr/>
        </p:nvSpPr>
        <p:spPr>
          <a:xfrm>
            <a:off x="4021497" y="2657572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Znak mnożenia 12">
            <a:extLst>
              <a:ext uri="{FF2B5EF4-FFF2-40B4-BE49-F238E27FC236}">
                <a16:creationId xmlns:a16="http://schemas.microsoft.com/office/drawing/2014/main" id="{73E189C2-CB13-4839-AAED-0C5A24606A5C}"/>
              </a:ext>
            </a:extLst>
          </p:cNvPr>
          <p:cNvSpPr/>
          <p:nvPr/>
        </p:nvSpPr>
        <p:spPr>
          <a:xfrm>
            <a:off x="3687810" y="3846920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Znak mnożenia 13">
            <a:extLst>
              <a:ext uri="{FF2B5EF4-FFF2-40B4-BE49-F238E27FC236}">
                <a16:creationId xmlns:a16="http://schemas.microsoft.com/office/drawing/2014/main" id="{156DC725-30E2-4FDC-B1CE-1B655C03887F}"/>
              </a:ext>
            </a:extLst>
          </p:cNvPr>
          <p:cNvSpPr/>
          <p:nvPr/>
        </p:nvSpPr>
        <p:spPr>
          <a:xfrm>
            <a:off x="3989468" y="5055122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Znak mnożenia 15">
            <a:extLst>
              <a:ext uri="{FF2B5EF4-FFF2-40B4-BE49-F238E27FC236}">
                <a16:creationId xmlns:a16="http://schemas.microsoft.com/office/drawing/2014/main" id="{F79FF6EE-6F24-4E9B-93FA-73A15B6232CF}"/>
              </a:ext>
            </a:extLst>
          </p:cNvPr>
          <p:cNvSpPr/>
          <p:nvPr/>
        </p:nvSpPr>
        <p:spPr>
          <a:xfrm>
            <a:off x="4291126" y="3846919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Znak mnożenia 16">
            <a:extLst>
              <a:ext uri="{FF2B5EF4-FFF2-40B4-BE49-F238E27FC236}">
                <a16:creationId xmlns:a16="http://schemas.microsoft.com/office/drawing/2014/main" id="{98D8DA33-B33B-4882-A6A1-448C547C8E87}"/>
              </a:ext>
            </a:extLst>
          </p:cNvPr>
          <p:cNvSpPr/>
          <p:nvPr/>
        </p:nvSpPr>
        <p:spPr>
          <a:xfrm>
            <a:off x="4323155" y="477266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Znak mnożenia 17">
            <a:extLst>
              <a:ext uri="{FF2B5EF4-FFF2-40B4-BE49-F238E27FC236}">
                <a16:creationId xmlns:a16="http://schemas.microsoft.com/office/drawing/2014/main" id="{DE99F7CF-0A51-4A33-8481-390066C111BB}"/>
              </a:ext>
            </a:extLst>
          </p:cNvPr>
          <p:cNvSpPr/>
          <p:nvPr/>
        </p:nvSpPr>
        <p:spPr>
          <a:xfrm>
            <a:off x="4627473" y="4452939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Znak mnożenia 18">
            <a:extLst>
              <a:ext uri="{FF2B5EF4-FFF2-40B4-BE49-F238E27FC236}">
                <a16:creationId xmlns:a16="http://schemas.microsoft.com/office/drawing/2014/main" id="{F986E281-A483-4A42-A1A4-0A43B110348D}"/>
              </a:ext>
            </a:extLst>
          </p:cNvPr>
          <p:cNvSpPr/>
          <p:nvPr/>
        </p:nvSpPr>
        <p:spPr>
          <a:xfrm>
            <a:off x="4929131" y="417091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Znak mnożenia 19">
            <a:extLst>
              <a:ext uri="{FF2B5EF4-FFF2-40B4-BE49-F238E27FC236}">
                <a16:creationId xmlns:a16="http://schemas.microsoft.com/office/drawing/2014/main" id="{258BF758-00A8-4BA9-AA4E-313166D65E91}"/>
              </a:ext>
            </a:extLst>
          </p:cNvPr>
          <p:cNvSpPr/>
          <p:nvPr/>
        </p:nvSpPr>
        <p:spPr>
          <a:xfrm>
            <a:off x="5230791" y="3874314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Znak mnożenia 20">
            <a:extLst>
              <a:ext uri="{FF2B5EF4-FFF2-40B4-BE49-F238E27FC236}">
                <a16:creationId xmlns:a16="http://schemas.microsoft.com/office/drawing/2014/main" id="{E202BEAA-C30C-4A9D-9C34-D96C073F8591}"/>
              </a:ext>
            </a:extLst>
          </p:cNvPr>
          <p:cNvSpPr/>
          <p:nvPr/>
        </p:nvSpPr>
        <p:spPr>
          <a:xfrm>
            <a:off x="5537772" y="3047680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Znak mnożenia 21">
            <a:extLst>
              <a:ext uri="{FF2B5EF4-FFF2-40B4-BE49-F238E27FC236}">
                <a16:creationId xmlns:a16="http://schemas.microsoft.com/office/drawing/2014/main" id="{C15C6520-45C1-4093-9313-AAFA70B1559F}"/>
              </a:ext>
            </a:extLst>
          </p:cNvPr>
          <p:cNvSpPr/>
          <p:nvPr/>
        </p:nvSpPr>
        <p:spPr>
          <a:xfrm>
            <a:off x="5537772" y="1733776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Znak mnożenia 22">
            <a:extLst>
              <a:ext uri="{FF2B5EF4-FFF2-40B4-BE49-F238E27FC236}">
                <a16:creationId xmlns:a16="http://schemas.microsoft.com/office/drawing/2014/main" id="{FD27ABAE-406E-4E49-A3CE-65E2196C07A3}"/>
              </a:ext>
            </a:extLst>
          </p:cNvPr>
          <p:cNvSpPr/>
          <p:nvPr/>
        </p:nvSpPr>
        <p:spPr>
          <a:xfrm>
            <a:off x="4284979" y="1436364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Znak mnożenia 23">
            <a:extLst>
              <a:ext uri="{FF2B5EF4-FFF2-40B4-BE49-F238E27FC236}">
                <a16:creationId xmlns:a16="http://schemas.microsoft.com/office/drawing/2014/main" id="{264C3FC0-5546-49AA-9BED-EE272866EE0D}"/>
              </a:ext>
            </a:extLst>
          </p:cNvPr>
          <p:cNvSpPr/>
          <p:nvPr/>
        </p:nvSpPr>
        <p:spPr>
          <a:xfrm>
            <a:off x="4182242" y="202735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Znak mnożenia 24">
            <a:extLst>
              <a:ext uri="{FF2B5EF4-FFF2-40B4-BE49-F238E27FC236}">
                <a16:creationId xmlns:a16="http://schemas.microsoft.com/office/drawing/2014/main" id="{7309919A-E5EC-4F97-B934-8EDF92F5F7F7}"/>
              </a:ext>
            </a:extLst>
          </p:cNvPr>
          <p:cNvSpPr/>
          <p:nvPr/>
        </p:nvSpPr>
        <p:spPr>
          <a:xfrm>
            <a:off x="3096556" y="2348465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Znak mnożenia 25">
            <a:extLst>
              <a:ext uri="{FF2B5EF4-FFF2-40B4-BE49-F238E27FC236}">
                <a16:creationId xmlns:a16="http://schemas.microsoft.com/office/drawing/2014/main" id="{07A73B4B-1661-4428-B44C-70C032510E54}"/>
              </a:ext>
            </a:extLst>
          </p:cNvPr>
          <p:cNvSpPr/>
          <p:nvPr/>
        </p:nvSpPr>
        <p:spPr>
          <a:xfrm>
            <a:off x="2775288" y="2657571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Znak mnożenia 26">
            <a:extLst>
              <a:ext uri="{FF2B5EF4-FFF2-40B4-BE49-F238E27FC236}">
                <a16:creationId xmlns:a16="http://schemas.microsoft.com/office/drawing/2014/main" id="{F5350700-F55C-492F-BDE5-A1119FF5005B}"/>
              </a:ext>
            </a:extLst>
          </p:cNvPr>
          <p:cNvSpPr/>
          <p:nvPr/>
        </p:nvSpPr>
        <p:spPr>
          <a:xfrm>
            <a:off x="2473630" y="194037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Znak mnożenia 27">
            <a:extLst>
              <a:ext uri="{FF2B5EF4-FFF2-40B4-BE49-F238E27FC236}">
                <a16:creationId xmlns:a16="http://schemas.microsoft.com/office/drawing/2014/main" id="{6E0D0224-9E2B-4447-B7A5-9C53531EA390}"/>
              </a:ext>
            </a:extLst>
          </p:cNvPr>
          <p:cNvSpPr/>
          <p:nvPr/>
        </p:nvSpPr>
        <p:spPr>
          <a:xfrm>
            <a:off x="2185206" y="145745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Znak mnożenia 28">
            <a:extLst>
              <a:ext uri="{FF2B5EF4-FFF2-40B4-BE49-F238E27FC236}">
                <a16:creationId xmlns:a16="http://schemas.microsoft.com/office/drawing/2014/main" id="{E2F5BA17-840A-4ADB-92AE-52683C60F708}"/>
              </a:ext>
            </a:extLst>
          </p:cNvPr>
          <p:cNvSpPr/>
          <p:nvPr/>
        </p:nvSpPr>
        <p:spPr>
          <a:xfrm>
            <a:off x="1877929" y="170464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Znak mnożenia 29">
            <a:extLst>
              <a:ext uri="{FF2B5EF4-FFF2-40B4-BE49-F238E27FC236}">
                <a16:creationId xmlns:a16="http://schemas.microsoft.com/office/drawing/2014/main" id="{1842BADC-D8CF-4406-A470-0696D191F496}"/>
              </a:ext>
            </a:extLst>
          </p:cNvPr>
          <p:cNvSpPr/>
          <p:nvPr/>
        </p:nvSpPr>
        <p:spPr>
          <a:xfrm>
            <a:off x="1538773" y="202735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Znak mnożenia 30">
            <a:extLst>
              <a:ext uri="{FF2B5EF4-FFF2-40B4-BE49-F238E27FC236}">
                <a16:creationId xmlns:a16="http://schemas.microsoft.com/office/drawing/2014/main" id="{155DD01E-730B-475C-A6EC-BCFF48C49B46}"/>
              </a:ext>
            </a:extLst>
          </p:cNvPr>
          <p:cNvSpPr/>
          <p:nvPr/>
        </p:nvSpPr>
        <p:spPr>
          <a:xfrm>
            <a:off x="1276817" y="1687992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Znak mnożenia 31">
            <a:extLst>
              <a:ext uri="{FF2B5EF4-FFF2-40B4-BE49-F238E27FC236}">
                <a16:creationId xmlns:a16="http://schemas.microsoft.com/office/drawing/2014/main" id="{3B8AE82D-89FF-415D-ABDD-0928A177B544}"/>
              </a:ext>
            </a:extLst>
          </p:cNvPr>
          <p:cNvSpPr/>
          <p:nvPr/>
        </p:nvSpPr>
        <p:spPr>
          <a:xfrm>
            <a:off x="956410" y="1455855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Znak mnożenia 32">
            <a:extLst>
              <a:ext uri="{FF2B5EF4-FFF2-40B4-BE49-F238E27FC236}">
                <a16:creationId xmlns:a16="http://schemas.microsoft.com/office/drawing/2014/main" id="{F13E2851-9A13-4276-A7E2-BCCA7EDAE0D2}"/>
              </a:ext>
            </a:extLst>
          </p:cNvPr>
          <p:cNvSpPr/>
          <p:nvPr/>
        </p:nvSpPr>
        <p:spPr>
          <a:xfrm>
            <a:off x="654752" y="202735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Znak mnożenia 33">
            <a:extLst>
              <a:ext uri="{FF2B5EF4-FFF2-40B4-BE49-F238E27FC236}">
                <a16:creationId xmlns:a16="http://schemas.microsoft.com/office/drawing/2014/main" id="{534130DE-1153-4A6B-B82A-E025F0B100CE}"/>
              </a:ext>
            </a:extLst>
          </p:cNvPr>
          <p:cNvSpPr/>
          <p:nvPr/>
        </p:nvSpPr>
        <p:spPr>
          <a:xfrm>
            <a:off x="941859" y="2649335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Znak mnożenia 34">
            <a:extLst>
              <a:ext uri="{FF2B5EF4-FFF2-40B4-BE49-F238E27FC236}">
                <a16:creationId xmlns:a16="http://schemas.microsoft.com/office/drawing/2014/main" id="{CAB072BD-BFCA-4D86-B82A-A92C3A3FAA63}"/>
              </a:ext>
            </a:extLst>
          </p:cNvPr>
          <p:cNvSpPr/>
          <p:nvPr/>
        </p:nvSpPr>
        <p:spPr>
          <a:xfrm>
            <a:off x="1827946" y="262045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Znak mnożenia 35">
            <a:extLst>
              <a:ext uri="{FF2B5EF4-FFF2-40B4-BE49-F238E27FC236}">
                <a16:creationId xmlns:a16="http://schemas.microsoft.com/office/drawing/2014/main" id="{D820B5A7-C2D4-4A76-9BD0-66EEADE5D2F1}"/>
              </a:ext>
            </a:extLst>
          </p:cNvPr>
          <p:cNvSpPr/>
          <p:nvPr/>
        </p:nvSpPr>
        <p:spPr>
          <a:xfrm>
            <a:off x="2491630" y="3236022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Znak mnożenia 36">
            <a:extLst>
              <a:ext uri="{FF2B5EF4-FFF2-40B4-BE49-F238E27FC236}">
                <a16:creationId xmlns:a16="http://schemas.microsoft.com/office/drawing/2014/main" id="{99CF6EED-DEF4-4673-9F4F-31120B0E1DD6}"/>
              </a:ext>
            </a:extLst>
          </p:cNvPr>
          <p:cNvSpPr/>
          <p:nvPr/>
        </p:nvSpPr>
        <p:spPr>
          <a:xfrm>
            <a:off x="2803471" y="3846919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Znak mnożenia 37">
            <a:extLst>
              <a:ext uri="{FF2B5EF4-FFF2-40B4-BE49-F238E27FC236}">
                <a16:creationId xmlns:a16="http://schemas.microsoft.com/office/drawing/2014/main" id="{8B6C78CC-B08A-4283-A40A-126F363E87DB}"/>
              </a:ext>
            </a:extLst>
          </p:cNvPr>
          <p:cNvSpPr/>
          <p:nvPr/>
        </p:nvSpPr>
        <p:spPr>
          <a:xfrm>
            <a:off x="3096556" y="355270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Znak mnożenia 38">
            <a:extLst>
              <a:ext uri="{FF2B5EF4-FFF2-40B4-BE49-F238E27FC236}">
                <a16:creationId xmlns:a16="http://schemas.microsoft.com/office/drawing/2014/main" id="{3DFC6299-9761-47E8-A513-5EAAAAF7D4E3}"/>
              </a:ext>
            </a:extLst>
          </p:cNvPr>
          <p:cNvSpPr/>
          <p:nvPr/>
        </p:nvSpPr>
        <p:spPr>
          <a:xfrm>
            <a:off x="2491630" y="417091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Znak mnożenia 39">
            <a:extLst>
              <a:ext uri="{FF2B5EF4-FFF2-40B4-BE49-F238E27FC236}">
                <a16:creationId xmlns:a16="http://schemas.microsoft.com/office/drawing/2014/main" id="{A2B71B50-CDEE-4837-9DD4-C696650A7609}"/>
              </a:ext>
            </a:extLst>
          </p:cNvPr>
          <p:cNvSpPr/>
          <p:nvPr/>
        </p:nvSpPr>
        <p:spPr>
          <a:xfrm>
            <a:off x="2776812" y="445293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1" name="Znak mnożenia 40">
            <a:extLst>
              <a:ext uri="{FF2B5EF4-FFF2-40B4-BE49-F238E27FC236}">
                <a16:creationId xmlns:a16="http://schemas.microsoft.com/office/drawing/2014/main" id="{6A6C0F73-E3CE-4BCE-B16E-F6302880A7DD}"/>
              </a:ext>
            </a:extLst>
          </p:cNvPr>
          <p:cNvSpPr/>
          <p:nvPr/>
        </p:nvSpPr>
        <p:spPr>
          <a:xfrm>
            <a:off x="3105129" y="4772666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Znak mnożenia 41">
            <a:extLst>
              <a:ext uri="{FF2B5EF4-FFF2-40B4-BE49-F238E27FC236}">
                <a16:creationId xmlns:a16="http://schemas.microsoft.com/office/drawing/2014/main" id="{BE280E22-8C87-4B9A-820A-E8EF26F8AB8C}"/>
              </a:ext>
            </a:extLst>
          </p:cNvPr>
          <p:cNvSpPr/>
          <p:nvPr/>
        </p:nvSpPr>
        <p:spPr>
          <a:xfrm>
            <a:off x="2368060" y="5055121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Znak mnożenia 42">
            <a:extLst>
              <a:ext uri="{FF2B5EF4-FFF2-40B4-BE49-F238E27FC236}">
                <a16:creationId xmlns:a16="http://schemas.microsoft.com/office/drawing/2014/main" id="{4A751912-8663-44D9-9CD5-C2FABBB021EC}"/>
              </a:ext>
            </a:extLst>
          </p:cNvPr>
          <p:cNvSpPr/>
          <p:nvPr/>
        </p:nvSpPr>
        <p:spPr>
          <a:xfrm>
            <a:off x="1877929" y="4043996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Znak mnożenia 43">
            <a:extLst>
              <a:ext uri="{FF2B5EF4-FFF2-40B4-BE49-F238E27FC236}">
                <a16:creationId xmlns:a16="http://schemas.microsoft.com/office/drawing/2014/main" id="{12A1FAF2-863F-45F2-A4FD-0B7587C9EE6D}"/>
              </a:ext>
            </a:extLst>
          </p:cNvPr>
          <p:cNvSpPr/>
          <p:nvPr/>
        </p:nvSpPr>
        <p:spPr>
          <a:xfrm>
            <a:off x="1579512" y="3238376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2421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A4A9FEF-083C-4CB0-9D01-CF030059F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79" y="1313904"/>
            <a:ext cx="5696013" cy="4230192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F0ECBFBB-27B0-45E2-9F63-9B39CA72569C}"/>
              </a:ext>
            </a:extLst>
          </p:cNvPr>
          <p:cNvSpPr txBox="1"/>
          <p:nvPr/>
        </p:nvSpPr>
        <p:spPr>
          <a:xfrm>
            <a:off x="10661715" y="575035"/>
            <a:ext cx="586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Stos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44498FAE-5553-49F6-9021-804FE8532B7E}"/>
              </a:ext>
            </a:extLst>
          </p:cNvPr>
          <p:cNvSpPr txBox="1"/>
          <p:nvPr/>
        </p:nvSpPr>
        <p:spPr>
          <a:xfrm>
            <a:off x="6402371" y="565608"/>
            <a:ext cx="262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Kolejność zwiedzania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540783B-AE20-4573-A002-0929D8B608BE}"/>
              </a:ext>
            </a:extLst>
          </p:cNvPr>
          <p:cNvSpPr txBox="1"/>
          <p:nvPr/>
        </p:nvSpPr>
        <p:spPr>
          <a:xfrm>
            <a:off x="6402371" y="944572"/>
            <a:ext cx="15699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[..]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(35)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(31)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(30)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(34)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2DD37416-947A-4D6E-BF2E-0E55F50CE03A}"/>
              </a:ext>
            </a:extLst>
          </p:cNvPr>
          <p:cNvSpPr txBox="1"/>
          <p:nvPr/>
        </p:nvSpPr>
        <p:spPr>
          <a:xfrm>
            <a:off x="10165839" y="944572"/>
            <a:ext cx="15699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(34)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(31)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(35)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[..]</a:t>
            </a:r>
          </a:p>
        </p:txBody>
      </p:sp>
      <p:sp>
        <p:nvSpPr>
          <p:cNvPr id="4" name="Znak mnożenia 3">
            <a:extLst>
              <a:ext uri="{FF2B5EF4-FFF2-40B4-BE49-F238E27FC236}">
                <a16:creationId xmlns:a16="http://schemas.microsoft.com/office/drawing/2014/main" id="{494A7A1E-CE95-42F8-87FC-73B238D200A6}"/>
              </a:ext>
            </a:extLst>
          </p:cNvPr>
          <p:cNvSpPr/>
          <p:nvPr/>
        </p:nvSpPr>
        <p:spPr>
          <a:xfrm>
            <a:off x="4920793" y="3089634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Znak mnożenia 8">
            <a:extLst>
              <a:ext uri="{FF2B5EF4-FFF2-40B4-BE49-F238E27FC236}">
                <a16:creationId xmlns:a16="http://schemas.microsoft.com/office/drawing/2014/main" id="{279F6E47-33B3-45DC-9A7F-AD494FEEE20B}"/>
              </a:ext>
            </a:extLst>
          </p:cNvPr>
          <p:cNvSpPr/>
          <p:nvPr/>
        </p:nvSpPr>
        <p:spPr>
          <a:xfrm>
            <a:off x="4619135" y="325931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Znak mnożenia 9">
            <a:extLst>
              <a:ext uri="{FF2B5EF4-FFF2-40B4-BE49-F238E27FC236}">
                <a16:creationId xmlns:a16="http://schemas.microsoft.com/office/drawing/2014/main" id="{8EAB3AFD-B86F-4B55-9A64-E70F6DD1C3B4}"/>
              </a:ext>
            </a:extLst>
          </p:cNvPr>
          <p:cNvSpPr/>
          <p:nvPr/>
        </p:nvSpPr>
        <p:spPr>
          <a:xfrm>
            <a:off x="4323155" y="2919951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Znak mnożenia 11">
            <a:extLst>
              <a:ext uri="{FF2B5EF4-FFF2-40B4-BE49-F238E27FC236}">
                <a16:creationId xmlns:a16="http://schemas.microsoft.com/office/drawing/2014/main" id="{44D0DC3C-1E33-4E6B-B02F-143385BF2DCC}"/>
              </a:ext>
            </a:extLst>
          </p:cNvPr>
          <p:cNvSpPr/>
          <p:nvPr/>
        </p:nvSpPr>
        <p:spPr>
          <a:xfrm>
            <a:off x="4021497" y="2657572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Znak mnożenia 12">
            <a:extLst>
              <a:ext uri="{FF2B5EF4-FFF2-40B4-BE49-F238E27FC236}">
                <a16:creationId xmlns:a16="http://schemas.microsoft.com/office/drawing/2014/main" id="{73E189C2-CB13-4839-AAED-0C5A24606A5C}"/>
              </a:ext>
            </a:extLst>
          </p:cNvPr>
          <p:cNvSpPr/>
          <p:nvPr/>
        </p:nvSpPr>
        <p:spPr>
          <a:xfrm>
            <a:off x="3687810" y="3846920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Znak mnożenia 13">
            <a:extLst>
              <a:ext uri="{FF2B5EF4-FFF2-40B4-BE49-F238E27FC236}">
                <a16:creationId xmlns:a16="http://schemas.microsoft.com/office/drawing/2014/main" id="{156DC725-30E2-4FDC-B1CE-1B655C03887F}"/>
              </a:ext>
            </a:extLst>
          </p:cNvPr>
          <p:cNvSpPr/>
          <p:nvPr/>
        </p:nvSpPr>
        <p:spPr>
          <a:xfrm>
            <a:off x="3989468" y="5055122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Znak mnożenia 15">
            <a:extLst>
              <a:ext uri="{FF2B5EF4-FFF2-40B4-BE49-F238E27FC236}">
                <a16:creationId xmlns:a16="http://schemas.microsoft.com/office/drawing/2014/main" id="{F79FF6EE-6F24-4E9B-93FA-73A15B6232CF}"/>
              </a:ext>
            </a:extLst>
          </p:cNvPr>
          <p:cNvSpPr/>
          <p:nvPr/>
        </p:nvSpPr>
        <p:spPr>
          <a:xfrm>
            <a:off x="4291126" y="3846919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Znak mnożenia 16">
            <a:extLst>
              <a:ext uri="{FF2B5EF4-FFF2-40B4-BE49-F238E27FC236}">
                <a16:creationId xmlns:a16="http://schemas.microsoft.com/office/drawing/2014/main" id="{98D8DA33-B33B-4882-A6A1-448C547C8E87}"/>
              </a:ext>
            </a:extLst>
          </p:cNvPr>
          <p:cNvSpPr/>
          <p:nvPr/>
        </p:nvSpPr>
        <p:spPr>
          <a:xfrm>
            <a:off x="4323155" y="477266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Znak mnożenia 17">
            <a:extLst>
              <a:ext uri="{FF2B5EF4-FFF2-40B4-BE49-F238E27FC236}">
                <a16:creationId xmlns:a16="http://schemas.microsoft.com/office/drawing/2014/main" id="{DE99F7CF-0A51-4A33-8481-390066C111BB}"/>
              </a:ext>
            </a:extLst>
          </p:cNvPr>
          <p:cNvSpPr/>
          <p:nvPr/>
        </p:nvSpPr>
        <p:spPr>
          <a:xfrm>
            <a:off x="4627473" y="4452939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Znak mnożenia 18">
            <a:extLst>
              <a:ext uri="{FF2B5EF4-FFF2-40B4-BE49-F238E27FC236}">
                <a16:creationId xmlns:a16="http://schemas.microsoft.com/office/drawing/2014/main" id="{F986E281-A483-4A42-A1A4-0A43B110348D}"/>
              </a:ext>
            </a:extLst>
          </p:cNvPr>
          <p:cNvSpPr/>
          <p:nvPr/>
        </p:nvSpPr>
        <p:spPr>
          <a:xfrm>
            <a:off x="4929131" y="417091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Znak mnożenia 19">
            <a:extLst>
              <a:ext uri="{FF2B5EF4-FFF2-40B4-BE49-F238E27FC236}">
                <a16:creationId xmlns:a16="http://schemas.microsoft.com/office/drawing/2014/main" id="{258BF758-00A8-4BA9-AA4E-313166D65E91}"/>
              </a:ext>
            </a:extLst>
          </p:cNvPr>
          <p:cNvSpPr/>
          <p:nvPr/>
        </p:nvSpPr>
        <p:spPr>
          <a:xfrm>
            <a:off x="5230791" y="3874314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Znak mnożenia 20">
            <a:extLst>
              <a:ext uri="{FF2B5EF4-FFF2-40B4-BE49-F238E27FC236}">
                <a16:creationId xmlns:a16="http://schemas.microsoft.com/office/drawing/2014/main" id="{E202BEAA-C30C-4A9D-9C34-D96C073F8591}"/>
              </a:ext>
            </a:extLst>
          </p:cNvPr>
          <p:cNvSpPr/>
          <p:nvPr/>
        </p:nvSpPr>
        <p:spPr>
          <a:xfrm>
            <a:off x="5537772" y="3047680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Znak mnożenia 21">
            <a:extLst>
              <a:ext uri="{FF2B5EF4-FFF2-40B4-BE49-F238E27FC236}">
                <a16:creationId xmlns:a16="http://schemas.microsoft.com/office/drawing/2014/main" id="{C15C6520-45C1-4093-9313-AAFA70B1559F}"/>
              </a:ext>
            </a:extLst>
          </p:cNvPr>
          <p:cNvSpPr/>
          <p:nvPr/>
        </p:nvSpPr>
        <p:spPr>
          <a:xfrm>
            <a:off x="5537772" y="1733776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Znak mnożenia 22">
            <a:extLst>
              <a:ext uri="{FF2B5EF4-FFF2-40B4-BE49-F238E27FC236}">
                <a16:creationId xmlns:a16="http://schemas.microsoft.com/office/drawing/2014/main" id="{FD27ABAE-406E-4E49-A3CE-65E2196C07A3}"/>
              </a:ext>
            </a:extLst>
          </p:cNvPr>
          <p:cNvSpPr/>
          <p:nvPr/>
        </p:nvSpPr>
        <p:spPr>
          <a:xfrm>
            <a:off x="4284979" y="1436364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Znak mnożenia 23">
            <a:extLst>
              <a:ext uri="{FF2B5EF4-FFF2-40B4-BE49-F238E27FC236}">
                <a16:creationId xmlns:a16="http://schemas.microsoft.com/office/drawing/2014/main" id="{264C3FC0-5546-49AA-9BED-EE272866EE0D}"/>
              </a:ext>
            </a:extLst>
          </p:cNvPr>
          <p:cNvSpPr/>
          <p:nvPr/>
        </p:nvSpPr>
        <p:spPr>
          <a:xfrm>
            <a:off x="4182242" y="202735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Znak mnożenia 24">
            <a:extLst>
              <a:ext uri="{FF2B5EF4-FFF2-40B4-BE49-F238E27FC236}">
                <a16:creationId xmlns:a16="http://schemas.microsoft.com/office/drawing/2014/main" id="{7309919A-E5EC-4F97-B934-8EDF92F5F7F7}"/>
              </a:ext>
            </a:extLst>
          </p:cNvPr>
          <p:cNvSpPr/>
          <p:nvPr/>
        </p:nvSpPr>
        <p:spPr>
          <a:xfrm>
            <a:off x="3096556" y="2348465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Znak mnożenia 25">
            <a:extLst>
              <a:ext uri="{FF2B5EF4-FFF2-40B4-BE49-F238E27FC236}">
                <a16:creationId xmlns:a16="http://schemas.microsoft.com/office/drawing/2014/main" id="{07A73B4B-1661-4428-B44C-70C032510E54}"/>
              </a:ext>
            </a:extLst>
          </p:cNvPr>
          <p:cNvSpPr/>
          <p:nvPr/>
        </p:nvSpPr>
        <p:spPr>
          <a:xfrm>
            <a:off x="2775288" y="2657571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Znak mnożenia 26">
            <a:extLst>
              <a:ext uri="{FF2B5EF4-FFF2-40B4-BE49-F238E27FC236}">
                <a16:creationId xmlns:a16="http://schemas.microsoft.com/office/drawing/2014/main" id="{F5350700-F55C-492F-BDE5-A1119FF5005B}"/>
              </a:ext>
            </a:extLst>
          </p:cNvPr>
          <p:cNvSpPr/>
          <p:nvPr/>
        </p:nvSpPr>
        <p:spPr>
          <a:xfrm>
            <a:off x="2473630" y="194037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Znak mnożenia 27">
            <a:extLst>
              <a:ext uri="{FF2B5EF4-FFF2-40B4-BE49-F238E27FC236}">
                <a16:creationId xmlns:a16="http://schemas.microsoft.com/office/drawing/2014/main" id="{6E0D0224-9E2B-4447-B7A5-9C53531EA390}"/>
              </a:ext>
            </a:extLst>
          </p:cNvPr>
          <p:cNvSpPr/>
          <p:nvPr/>
        </p:nvSpPr>
        <p:spPr>
          <a:xfrm>
            <a:off x="2185206" y="145745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Znak mnożenia 28">
            <a:extLst>
              <a:ext uri="{FF2B5EF4-FFF2-40B4-BE49-F238E27FC236}">
                <a16:creationId xmlns:a16="http://schemas.microsoft.com/office/drawing/2014/main" id="{E2F5BA17-840A-4ADB-92AE-52683C60F708}"/>
              </a:ext>
            </a:extLst>
          </p:cNvPr>
          <p:cNvSpPr/>
          <p:nvPr/>
        </p:nvSpPr>
        <p:spPr>
          <a:xfrm>
            <a:off x="1877929" y="170464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Znak mnożenia 29">
            <a:extLst>
              <a:ext uri="{FF2B5EF4-FFF2-40B4-BE49-F238E27FC236}">
                <a16:creationId xmlns:a16="http://schemas.microsoft.com/office/drawing/2014/main" id="{1842BADC-D8CF-4406-A470-0696D191F496}"/>
              </a:ext>
            </a:extLst>
          </p:cNvPr>
          <p:cNvSpPr/>
          <p:nvPr/>
        </p:nvSpPr>
        <p:spPr>
          <a:xfrm>
            <a:off x="1538773" y="202735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Znak mnożenia 30">
            <a:extLst>
              <a:ext uri="{FF2B5EF4-FFF2-40B4-BE49-F238E27FC236}">
                <a16:creationId xmlns:a16="http://schemas.microsoft.com/office/drawing/2014/main" id="{155DD01E-730B-475C-A6EC-BCFF48C49B46}"/>
              </a:ext>
            </a:extLst>
          </p:cNvPr>
          <p:cNvSpPr/>
          <p:nvPr/>
        </p:nvSpPr>
        <p:spPr>
          <a:xfrm>
            <a:off x="1276817" y="1687992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Znak mnożenia 31">
            <a:extLst>
              <a:ext uri="{FF2B5EF4-FFF2-40B4-BE49-F238E27FC236}">
                <a16:creationId xmlns:a16="http://schemas.microsoft.com/office/drawing/2014/main" id="{3B8AE82D-89FF-415D-ABDD-0928A177B544}"/>
              </a:ext>
            </a:extLst>
          </p:cNvPr>
          <p:cNvSpPr/>
          <p:nvPr/>
        </p:nvSpPr>
        <p:spPr>
          <a:xfrm>
            <a:off x="956410" y="1455855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Znak mnożenia 32">
            <a:extLst>
              <a:ext uri="{FF2B5EF4-FFF2-40B4-BE49-F238E27FC236}">
                <a16:creationId xmlns:a16="http://schemas.microsoft.com/office/drawing/2014/main" id="{F13E2851-9A13-4276-A7E2-BCCA7EDAE0D2}"/>
              </a:ext>
            </a:extLst>
          </p:cNvPr>
          <p:cNvSpPr/>
          <p:nvPr/>
        </p:nvSpPr>
        <p:spPr>
          <a:xfrm>
            <a:off x="654752" y="202735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Znak mnożenia 33">
            <a:extLst>
              <a:ext uri="{FF2B5EF4-FFF2-40B4-BE49-F238E27FC236}">
                <a16:creationId xmlns:a16="http://schemas.microsoft.com/office/drawing/2014/main" id="{534130DE-1153-4A6B-B82A-E025F0B100CE}"/>
              </a:ext>
            </a:extLst>
          </p:cNvPr>
          <p:cNvSpPr/>
          <p:nvPr/>
        </p:nvSpPr>
        <p:spPr>
          <a:xfrm>
            <a:off x="941859" y="2649335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Znak mnożenia 34">
            <a:extLst>
              <a:ext uri="{FF2B5EF4-FFF2-40B4-BE49-F238E27FC236}">
                <a16:creationId xmlns:a16="http://schemas.microsoft.com/office/drawing/2014/main" id="{CAB072BD-BFCA-4D86-B82A-A92C3A3FAA63}"/>
              </a:ext>
            </a:extLst>
          </p:cNvPr>
          <p:cNvSpPr/>
          <p:nvPr/>
        </p:nvSpPr>
        <p:spPr>
          <a:xfrm>
            <a:off x="1827946" y="262045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Znak mnożenia 35">
            <a:extLst>
              <a:ext uri="{FF2B5EF4-FFF2-40B4-BE49-F238E27FC236}">
                <a16:creationId xmlns:a16="http://schemas.microsoft.com/office/drawing/2014/main" id="{D820B5A7-C2D4-4A76-9BD0-66EEADE5D2F1}"/>
              </a:ext>
            </a:extLst>
          </p:cNvPr>
          <p:cNvSpPr/>
          <p:nvPr/>
        </p:nvSpPr>
        <p:spPr>
          <a:xfrm>
            <a:off x="2491630" y="3236022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Znak mnożenia 36">
            <a:extLst>
              <a:ext uri="{FF2B5EF4-FFF2-40B4-BE49-F238E27FC236}">
                <a16:creationId xmlns:a16="http://schemas.microsoft.com/office/drawing/2014/main" id="{99CF6EED-DEF4-4673-9F4F-31120B0E1DD6}"/>
              </a:ext>
            </a:extLst>
          </p:cNvPr>
          <p:cNvSpPr/>
          <p:nvPr/>
        </p:nvSpPr>
        <p:spPr>
          <a:xfrm>
            <a:off x="2803471" y="3846919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Znak mnożenia 37">
            <a:extLst>
              <a:ext uri="{FF2B5EF4-FFF2-40B4-BE49-F238E27FC236}">
                <a16:creationId xmlns:a16="http://schemas.microsoft.com/office/drawing/2014/main" id="{8B6C78CC-B08A-4283-A40A-126F363E87DB}"/>
              </a:ext>
            </a:extLst>
          </p:cNvPr>
          <p:cNvSpPr/>
          <p:nvPr/>
        </p:nvSpPr>
        <p:spPr>
          <a:xfrm>
            <a:off x="3096556" y="355270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Znak mnożenia 38">
            <a:extLst>
              <a:ext uri="{FF2B5EF4-FFF2-40B4-BE49-F238E27FC236}">
                <a16:creationId xmlns:a16="http://schemas.microsoft.com/office/drawing/2014/main" id="{3DFC6299-9761-47E8-A513-5EAAAAF7D4E3}"/>
              </a:ext>
            </a:extLst>
          </p:cNvPr>
          <p:cNvSpPr/>
          <p:nvPr/>
        </p:nvSpPr>
        <p:spPr>
          <a:xfrm>
            <a:off x="2491630" y="417091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Znak mnożenia 39">
            <a:extLst>
              <a:ext uri="{FF2B5EF4-FFF2-40B4-BE49-F238E27FC236}">
                <a16:creationId xmlns:a16="http://schemas.microsoft.com/office/drawing/2014/main" id="{A2B71B50-CDEE-4837-9DD4-C696650A7609}"/>
              </a:ext>
            </a:extLst>
          </p:cNvPr>
          <p:cNvSpPr/>
          <p:nvPr/>
        </p:nvSpPr>
        <p:spPr>
          <a:xfrm>
            <a:off x="2776812" y="445293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1" name="Znak mnożenia 40">
            <a:extLst>
              <a:ext uri="{FF2B5EF4-FFF2-40B4-BE49-F238E27FC236}">
                <a16:creationId xmlns:a16="http://schemas.microsoft.com/office/drawing/2014/main" id="{6A6C0F73-E3CE-4BCE-B16E-F6302880A7DD}"/>
              </a:ext>
            </a:extLst>
          </p:cNvPr>
          <p:cNvSpPr/>
          <p:nvPr/>
        </p:nvSpPr>
        <p:spPr>
          <a:xfrm>
            <a:off x="3105129" y="4772666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Znak mnożenia 41">
            <a:extLst>
              <a:ext uri="{FF2B5EF4-FFF2-40B4-BE49-F238E27FC236}">
                <a16:creationId xmlns:a16="http://schemas.microsoft.com/office/drawing/2014/main" id="{BE280E22-8C87-4B9A-820A-E8EF26F8AB8C}"/>
              </a:ext>
            </a:extLst>
          </p:cNvPr>
          <p:cNvSpPr/>
          <p:nvPr/>
        </p:nvSpPr>
        <p:spPr>
          <a:xfrm>
            <a:off x="2368060" y="5055121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Znak mnożenia 42">
            <a:extLst>
              <a:ext uri="{FF2B5EF4-FFF2-40B4-BE49-F238E27FC236}">
                <a16:creationId xmlns:a16="http://schemas.microsoft.com/office/drawing/2014/main" id="{4A751912-8663-44D9-9CD5-C2FABBB021EC}"/>
              </a:ext>
            </a:extLst>
          </p:cNvPr>
          <p:cNvSpPr/>
          <p:nvPr/>
        </p:nvSpPr>
        <p:spPr>
          <a:xfrm>
            <a:off x="1877929" y="4043996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Znak mnożenia 43">
            <a:extLst>
              <a:ext uri="{FF2B5EF4-FFF2-40B4-BE49-F238E27FC236}">
                <a16:creationId xmlns:a16="http://schemas.microsoft.com/office/drawing/2014/main" id="{12A1FAF2-863F-45F2-A4FD-0B7587C9EE6D}"/>
              </a:ext>
            </a:extLst>
          </p:cNvPr>
          <p:cNvSpPr/>
          <p:nvPr/>
        </p:nvSpPr>
        <p:spPr>
          <a:xfrm>
            <a:off x="1579512" y="3238376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Znak mnożenia 44">
            <a:extLst>
              <a:ext uri="{FF2B5EF4-FFF2-40B4-BE49-F238E27FC236}">
                <a16:creationId xmlns:a16="http://schemas.microsoft.com/office/drawing/2014/main" id="{50597F72-55C9-442F-A06B-D6C9323E0552}"/>
              </a:ext>
            </a:extLst>
          </p:cNvPr>
          <p:cNvSpPr/>
          <p:nvPr/>
        </p:nvSpPr>
        <p:spPr>
          <a:xfrm>
            <a:off x="1557356" y="5055121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2004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A4A9FEF-083C-4CB0-9D01-CF030059F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79" y="1313904"/>
            <a:ext cx="5696013" cy="4230192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F0ECBFBB-27B0-45E2-9F63-9B39CA72569C}"/>
              </a:ext>
            </a:extLst>
          </p:cNvPr>
          <p:cNvSpPr txBox="1"/>
          <p:nvPr/>
        </p:nvSpPr>
        <p:spPr>
          <a:xfrm>
            <a:off x="10661715" y="575035"/>
            <a:ext cx="586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Stos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44498FAE-5553-49F6-9021-804FE8532B7E}"/>
              </a:ext>
            </a:extLst>
          </p:cNvPr>
          <p:cNvSpPr txBox="1"/>
          <p:nvPr/>
        </p:nvSpPr>
        <p:spPr>
          <a:xfrm>
            <a:off x="6402371" y="565608"/>
            <a:ext cx="262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Kolejność zwiedzania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540783B-AE20-4573-A002-0929D8B608BE}"/>
              </a:ext>
            </a:extLst>
          </p:cNvPr>
          <p:cNvSpPr txBox="1"/>
          <p:nvPr/>
        </p:nvSpPr>
        <p:spPr>
          <a:xfrm>
            <a:off x="6402371" y="944572"/>
            <a:ext cx="145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(1)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2DD37416-947A-4D6E-BF2E-0E55F50CE03A}"/>
              </a:ext>
            </a:extLst>
          </p:cNvPr>
          <p:cNvSpPr txBox="1"/>
          <p:nvPr/>
        </p:nvSpPr>
        <p:spPr>
          <a:xfrm>
            <a:off x="10165839" y="944572"/>
            <a:ext cx="145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(1)</a:t>
            </a:r>
          </a:p>
        </p:txBody>
      </p:sp>
      <p:sp>
        <p:nvSpPr>
          <p:cNvPr id="4" name="Znak mnożenia 3">
            <a:extLst>
              <a:ext uri="{FF2B5EF4-FFF2-40B4-BE49-F238E27FC236}">
                <a16:creationId xmlns:a16="http://schemas.microsoft.com/office/drawing/2014/main" id="{494A7A1E-CE95-42F8-87FC-73B238D200A6}"/>
              </a:ext>
            </a:extLst>
          </p:cNvPr>
          <p:cNvSpPr/>
          <p:nvPr/>
        </p:nvSpPr>
        <p:spPr>
          <a:xfrm>
            <a:off x="4920793" y="3089635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874522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A4A9FEF-083C-4CB0-9D01-CF030059F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79" y="1313904"/>
            <a:ext cx="5696013" cy="4230192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F0ECBFBB-27B0-45E2-9F63-9B39CA72569C}"/>
              </a:ext>
            </a:extLst>
          </p:cNvPr>
          <p:cNvSpPr txBox="1"/>
          <p:nvPr/>
        </p:nvSpPr>
        <p:spPr>
          <a:xfrm>
            <a:off x="10661715" y="575035"/>
            <a:ext cx="586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Stos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44498FAE-5553-49F6-9021-804FE8532B7E}"/>
              </a:ext>
            </a:extLst>
          </p:cNvPr>
          <p:cNvSpPr txBox="1"/>
          <p:nvPr/>
        </p:nvSpPr>
        <p:spPr>
          <a:xfrm>
            <a:off x="6402371" y="565608"/>
            <a:ext cx="262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Kolejność zwiedzania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540783B-AE20-4573-A002-0929D8B608BE}"/>
              </a:ext>
            </a:extLst>
          </p:cNvPr>
          <p:cNvSpPr txBox="1"/>
          <p:nvPr/>
        </p:nvSpPr>
        <p:spPr>
          <a:xfrm>
            <a:off x="6402371" y="944572"/>
            <a:ext cx="156991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[..]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(35)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(31)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(30)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(34)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(32)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2DD37416-947A-4D6E-BF2E-0E55F50CE03A}"/>
              </a:ext>
            </a:extLst>
          </p:cNvPr>
          <p:cNvSpPr txBox="1"/>
          <p:nvPr/>
        </p:nvSpPr>
        <p:spPr>
          <a:xfrm>
            <a:off x="10165839" y="944572"/>
            <a:ext cx="15699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(32)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(34)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(31)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(35)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[..]</a:t>
            </a:r>
          </a:p>
        </p:txBody>
      </p:sp>
      <p:sp>
        <p:nvSpPr>
          <p:cNvPr id="4" name="Znak mnożenia 3">
            <a:extLst>
              <a:ext uri="{FF2B5EF4-FFF2-40B4-BE49-F238E27FC236}">
                <a16:creationId xmlns:a16="http://schemas.microsoft.com/office/drawing/2014/main" id="{494A7A1E-CE95-42F8-87FC-73B238D200A6}"/>
              </a:ext>
            </a:extLst>
          </p:cNvPr>
          <p:cNvSpPr/>
          <p:nvPr/>
        </p:nvSpPr>
        <p:spPr>
          <a:xfrm>
            <a:off x="4920793" y="3089634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Znak mnożenia 8">
            <a:extLst>
              <a:ext uri="{FF2B5EF4-FFF2-40B4-BE49-F238E27FC236}">
                <a16:creationId xmlns:a16="http://schemas.microsoft.com/office/drawing/2014/main" id="{279F6E47-33B3-45DC-9A7F-AD494FEEE20B}"/>
              </a:ext>
            </a:extLst>
          </p:cNvPr>
          <p:cNvSpPr/>
          <p:nvPr/>
        </p:nvSpPr>
        <p:spPr>
          <a:xfrm>
            <a:off x="4619135" y="325931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Znak mnożenia 9">
            <a:extLst>
              <a:ext uri="{FF2B5EF4-FFF2-40B4-BE49-F238E27FC236}">
                <a16:creationId xmlns:a16="http://schemas.microsoft.com/office/drawing/2014/main" id="{8EAB3AFD-B86F-4B55-9A64-E70F6DD1C3B4}"/>
              </a:ext>
            </a:extLst>
          </p:cNvPr>
          <p:cNvSpPr/>
          <p:nvPr/>
        </p:nvSpPr>
        <p:spPr>
          <a:xfrm>
            <a:off x="4323155" y="2919951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Znak mnożenia 11">
            <a:extLst>
              <a:ext uri="{FF2B5EF4-FFF2-40B4-BE49-F238E27FC236}">
                <a16:creationId xmlns:a16="http://schemas.microsoft.com/office/drawing/2014/main" id="{44D0DC3C-1E33-4E6B-B02F-143385BF2DCC}"/>
              </a:ext>
            </a:extLst>
          </p:cNvPr>
          <p:cNvSpPr/>
          <p:nvPr/>
        </p:nvSpPr>
        <p:spPr>
          <a:xfrm>
            <a:off x="4021497" y="2657572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Znak mnożenia 12">
            <a:extLst>
              <a:ext uri="{FF2B5EF4-FFF2-40B4-BE49-F238E27FC236}">
                <a16:creationId xmlns:a16="http://schemas.microsoft.com/office/drawing/2014/main" id="{73E189C2-CB13-4839-AAED-0C5A24606A5C}"/>
              </a:ext>
            </a:extLst>
          </p:cNvPr>
          <p:cNvSpPr/>
          <p:nvPr/>
        </p:nvSpPr>
        <p:spPr>
          <a:xfrm>
            <a:off x="3687810" y="3846920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Znak mnożenia 13">
            <a:extLst>
              <a:ext uri="{FF2B5EF4-FFF2-40B4-BE49-F238E27FC236}">
                <a16:creationId xmlns:a16="http://schemas.microsoft.com/office/drawing/2014/main" id="{156DC725-30E2-4FDC-B1CE-1B655C03887F}"/>
              </a:ext>
            </a:extLst>
          </p:cNvPr>
          <p:cNvSpPr/>
          <p:nvPr/>
        </p:nvSpPr>
        <p:spPr>
          <a:xfrm>
            <a:off x="3989468" y="5055122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Znak mnożenia 15">
            <a:extLst>
              <a:ext uri="{FF2B5EF4-FFF2-40B4-BE49-F238E27FC236}">
                <a16:creationId xmlns:a16="http://schemas.microsoft.com/office/drawing/2014/main" id="{F79FF6EE-6F24-4E9B-93FA-73A15B6232CF}"/>
              </a:ext>
            </a:extLst>
          </p:cNvPr>
          <p:cNvSpPr/>
          <p:nvPr/>
        </p:nvSpPr>
        <p:spPr>
          <a:xfrm>
            <a:off x="4291126" y="3846919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Znak mnożenia 16">
            <a:extLst>
              <a:ext uri="{FF2B5EF4-FFF2-40B4-BE49-F238E27FC236}">
                <a16:creationId xmlns:a16="http://schemas.microsoft.com/office/drawing/2014/main" id="{98D8DA33-B33B-4882-A6A1-448C547C8E87}"/>
              </a:ext>
            </a:extLst>
          </p:cNvPr>
          <p:cNvSpPr/>
          <p:nvPr/>
        </p:nvSpPr>
        <p:spPr>
          <a:xfrm>
            <a:off x="4323155" y="477266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Znak mnożenia 17">
            <a:extLst>
              <a:ext uri="{FF2B5EF4-FFF2-40B4-BE49-F238E27FC236}">
                <a16:creationId xmlns:a16="http://schemas.microsoft.com/office/drawing/2014/main" id="{DE99F7CF-0A51-4A33-8481-390066C111BB}"/>
              </a:ext>
            </a:extLst>
          </p:cNvPr>
          <p:cNvSpPr/>
          <p:nvPr/>
        </p:nvSpPr>
        <p:spPr>
          <a:xfrm>
            <a:off x="4627473" y="4452939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Znak mnożenia 18">
            <a:extLst>
              <a:ext uri="{FF2B5EF4-FFF2-40B4-BE49-F238E27FC236}">
                <a16:creationId xmlns:a16="http://schemas.microsoft.com/office/drawing/2014/main" id="{F986E281-A483-4A42-A1A4-0A43B110348D}"/>
              </a:ext>
            </a:extLst>
          </p:cNvPr>
          <p:cNvSpPr/>
          <p:nvPr/>
        </p:nvSpPr>
        <p:spPr>
          <a:xfrm>
            <a:off x="4929131" y="417091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Znak mnożenia 19">
            <a:extLst>
              <a:ext uri="{FF2B5EF4-FFF2-40B4-BE49-F238E27FC236}">
                <a16:creationId xmlns:a16="http://schemas.microsoft.com/office/drawing/2014/main" id="{258BF758-00A8-4BA9-AA4E-313166D65E91}"/>
              </a:ext>
            </a:extLst>
          </p:cNvPr>
          <p:cNvSpPr/>
          <p:nvPr/>
        </p:nvSpPr>
        <p:spPr>
          <a:xfrm>
            <a:off x="5230791" y="3874314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Znak mnożenia 20">
            <a:extLst>
              <a:ext uri="{FF2B5EF4-FFF2-40B4-BE49-F238E27FC236}">
                <a16:creationId xmlns:a16="http://schemas.microsoft.com/office/drawing/2014/main" id="{E202BEAA-C30C-4A9D-9C34-D96C073F8591}"/>
              </a:ext>
            </a:extLst>
          </p:cNvPr>
          <p:cNvSpPr/>
          <p:nvPr/>
        </p:nvSpPr>
        <p:spPr>
          <a:xfrm>
            <a:off x="5537772" y="3047680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Znak mnożenia 21">
            <a:extLst>
              <a:ext uri="{FF2B5EF4-FFF2-40B4-BE49-F238E27FC236}">
                <a16:creationId xmlns:a16="http://schemas.microsoft.com/office/drawing/2014/main" id="{C15C6520-45C1-4093-9313-AAFA70B1559F}"/>
              </a:ext>
            </a:extLst>
          </p:cNvPr>
          <p:cNvSpPr/>
          <p:nvPr/>
        </p:nvSpPr>
        <p:spPr>
          <a:xfrm>
            <a:off x="5537772" y="1733776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Znak mnożenia 22">
            <a:extLst>
              <a:ext uri="{FF2B5EF4-FFF2-40B4-BE49-F238E27FC236}">
                <a16:creationId xmlns:a16="http://schemas.microsoft.com/office/drawing/2014/main" id="{FD27ABAE-406E-4E49-A3CE-65E2196C07A3}"/>
              </a:ext>
            </a:extLst>
          </p:cNvPr>
          <p:cNvSpPr/>
          <p:nvPr/>
        </p:nvSpPr>
        <p:spPr>
          <a:xfrm>
            <a:off x="4284979" y="1436364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Znak mnożenia 23">
            <a:extLst>
              <a:ext uri="{FF2B5EF4-FFF2-40B4-BE49-F238E27FC236}">
                <a16:creationId xmlns:a16="http://schemas.microsoft.com/office/drawing/2014/main" id="{264C3FC0-5546-49AA-9BED-EE272866EE0D}"/>
              </a:ext>
            </a:extLst>
          </p:cNvPr>
          <p:cNvSpPr/>
          <p:nvPr/>
        </p:nvSpPr>
        <p:spPr>
          <a:xfrm>
            <a:off x="4182242" y="202735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Znak mnożenia 24">
            <a:extLst>
              <a:ext uri="{FF2B5EF4-FFF2-40B4-BE49-F238E27FC236}">
                <a16:creationId xmlns:a16="http://schemas.microsoft.com/office/drawing/2014/main" id="{7309919A-E5EC-4F97-B934-8EDF92F5F7F7}"/>
              </a:ext>
            </a:extLst>
          </p:cNvPr>
          <p:cNvSpPr/>
          <p:nvPr/>
        </p:nvSpPr>
        <p:spPr>
          <a:xfrm>
            <a:off x="3096556" y="2348465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Znak mnożenia 25">
            <a:extLst>
              <a:ext uri="{FF2B5EF4-FFF2-40B4-BE49-F238E27FC236}">
                <a16:creationId xmlns:a16="http://schemas.microsoft.com/office/drawing/2014/main" id="{07A73B4B-1661-4428-B44C-70C032510E54}"/>
              </a:ext>
            </a:extLst>
          </p:cNvPr>
          <p:cNvSpPr/>
          <p:nvPr/>
        </p:nvSpPr>
        <p:spPr>
          <a:xfrm>
            <a:off x="2775288" y="2657571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Znak mnożenia 26">
            <a:extLst>
              <a:ext uri="{FF2B5EF4-FFF2-40B4-BE49-F238E27FC236}">
                <a16:creationId xmlns:a16="http://schemas.microsoft.com/office/drawing/2014/main" id="{F5350700-F55C-492F-BDE5-A1119FF5005B}"/>
              </a:ext>
            </a:extLst>
          </p:cNvPr>
          <p:cNvSpPr/>
          <p:nvPr/>
        </p:nvSpPr>
        <p:spPr>
          <a:xfrm>
            <a:off x="2473630" y="194037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Znak mnożenia 27">
            <a:extLst>
              <a:ext uri="{FF2B5EF4-FFF2-40B4-BE49-F238E27FC236}">
                <a16:creationId xmlns:a16="http://schemas.microsoft.com/office/drawing/2014/main" id="{6E0D0224-9E2B-4447-B7A5-9C53531EA390}"/>
              </a:ext>
            </a:extLst>
          </p:cNvPr>
          <p:cNvSpPr/>
          <p:nvPr/>
        </p:nvSpPr>
        <p:spPr>
          <a:xfrm>
            <a:off x="2185206" y="145745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Znak mnożenia 28">
            <a:extLst>
              <a:ext uri="{FF2B5EF4-FFF2-40B4-BE49-F238E27FC236}">
                <a16:creationId xmlns:a16="http://schemas.microsoft.com/office/drawing/2014/main" id="{E2F5BA17-840A-4ADB-92AE-52683C60F708}"/>
              </a:ext>
            </a:extLst>
          </p:cNvPr>
          <p:cNvSpPr/>
          <p:nvPr/>
        </p:nvSpPr>
        <p:spPr>
          <a:xfrm>
            <a:off x="1877929" y="170464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Znak mnożenia 29">
            <a:extLst>
              <a:ext uri="{FF2B5EF4-FFF2-40B4-BE49-F238E27FC236}">
                <a16:creationId xmlns:a16="http://schemas.microsoft.com/office/drawing/2014/main" id="{1842BADC-D8CF-4406-A470-0696D191F496}"/>
              </a:ext>
            </a:extLst>
          </p:cNvPr>
          <p:cNvSpPr/>
          <p:nvPr/>
        </p:nvSpPr>
        <p:spPr>
          <a:xfrm>
            <a:off x="1538773" y="202735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Znak mnożenia 30">
            <a:extLst>
              <a:ext uri="{FF2B5EF4-FFF2-40B4-BE49-F238E27FC236}">
                <a16:creationId xmlns:a16="http://schemas.microsoft.com/office/drawing/2014/main" id="{155DD01E-730B-475C-A6EC-BCFF48C49B46}"/>
              </a:ext>
            </a:extLst>
          </p:cNvPr>
          <p:cNvSpPr/>
          <p:nvPr/>
        </p:nvSpPr>
        <p:spPr>
          <a:xfrm>
            <a:off x="1276817" y="1687992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Znak mnożenia 31">
            <a:extLst>
              <a:ext uri="{FF2B5EF4-FFF2-40B4-BE49-F238E27FC236}">
                <a16:creationId xmlns:a16="http://schemas.microsoft.com/office/drawing/2014/main" id="{3B8AE82D-89FF-415D-ABDD-0928A177B544}"/>
              </a:ext>
            </a:extLst>
          </p:cNvPr>
          <p:cNvSpPr/>
          <p:nvPr/>
        </p:nvSpPr>
        <p:spPr>
          <a:xfrm>
            <a:off x="956410" y="1455855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Znak mnożenia 32">
            <a:extLst>
              <a:ext uri="{FF2B5EF4-FFF2-40B4-BE49-F238E27FC236}">
                <a16:creationId xmlns:a16="http://schemas.microsoft.com/office/drawing/2014/main" id="{F13E2851-9A13-4276-A7E2-BCCA7EDAE0D2}"/>
              </a:ext>
            </a:extLst>
          </p:cNvPr>
          <p:cNvSpPr/>
          <p:nvPr/>
        </p:nvSpPr>
        <p:spPr>
          <a:xfrm>
            <a:off x="654752" y="202735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Znak mnożenia 33">
            <a:extLst>
              <a:ext uri="{FF2B5EF4-FFF2-40B4-BE49-F238E27FC236}">
                <a16:creationId xmlns:a16="http://schemas.microsoft.com/office/drawing/2014/main" id="{534130DE-1153-4A6B-B82A-E025F0B100CE}"/>
              </a:ext>
            </a:extLst>
          </p:cNvPr>
          <p:cNvSpPr/>
          <p:nvPr/>
        </p:nvSpPr>
        <p:spPr>
          <a:xfrm>
            <a:off x="941859" y="2649335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Znak mnożenia 34">
            <a:extLst>
              <a:ext uri="{FF2B5EF4-FFF2-40B4-BE49-F238E27FC236}">
                <a16:creationId xmlns:a16="http://schemas.microsoft.com/office/drawing/2014/main" id="{CAB072BD-BFCA-4D86-B82A-A92C3A3FAA63}"/>
              </a:ext>
            </a:extLst>
          </p:cNvPr>
          <p:cNvSpPr/>
          <p:nvPr/>
        </p:nvSpPr>
        <p:spPr>
          <a:xfrm>
            <a:off x="1827946" y="262045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Znak mnożenia 35">
            <a:extLst>
              <a:ext uri="{FF2B5EF4-FFF2-40B4-BE49-F238E27FC236}">
                <a16:creationId xmlns:a16="http://schemas.microsoft.com/office/drawing/2014/main" id="{D820B5A7-C2D4-4A76-9BD0-66EEADE5D2F1}"/>
              </a:ext>
            </a:extLst>
          </p:cNvPr>
          <p:cNvSpPr/>
          <p:nvPr/>
        </p:nvSpPr>
        <p:spPr>
          <a:xfrm>
            <a:off x="2491630" y="3236022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Znak mnożenia 36">
            <a:extLst>
              <a:ext uri="{FF2B5EF4-FFF2-40B4-BE49-F238E27FC236}">
                <a16:creationId xmlns:a16="http://schemas.microsoft.com/office/drawing/2014/main" id="{99CF6EED-DEF4-4673-9F4F-31120B0E1DD6}"/>
              </a:ext>
            </a:extLst>
          </p:cNvPr>
          <p:cNvSpPr/>
          <p:nvPr/>
        </p:nvSpPr>
        <p:spPr>
          <a:xfrm>
            <a:off x="2803471" y="3846919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Znak mnożenia 37">
            <a:extLst>
              <a:ext uri="{FF2B5EF4-FFF2-40B4-BE49-F238E27FC236}">
                <a16:creationId xmlns:a16="http://schemas.microsoft.com/office/drawing/2014/main" id="{8B6C78CC-B08A-4283-A40A-126F363E87DB}"/>
              </a:ext>
            </a:extLst>
          </p:cNvPr>
          <p:cNvSpPr/>
          <p:nvPr/>
        </p:nvSpPr>
        <p:spPr>
          <a:xfrm>
            <a:off x="3096556" y="355270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Znak mnożenia 38">
            <a:extLst>
              <a:ext uri="{FF2B5EF4-FFF2-40B4-BE49-F238E27FC236}">
                <a16:creationId xmlns:a16="http://schemas.microsoft.com/office/drawing/2014/main" id="{3DFC6299-9761-47E8-A513-5EAAAAF7D4E3}"/>
              </a:ext>
            </a:extLst>
          </p:cNvPr>
          <p:cNvSpPr/>
          <p:nvPr/>
        </p:nvSpPr>
        <p:spPr>
          <a:xfrm>
            <a:off x="2491630" y="417091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Znak mnożenia 39">
            <a:extLst>
              <a:ext uri="{FF2B5EF4-FFF2-40B4-BE49-F238E27FC236}">
                <a16:creationId xmlns:a16="http://schemas.microsoft.com/office/drawing/2014/main" id="{A2B71B50-CDEE-4837-9DD4-C696650A7609}"/>
              </a:ext>
            </a:extLst>
          </p:cNvPr>
          <p:cNvSpPr/>
          <p:nvPr/>
        </p:nvSpPr>
        <p:spPr>
          <a:xfrm>
            <a:off x="2776812" y="4452938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1" name="Znak mnożenia 40">
            <a:extLst>
              <a:ext uri="{FF2B5EF4-FFF2-40B4-BE49-F238E27FC236}">
                <a16:creationId xmlns:a16="http://schemas.microsoft.com/office/drawing/2014/main" id="{6A6C0F73-E3CE-4BCE-B16E-F6302880A7DD}"/>
              </a:ext>
            </a:extLst>
          </p:cNvPr>
          <p:cNvSpPr/>
          <p:nvPr/>
        </p:nvSpPr>
        <p:spPr>
          <a:xfrm>
            <a:off x="3105129" y="4772666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Znak mnożenia 41">
            <a:extLst>
              <a:ext uri="{FF2B5EF4-FFF2-40B4-BE49-F238E27FC236}">
                <a16:creationId xmlns:a16="http://schemas.microsoft.com/office/drawing/2014/main" id="{BE280E22-8C87-4B9A-820A-E8EF26F8AB8C}"/>
              </a:ext>
            </a:extLst>
          </p:cNvPr>
          <p:cNvSpPr/>
          <p:nvPr/>
        </p:nvSpPr>
        <p:spPr>
          <a:xfrm>
            <a:off x="2368060" y="5055121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Znak mnożenia 42">
            <a:extLst>
              <a:ext uri="{FF2B5EF4-FFF2-40B4-BE49-F238E27FC236}">
                <a16:creationId xmlns:a16="http://schemas.microsoft.com/office/drawing/2014/main" id="{4A751912-8663-44D9-9CD5-C2FABBB021EC}"/>
              </a:ext>
            </a:extLst>
          </p:cNvPr>
          <p:cNvSpPr/>
          <p:nvPr/>
        </p:nvSpPr>
        <p:spPr>
          <a:xfrm>
            <a:off x="1877929" y="4043996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Znak mnożenia 43">
            <a:extLst>
              <a:ext uri="{FF2B5EF4-FFF2-40B4-BE49-F238E27FC236}">
                <a16:creationId xmlns:a16="http://schemas.microsoft.com/office/drawing/2014/main" id="{12A1FAF2-863F-45F2-A4FD-0B7587C9EE6D}"/>
              </a:ext>
            </a:extLst>
          </p:cNvPr>
          <p:cNvSpPr/>
          <p:nvPr/>
        </p:nvSpPr>
        <p:spPr>
          <a:xfrm>
            <a:off x="1579512" y="3238376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Znak mnożenia 44">
            <a:extLst>
              <a:ext uri="{FF2B5EF4-FFF2-40B4-BE49-F238E27FC236}">
                <a16:creationId xmlns:a16="http://schemas.microsoft.com/office/drawing/2014/main" id="{50597F72-55C9-442F-A06B-D6C9323E0552}"/>
              </a:ext>
            </a:extLst>
          </p:cNvPr>
          <p:cNvSpPr/>
          <p:nvPr/>
        </p:nvSpPr>
        <p:spPr>
          <a:xfrm>
            <a:off x="1557356" y="5055121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6" name="Znak mnożenia 45">
            <a:extLst>
              <a:ext uri="{FF2B5EF4-FFF2-40B4-BE49-F238E27FC236}">
                <a16:creationId xmlns:a16="http://schemas.microsoft.com/office/drawing/2014/main" id="{5F131E29-824F-479E-B00F-FBC2F87316F9}"/>
              </a:ext>
            </a:extLst>
          </p:cNvPr>
          <p:cNvSpPr/>
          <p:nvPr/>
        </p:nvSpPr>
        <p:spPr>
          <a:xfrm>
            <a:off x="1285026" y="4449395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419B39C6-BA61-4E21-805F-6E89F6C672DF}"/>
              </a:ext>
            </a:extLst>
          </p:cNvPr>
          <p:cNvSpPr txBox="1"/>
          <p:nvPr/>
        </p:nvSpPr>
        <p:spPr>
          <a:xfrm>
            <a:off x="7678762" y="3832767"/>
            <a:ext cx="3525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b="1" dirty="0">
                <a:solidFill>
                  <a:srgbClr val="FF0000"/>
                </a:solidFill>
              </a:rPr>
              <a:t>KONIEC!</a:t>
            </a:r>
          </a:p>
        </p:txBody>
      </p:sp>
    </p:spTree>
    <p:extLst>
      <p:ext uri="{BB962C8B-B14F-4D97-AF65-F5344CB8AC3E}">
        <p14:creationId xmlns:p14="http://schemas.microsoft.com/office/powerpoint/2010/main" val="9061760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60F4D8-DDA3-4615-985E-98DA573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Źródła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4BD79B2-C524-4920-9948-A2F783A12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https://openclipart.org/detail/122029/treasure-chest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73214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A4A9FEF-083C-4CB0-9D01-CF030059F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79" y="1313904"/>
            <a:ext cx="5696013" cy="4230192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F0ECBFBB-27B0-45E2-9F63-9B39CA72569C}"/>
              </a:ext>
            </a:extLst>
          </p:cNvPr>
          <p:cNvSpPr txBox="1"/>
          <p:nvPr/>
        </p:nvSpPr>
        <p:spPr>
          <a:xfrm>
            <a:off x="10661715" y="575035"/>
            <a:ext cx="586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Stos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44498FAE-5553-49F6-9021-804FE8532B7E}"/>
              </a:ext>
            </a:extLst>
          </p:cNvPr>
          <p:cNvSpPr txBox="1"/>
          <p:nvPr/>
        </p:nvSpPr>
        <p:spPr>
          <a:xfrm>
            <a:off x="6402371" y="565608"/>
            <a:ext cx="262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Kolejność zwiedzania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540783B-AE20-4573-A002-0929D8B608BE}"/>
              </a:ext>
            </a:extLst>
          </p:cNvPr>
          <p:cNvSpPr txBox="1"/>
          <p:nvPr/>
        </p:nvSpPr>
        <p:spPr>
          <a:xfrm>
            <a:off x="6402371" y="944572"/>
            <a:ext cx="1452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(2)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2DD37416-947A-4D6E-BF2E-0E55F50CE03A}"/>
              </a:ext>
            </a:extLst>
          </p:cNvPr>
          <p:cNvSpPr txBox="1"/>
          <p:nvPr/>
        </p:nvSpPr>
        <p:spPr>
          <a:xfrm>
            <a:off x="10165839" y="944572"/>
            <a:ext cx="1452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(1)</a:t>
            </a:r>
          </a:p>
        </p:txBody>
      </p:sp>
      <p:sp>
        <p:nvSpPr>
          <p:cNvPr id="4" name="Znak mnożenia 3">
            <a:extLst>
              <a:ext uri="{FF2B5EF4-FFF2-40B4-BE49-F238E27FC236}">
                <a16:creationId xmlns:a16="http://schemas.microsoft.com/office/drawing/2014/main" id="{494A7A1E-CE95-42F8-87FC-73B238D200A6}"/>
              </a:ext>
            </a:extLst>
          </p:cNvPr>
          <p:cNvSpPr/>
          <p:nvPr/>
        </p:nvSpPr>
        <p:spPr>
          <a:xfrm>
            <a:off x="4920793" y="3089634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Znak mnożenia 8">
            <a:extLst>
              <a:ext uri="{FF2B5EF4-FFF2-40B4-BE49-F238E27FC236}">
                <a16:creationId xmlns:a16="http://schemas.microsoft.com/office/drawing/2014/main" id="{279F6E47-33B3-45DC-9A7F-AD494FEEE20B}"/>
              </a:ext>
            </a:extLst>
          </p:cNvPr>
          <p:cNvSpPr/>
          <p:nvPr/>
        </p:nvSpPr>
        <p:spPr>
          <a:xfrm>
            <a:off x="4619135" y="325931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01294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A4A9FEF-083C-4CB0-9D01-CF030059F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79" y="1313904"/>
            <a:ext cx="5696013" cy="4230192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F0ECBFBB-27B0-45E2-9F63-9B39CA72569C}"/>
              </a:ext>
            </a:extLst>
          </p:cNvPr>
          <p:cNvSpPr txBox="1"/>
          <p:nvPr/>
        </p:nvSpPr>
        <p:spPr>
          <a:xfrm>
            <a:off x="10661715" y="575035"/>
            <a:ext cx="586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Stos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44498FAE-5553-49F6-9021-804FE8532B7E}"/>
              </a:ext>
            </a:extLst>
          </p:cNvPr>
          <p:cNvSpPr txBox="1"/>
          <p:nvPr/>
        </p:nvSpPr>
        <p:spPr>
          <a:xfrm>
            <a:off x="6402371" y="565608"/>
            <a:ext cx="262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Kolejność zwiedzania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540783B-AE20-4573-A002-0929D8B608BE}"/>
              </a:ext>
            </a:extLst>
          </p:cNvPr>
          <p:cNvSpPr txBox="1"/>
          <p:nvPr/>
        </p:nvSpPr>
        <p:spPr>
          <a:xfrm>
            <a:off x="6402371" y="944572"/>
            <a:ext cx="14528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(4)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2DD37416-947A-4D6E-BF2E-0E55F50CE03A}"/>
              </a:ext>
            </a:extLst>
          </p:cNvPr>
          <p:cNvSpPr txBox="1"/>
          <p:nvPr/>
        </p:nvSpPr>
        <p:spPr>
          <a:xfrm>
            <a:off x="10165839" y="944572"/>
            <a:ext cx="14528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(1)</a:t>
            </a:r>
          </a:p>
        </p:txBody>
      </p:sp>
      <p:sp>
        <p:nvSpPr>
          <p:cNvPr id="4" name="Znak mnożenia 3">
            <a:extLst>
              <a:ext uri="{FF2B5EF4-FFF2-40B4-BE49-F238E27FC236}">
                <a16:creationId xmlns:a16="http://schemas.microsoft.com/office/drawing/2014/main" id="{494A7A1E-CE95-42F8-87FC-73B238D200A6}"/>
              </a:ext>
            </a:extLst>
          </p:cNvPr>
          <p:cNvSpPr/>
          <p:nvPr/>
        </p:nvSpPr>
        <p:spPr>
          <a:xfrm>
            <a:off x="4920793" y="3089634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Znak mnożenia 8">
            <a:extLst>
              <a:ext uri="{FF2B5EF4-FFF2-40B4-BE49-F238E27FC236}">
                <a16:creationId xmlns:a16="http://schemas.microsoft.com/office/drawing/2014/main" id="{279F6E47-33B3-45DC-9A7F-AD494FEEE20B}"/>
              </a:ext>
            </a:extLst>
          </p:cNvPr>
          <p:cNvSpPr/>
          <p:nvPr/>
        </p:nvSpPr>
        <p:spPr>
          <a:xfrm>
            <a:off x="4619135" y="325931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Znak mnożenia 9">
            <a:extLst>
              <a:ext uri="{FF2B5EF4-FFF2-40B4-BE49-F238E27FC236}">
                <a16:creationId xmlns:a16="http://schemas.microsoft.com/office/drawing/2014/main" id="{8EAB3AFD-B86F-4B55-9A64-E70F6DD1C3B4}"/>
              </a:ext>
            </a:extLst>
          </p:cNvPr>
          <p:cNvSpPr/>
          <p:nvPr/>
        </p:nvSpPr>
        <p:spPr>
          <a:xfrm>
            <a:off x="4323155" y="2919951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5191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A4A9FEF-083C-4CB0-9D01-CF030059F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79" y="1313904"/>
            <a:ext cx="5696013" cy="4230192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F0ECBFBB-27B0-45E2-9F63-9B39CA72569C}"/>
              </a:ext>
            </a:extLst>
          </p:cNvPr>
          <p:cNvSpPr txBox="1"/>
          <p:nvPr/>
        </p:nvSpPr>
        <p:spPr>
          <a:xfrm>
            <a:off x="10661715" y="575035"/>
            <a:ext cx="586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Stos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44498FAE-5553-49F6-9021-804FE8532B7E}"/>
              </a:ext>
            </a:extLst>
          </p:cNvPr>
          <p:cNvSpPr txBox="1"/>
          <p:nvPr/>
        </p:nvSpPr>
        <p:spPr>
          <a:xfrm>
            <a:off x="6402371" y="565608"/>
            <a:ext cx="262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Kolejność zwiedzania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540783B-AE20-4573-A002-0929D8B608BE}"/>
              </a:ext>
            </a:extLst>
          </p:cNvPr>
          <p:cNvSpPr txBox="1"/>
          <p:nvPr/>
        </p:nvSpPr>
        <p:spPr>
          <a:xfrm>
            <a:off x="6402371" y="944572"/>
            <a:ext cx="14528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(3)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2DD37416-947A-4D6E-BF2E-0E55F50CE03A}"/>
              </a:ext>
            </a:extLst>
          </p:cNvPr>
          <p:cNvSpPr txBox="1"/>
          <p:nvPr/>
        </p:nvSpPr>
        <p:spPr>
          <a:xfrm>
            <a:off x="10165839" y="944572"/>
            <a:ext cx="14528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(1)</a:t>
            </a:r>
          </a:p>
        </p:txBody>
      </p:sp>
      <p:sp>
        <p:nvSpPr>
          <p:cNvPr id="4" name="Znak mnożenia 3">
            <a:extLst>
              <a:ext uri="{FF2B5EF4-FFF2-40B4-BE49-F238E27FC236}">
                <a16:creationId xmlns:a16="http://schemas.microsoft.com/office/drawing/2014/main" id="{494A7A1E-CE95-42F8-87FC-73B238D200A6}"/>
              </a:ext>
            </a:extLst>
          </p:cNvPr>
          <p:cNvSpPr/>
          <p:nvPr/>
        </p:nvSpPr>
        <p:spPr>
          <a:xfrm>
            <a:off x="4920793" y="3089634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Znak mnożenia 8">
            <a:extLst>
              <a:ext uri="{FF2B5EF4-FFF2-40B4-BE49-F238E27FC236}">
                <a16:creationId xmlns:a16="http://schemas.microsoft.com/office/drawing/2014/main" id="{279F6E47-33B3-45DC-9A7F-AD494FEEE20B}"/>
              </a:ext>
            </a:extLst>
          </p:cNvPr>
          <p:cNvSpPr/>
          <p:nvPr/>
        </p:nvSpPr>
        <p:spPr>
          <a:xfrm>
            <a:off x="4619135" y="325931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Znak mnożenia 9">
            <a:extLst>
              <a:ext uri="{FF2B5EF4-FFF2-40B4-BE49-F238E27FC236}">
                <a16:creationId xmlns:a16="http://schemas.microsoft.com/office/drawing/2014/main" id="{8EAB3AFD-B86F-4B55-9A64-E70F6DD1C3B4}"/>
              </a:ext>
            </a:extLst>
          </p:cNvPr>
          <p:cNvSpPr/>
          <p:nvPr/>
        </p:nvSpPr>
        <p:spPr>
          <a:xfrm>
            <a:off x="4323155" y="2919951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Znak mnożenia 11">
            <a:extLst>
              <a:ext uri="{FF2B5EF4-FFF2-40B4-BE49-F238E27FC236}">
                <a16:creationId xmlns:a16="http://schemas.microsoft.com/office/drawing/2014/main" id="{44D0DC3C-1E33-4E6B-B02F-143385BF2DCC}"/>
              </a:ext>
            </a:extLst>
          </p:cNvPr>
          <p:cNvSpPr/>
          <p:nvPr/>
        </p:nvSpPr>
        <p:spPr>
          <a:xfrm>
            <a:off x="4021497" y="2657572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0337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A4A9FEF-083C-4CB0-9D01-CF030059F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79" y="1313904"/>
            <a:ext cx="5696013" cy="4230192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F0ECBFBB-27B0-45E2-9F63-9B39CA72569C}"/>
              </a:ext>
            </a:extLst>
          </p:cNvPr>
          <p:cNvSpPr txBox="1"/>
          <p:nvPr/>
        </p:nvSpPr>
        <p:spPr>
          <a:xfrm>
            <a:off x="10661715" y="575035"/>
            <a:ext cx="586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Stos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44498FAE-5553-49F6-9021-804FE8532B7E}"/>
              </a:ext>
            </a:extLst>
          </p:cNvPr>
          <p:cNvSpPr txBox="1"/>
          <p:nvPr/>
        </p:nvSpPr>
        <p:spPr>
          <a:xfrm>
            <a:off x="6402371" y="565608"/>
            <a:ext cx="262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Kolejność zwiedzania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540783B-AE20-4573-A002-0929D8B608BE}"/>
              </a:ext>
            </a:extLst>
          </p:cNvPr>
          <p:cNvSpPr txBox="1"/>
          <p:nvPr/>
        </p:nvSpPr>
        <p:spPr>
          <a:xfrm>
            <a:off x="6402371" y="944572"/>
            <a:ext cx="14528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(5)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2DD37416-947A-4D6E-BF2E-0E55F50CE03A}"/>
              </a:ext>
            </a:extLst>
          </p:cNvPr>
          <p:cNvSpPr txBox="1"/>
          <p:nvPr/>
        </p:nvSpPr>
        <p:spPr>
          <a:xfrm>
            <a:off x="10165839" y="944572"/>
            <a:ext cx="14528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(1)</a:t>
            </a:r>
          </a:p>
        </p:txBody>
      </p:sp>
      <p:sp>
        <p:nvSpPr>
          <p:cNvPr id="4" name="Znak mnożenia 3">
            <a:extLst>
              <a:ext uri="{FF2B5EF4-FFF2-40B4-BE49-F238E27FC236}">
                <a16:creationId xmlns:a16="http://schemas.microsoft.com/office/drawing/2014/main" id="{494A7A1E-CE95-42F8-87FC-73B238D200A6}"/>
              </a:ext>
            </a:extLst>
          </p:cNvPr>
          <p:cNvSpPr/>
          <p:nvPr/>
        </p:nvSpPr>
        <p:spPr>
          <a:xfrm>
            <a:off x="4920793" y="3089634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Znak mnożenia 8">
            <a:extLst>
              <a:ext uri="{FF2B5EF4-FFF2-40B4-BE49-F238E27FC236}">
                <a16:creationId xmlns:a16="http://schemas.microsoft.com/office/drawing/2014/main" id="{279F6E47-33B3-45DC-9A7F-AD494FEEE20B}"/>
              </a:ext>
            </a:extLst>
          </p:cNvPr>
          <p:cNvSpPr/>
          <p:nvPr/>
        </p:nvSpPr>
        <p:spPr>
          <a:xfrm>
            <a:off x="4619135" y="325931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Znak mnożenia 9">
            <a:extLst>
              <a:ext uri="{FF2B5EF4-FFF2-40B4-BE49-F238E27FC236}">
                <a16:creationId xmlns:a16="http://schemas.microsoft.com/office/drawing/2014/main" id="{8EAB3AFD-B86F-4B55-9A64-E70F6DD1C3B4}"/>
              </a:ext>
            </a:extLst>
          </p:cNvPr>
          <p:cNvSpPr/>
          <p:nvPr/>
        </p:nvSpPr>
        <p:spPr>
          <a:xfrm>
            <a:off x="4323155" y="2919951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Znak mnożenia 11">
            <a:extLst>
              <a:ext uri="{FF2B5EF4-FFF2-40B4-BE49-F238E27FC236}">
                <a16:creationId xmlns:a16="http://schemas.microsoft.com/office/drawing/2014/main" id="{44D0DC3C-1E33-4E6B-B02F-143385BF2DCC}"/>
              </a:ext>
            </a:extLst>
          </p:cNvPr>
          <p:cNvSpPr/>
          <p:nvPr/>
        </p:nvSpPr>
        <p:spPr>
          <a:xfrm>
            <a:off x="4021497" y="2657572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Znak mnożenia 12">
            <a:extLst>
              <a:ext uri="{FF2B5EF4-FFF2-40B4-BE49-F238E27FC236}">
                <a16:creationId xmlns:a16="http://schemas.microsoft.com/office/drawing/2014/main" id="{73E189C2-CB13-4839-AAED-0C5A24606A5C}"/>
              </a:ext>
            </a:extLst>
          </p:cNvPr>
          <p:cNvSpPr/>
          <p:nvPr/>
        </p:nvSpPr>
        <p:spPr>
          <a:xfrm>
            <a:off x="3687810" y="3846920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7190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A4A9FEF-083C-4CB0-9D01-CF030059F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79" y="1313904"/>
            <a:ext cx="5696013" cy="4230192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F0ECBFBB-27B0-45E2-9F63-9B39CA72569C}"/>
              </a:ext>
            </a:extLst>
          </p:cNvPr>
          <p:cNvSpPr txBox="1"/>
          <p:nvPr/>
        </p:nvSpPr>
        <p:spPr>
          <a:xfrm>
            <a:off x="10661715" y="575035"/>
            <a:ext cx="586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Stos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44498FAE-5553-49F6-9021-804FE8532B7E}"/>
              </a:ext>
            </a:extLst>
          </p:cNvPr>
          <p:cNvSpPr txBox="1"/>
          <p:nvPr/>
        </p:nvSpPr>
        <p:spPr>
          <a:xfrm>
            <a:off x="6402371" y="565608"/>
            <a:ext cx="262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Kolejność zwiedzania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540783B-AE20-4573-A002-0929D8B608BE}"/>
              </a:ext>
            </a:extLst>
          </p:cNvPr>
          <p:cNvSpPr txBox="1"/>
          <p:nvPr/>
        </p:nvSpPr>
        <p:spPr>
          <a:xfrm>
            <a:off x="6402371" y="944572"/>
            <a:ext cx="14528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(8)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2DD37416-947A-4D6E-BF2E-0E55F50CE03A}"/>
              </a:ext>
            </a:extLst>
          </p:cNvPr>
          <p:cNvSpPr txBox="1"/>
          <p:nvPr/>
        </p:nvSpPr>
        <p:spPr>
          <a:xfrm>
            <a:off x="10165839" y="944572"/>
            <a:ext cx="14528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Spr_kor</a:t>
            </a:r>
            <a:r>
              <a:rPr lang="pl-PL" dirty="0"/>
              <a:t>(1)</a:t>
            </a:r>
          </a:p>
        </p:txBody>
      </p:sp>
      <p:sp>
        <p:nvSpPr>
          <p:cNvPr id="4" name="Znak mnożenia 3">
            <a:extLst>
              <a:ext uri="{FF2B5EF4-FFF2-40B4-BE49-F238E27FC236}">
                <a16:creationId xmlns:a16="http://schemas.microsoft.com/office/drawing/2014/main" id="{494A7A1E-CE95-42F8-87FC-73B238D200A6}"/>
              </a:ext>
            </a:extLst>
          </p:cNvPr>
          <p:cNvSpPr/>
          <p:nvPr/>
        </p:nvSpPr>
        <p:spPr>
          <a:xfrm>
            <a:off x="4920793" y="3089634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Znak mnożenia 8">
            <a:extLst>
              <a:ext uri="{FF2B5EF4-FFF2-40B4-BE49-F238E27FC236}">
                <a16:creationId xmlns:a16="http://schemas.microsoft.com/office/drawing/2014/main" id="{279F6E47-33B3-45DC-9A7F-AD494FEEE20B}"/>
              </a:ext>
            </a:extLst>
          </p:cNvPr>
          <p:cNvSpPr/>
          <p:nvPr/>
        </p:nvSpPr>
        <p:spPr>
          <a:xfrm>
            <a:off x="4619135" y="3259317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Znak mnożenia 9">
            <a:extLst>
              <a:ext uri="{FF2B5EF4-FFF2-40B4-BE49-F238E27FC236}">
                <a16:creationId xmlns:a16="http://schemas.microsoft.com/office/drawing/2014/main" id="{8EAB3AFD-B86F-4B55-9A64-E70F6DD1C3B4}"/>
              </a:ext>
            </a:extLst>
          </p:cNvPr>
          <p:cNvSpPr/>
          <p:nvPr/>
        </p:nvSpPr>
        <p:spPr>
          <a:xfrm>
            <a:off x="4323155" y="2919951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Znak mnożenia 11">
            <a:extLst>
              <a:ext uri="{FF2B5EF4-FFF2-40B4-BE49-F238E27FC236}">
                <a16:creationId xmlns:a16="http://schemas.microsoft.com/office/drawing/2014/main" id="{44D0DC3C-1E33-4E6B-B02F-143385BF2DCC}"/>
              </a:ext>
            </a:extLst>
          </p:cNvPr>
          <p:cNvSpPr/>
          <p:nvPr/>
        </p:nvSpPr>
        <p:spPr>
          <a:xfrm>
            <a:off x="4021497" y="2657572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Znak mnożenia 12">
            <a:extLst>
              <a:ext uri="{FF2B5EF4-FFF2-40B4-BE49-F238E27FC236}">
                <a16:creationId xmlns:a16="http://schemas.microsoft.com/office/drawing/2014/main" id="{73E189C2-CB13-4839-AAED-0C5A24606A5C}"/>
              </a:ext>
            </a:extLst>
          </p:cNvPr>
          <p:cNvSpPr/>
          <p:nvPr/>
        </p:nvSpPr>
        <p:spPr>
          <a:xfrm>
            <a:off x="3687810" y="3846920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Znak mnożenia 13">
            <a:extLst>
              <a:ext uri="{FF2B5EF4-FFF2-40B4-BE49-F238E27FC236}">
                <a16:creationId xmlns:a16="http://schemas.microsoft.com/office/drawing/2014/main" id="{156DC725-30E2-4FDC-B1CE-1B655C03887F}"/>
              </a:ext>
            </a:extLst>
          </p:cNvPr>
          <p:cNvSpPr/>
          <p:nvPr/>
        </p:nvSpPr>
        <p:spPr>
          <a:xfrm>
            <a:off x="3989468" y="5055122"/>
            <a:ext cx="301658" cy="339365"/>
          </a:xfrm>
          <a:prstGeom prst="mathMultiply">
            <a:avLst>
              <a:gd name="adj1" fmla="val 1102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274311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4184</Words>
  <Application>Microsoft Office PowerPoint</Application>
  <PresentationFormat>Panoramiczny</PresentationFormat>
  <Paragraphs>786</Paragraphs>
  <Slides>41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Motyw pakietu Office</vt:lpstr>
      <vt:lpstr>Zadanie: Labirynt</vt:lpstr>
      <vt:lpstr>Algorytm przeszukiwania labiryntu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Źródła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Pudełka i klucz</dc:title>
  <dc:creator>Damian Kurpiewski</dc:creator>
  <cp:lastModifiedBy>Damian Kurpiewski</cp:lastModifiedBy>
  <cp:revision>26</cp:revision>
  <dcterms:created xsi:type="dcterms:W3CDTF">2012-08-15T16:54:36Z</dcterms:created>
  <dcterms:modified xsi:type="dcterms:W3CDTF">2017-08-28T20:36:03Z</dcterms:modified>
</cp:coreProperties>
</file>