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2" r:id="rId3"/>
    <p:sldId id="257" r:id="rId4"/>
    <p:sldId id="263" r:id="rId5"/>
    <p:sldId id="264" r:id="rId6"/>
    <p:sldId id="268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676"/>
  </p:normalViewPr>
  <p:slideViewPr>
    <p:cSldViewPr snapToGrid="0">
      <p:cViewPr varScale="1">
        <p:scale>
          <a:sx n="102" d="100"/>
          <a:sy n="102" d="100"/>
        </p:scale>
        <p:origin x="13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28.08.2017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chemeClr val="bg1"/>
                </a:solidFill>
              </a:rPr>
              <a:t>Stwierdzenie ”labirynt to nie drzewo” nie byłoby prawdziwe w ogólności!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43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detail/122029/treasure-ch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Zadanie: Labirynt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>
            <a:normAutofit/>
          </a:bodyPr>
          <a:lstStyle/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0F4D8-DDA3-4615-985E-98DA573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D79B2-C524-4920-9948-A2F783A1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https://openclipart.org/detail/122029/treasure-chest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2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77E8F02-1BEC-48F7-A6E0-30C81DDC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09" y="497386"/>
            <a:ext cx="7885782" cy="5863225"/>
          </a:xfrm>
          <a:prstGeom prst="rect">
            <a:avLst/>
          </a:prstGeom>
        </p:spPr>
      </p:pic>
      <p:pic>
        <p:nvPicPr>
          <p:cNvPr id="9" name="Obraz 8" descr="Obraz zawierający rzecz&#10;&#10;Opis wygenerowany przy bardzo wysokim poziomie pewności">
            <a:extLst>
              <a:ext uri="{FF2B5EF4-FFF2-40B4-BE49-F238E27FC236}">
                <a16:creationId xmlns:a16="http://schemas.microsoft.com/office/drawing/2014/main" id="{0BCDAF16-064E-493E-8103-935783473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13" y="4130862"/>
            <a:ext cx="372184" cy="363500"/>
          </a:xfrm>
          <a:prstGeom prst="rect">
            <a:avLst/>
          </a:prstGeom>
        </p:spPr>
      </p:pic>
      <p:pic>
        <p:nvPicPr>
          <p:cNvPr id="15" name="Grafika 14" descr="Mężczyzna">
            <a:extLst>
              <a:ext uri="{FF2B5EF4-FFF2-40B4-BE49-F238E27FC236}">
                <a16:creationId xmlns:a16="http://schemas.microsoft.com/office/drawing/2014/main" id="{655192FF-909E-4D46-A2F5-4E51CCC54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495" y="2438401"/>
            <a:ext cx="511833" cy="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9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223B9ED-EA40-4A6D-A5DD-D87623BDB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Znaleźć </a:t>
            </a:r>
            <a:r>
              <a:rPr lang="pl-PL" sz="2400" b="1" dirty="0">
                <a:solidFill>
                  <a:schemeClr val="bg1"/>
                </a:solidFill>
              </a:rPr>
              <a:t>ścieżkę</a:t>
            </a:r>
            <a:r>
              <a:rPr lang="pl-PL" sz="2400" dirty="0">
                <a:solidFill>
                  <a:schemeClr val="bg1"/>
                </a:solidFill>
              </a:rPr>
              <a:t> od punktu startowego labiryntu do skarbu.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E4714A9-23CD-45D4-8CAE-50A5D45A1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Napisać </a:t>
            </a:r>
            <a:r>
              <a:rPr lang="pl-PL" sz="2400" b="1" dirty="0">
                <a:solidFill>
                  <a:schemeClr val="bg1"/>
                </a:solidFill>
              </a:rPr>
              <a:t>algorytm</a:t>
            </a:r>
            <a:r>
              <a:rPr lang="pl-PL" sz="2400" dirty="0">
                <a:solidFill>
                  <a:schemeClr val="bg1"/>
                </a:solidFill>
              </a:rPr>
              <a:t>, który odnajdzie drogę z wejścia do skarbu dla </a:t>
            </a:r>
            <a:r>
              <a:rPr lang="pl-PL" sz="2400" b="1" dirty="0">
                <a:solidFill>
                  <a:schemeClr val="bg1"/>
                </a:solidFill>
              </a:rPr>
              <a:t>dowolnego </a:t>
            </a:r>
            <a:r>
              <a:rPr lang="pl-PL" sz="2400" dirty="0">
                <a:solidFill>
                  <a:schemeClr val="bg1"/>
                </a:solidFill>
              </a:rPr>
              <a:t>labiryntu.</a:t>
            </a:r>
          </a:p>
        </p:txBody>
      </p:sp>
    </p:spTree>
    <p:extLst>
      <p:ext uri="{BB962C8B-B14F-4D97-AF65-F5344CB8AC3E}">
        <p14:creationId xmlns:p14="http://schemas.microsoft.com/office/powerpoint/2010/main" val="55866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6FF02E-1C9D-4627-B28F-B1EAB37FF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Wskazówka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Metoda prawej/lewej ręki </a:t>
            </a:r>
            <a:r>
              <a:rPr lang="pl-PL" sz="2400" b="1" dirty="0">
                <a:solidFill>
                  <a:schemeClr val="bg1"/>
                </a:solidFill>
              </a:rPr>
              <a:t>nie zadziała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Dlaczego?</a:t>
            </a:r>
          </a:p>
        </p:txBody>
      </p:sp>
    </p:spTree>
    <p:extLst>
      <p:ext uri="{BB962C8B-B14F-4D97-AF65-F5344CB8AC3E}">
        <p14:creationId xmlns:p14="http://schemas.microsoft.com/office/powerpoint/2010/main" val="6807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85220B-052A-4DE9-BAA7-9B20D2951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Wskazówka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Pamiętasz </a:t>
            </a:r>
            <a:r>
              <a:rPr lang="pl-PL" sz="2400" b="1" dirty="0">
                <a:solidFill>
                  <a:schemeClr val="bg1"/>
                </a:solidFill>
              </a:rPr>
              <a:t>małpę</a:t>
            </a:r>
            <a:r>
              <a:rPr lang="pl-PL" sz="2400" dirty="0">
                <a:solidFill>
                  <a:schemeClr val="bg1"/>
                </a:solidFill>
              </a:rPr>
              <a:t>? Może ona by sobie tutaj poradziła</a:t>
            </a:r>
            <a:r>
              <a:rPr lang="mr-IN" sz="2400" dirty="0">
                <a:solidFill>
                  <a:schemeClr val="bg1"/>
                </a:solidFill>
              </a:rPr>
              <a:t>…</a:t>
            </a: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Ale nasz labirynt to nie </a:t>
            </a:r>
            <a:r>
              <a:rPr lang="pl-PL" sz="2400" b="1" dirty="0">
                <a:solidFill>
                  <a:schemeClr val="bg1"/>
                </a:solidFill>
              </a:rPr>
              <a:t>drzewo</a:t>
            </a:r>
            <a:r>
              <a:rPr lang="pl-PL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049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9109C44-6FB8-4859-B0C8-1E1602991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Wskazówka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Należy zadbać o to, aby algorytm „</a:t>
            </a:r>
            <a:r>
              <a:rPr lang="pl-PL" sz="2400" b="1" dirty="0">
                <a:solidFill>
                  <a:schemeClr val="bg1"/>
                </a:solidFill>
              </a:rPr>
              <a:t>się nie zapętlił</a:t>
            </a:r>
            <a:r>
              <a:rPr lang="pl-PL" sz="2400" dirty="0">
                <a:solidFill>
                  <a:schemeClr val="bg1"/>
                </a:solidFill>
              </a:rPr>
              <a:t>”.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Nie możemy chodzić w kółko w nieskończoność!</a:t>
            </a:r>
          </a:p>
        </p:txBody>
      </p:sp>
      <p:cxnSp>
        <p:nvCxnSpPr>
          <p:cNvPr id="14" name="Łącznik: łamany 13">
            <a:extLst>
              <a:ext uri="{FF2B5EF4-FFF2-40B4-BE49-F238E27FC236}">
                <a16:creationId xmlns:a16="http://schemas.microsoft.com/office/drawing/2014/main" id="{6E51B414-629F-4AE8-86D1-F81F0BEB4628}"/>
              </a:ext>
            </a:extLst>
          </p:cNvPr>
          <p:cNvCxnSpPr>
            <a:cxnSpLocks/>
          </p:cNvCxnSpPr>
          <p:nvPr/>
        </p:nvCxnSpPr>
        <p:spPr>
          <a:xfrm rot="5400000">
            <a:off x="8510577" y="4532568"/>
            <a:ext cx="2138117" cy="422693"/>
          </a:xfrm>
          <a:prstGeom prst="bentConnector3">
            <a:avLst>
              <a:gd name="adj1" fmla="val -1643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0869AC33-99C3-4ED2-9FA0-63EC804018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6838" y="4549821"/>
            <a:ext cx="2034604" cy="491703"/>
          </a:xfrm>
          <a:prstGeom prst="bentConnector3">
            <a:avLst>
              <a:gd name="adj1" fmla="val 166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FE9BE5A-59D0-47C0-93E5-BA2D0B58C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255498"/>
            <a:ext cx="5170711" cy="383925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Wskazówka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l-PL" sz="2400" dirty="0">
                <a:solidFill>
                  <a:schemeClr val="bg1"/>
                </a:solidFill>
              </a:rPr>
              <a:t>Jeżeli odwiedziliśmy już dany korytarz, należy to </a:t>
            </a:r>
            <a:r>
              <a:rPr lang="pl-PL" sz="2400" b="1" dirty="0">
                <a:solidFill>
                  <a:schemeClr val="bg1"/>
                </a:solidFill>
              </a:rPr>
              <a:t>zapamiętać</a:t>
            </a:r>
            <a:r>
              <a:rPr lang="pl-PL" sz="2400" dirty="0">
                <a:solidFill>
                  <a:schemeClr val="bg1"/>
                </a:solidFill>
              </a:rPr>
              <a:t>!</a:t>
            </a:r>
          </a:p>
          <a:p>
            <a:pPr marL="0" indent="0">
              <a:lnSpc>
                <a:spcPct val="80000"/>
              </a:lnSpc>
              <a:buNone/>
            </a:pPr>
            <a:endParaRPr lang="pl-PL" sz="24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l-PL" sz="2400" dirty="0">
                <a:solidFill>
                  <a:schemeClr val="bg1"/>
                </a:solidFill>
              </a:rPr>
              <a:t>Jaś i Małgosia zostawiali okruszki, a Tezeusz użył nici</a:t>
            </a:r>
            <a:r>
              <a:rPr lang="mr-IN" sz="2400" dirty="0">
                <a:solidFill>
                  <a:schemeClr val="bg1"/>
                </a:solidFill>
              </a:rPr>
              <a:t>…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5" name="Sześciokąt 4">
            <a:extLst>
              <a:ext uri="{FF2B5EF4-FFF2-40B4-BE49-F238E27FC236}">
                <a16:creationId xmlns:a16="http://schemas.microsoft.com/office/drawing/2014/main" id="{5D7FEB76-EA31-4F56-A6DF-F60A80C266FC}"/>
              </a:ext>
            </a:extLst>
          </p:cNvPr>
          <p:cNvSpPr/>
          <p:nvPr/>
        </p:nvSpPr>
        <p:spPr>
          <a:xfrm>
            <a:off x="9485404" y="3528205"/>
            <a:ext cx="220146" cy="189781"/>
          </a:xfrm>
          <a:prstGeom prst="hexag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ześciokąt 9">
            <a:extLst>
              <a:ext uri="{FF2B5EF4-FFF2-40B4-BE49-F238E27FC236}">
                <a16:creationId xmlns:a16="http://schemas.microsoft.com/office/drawing/2014/main" id="{87159B13-E09E-4E15-93A8-43DADAF3D24B}"/>
              </a:ext>
            </a:extLst>
          </p:cNvPr>
          <p:cNvSpPr/>
          <p:nvPr/>
        </p:nvSpPr>
        <p:spPr>
          <a:xfrm>
            <a:off x="9192105" y="4491488"/>
            <a:ext cx="220146" cy="189781"/>
          </a:xfrm>
          <a:prstGeom prst="hexag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ześciokąt 11">
            <a:extLst>
              <a:ext uri="{FF2B5EF4-FFF2-40B4-BE49-F238E27FC236}">
                <a16:creationId xmlns:a16="http://schemas.microsoft.com/office/drawing/2014/main" id="{4C066397-C1F3-4705-B598-C7BFB45298A1}"/>
              </a:ext>
            </a:extLst>
          </p:cNvPr>
          <p:cNvSpPr/>
          <p:nvPr/>
        </p:nvSpPr>
        <p:spPr>
          <a:xfrm>
            <a:off x="9485404" y="5752588"/>
            <a:ext cx="220146" cy="189781"/>
          </a:xfrm>
          <a:prstGeom prst="hexag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8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l-PL" b="1" dirty="0"/>
              <a:t>Wskazówka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Korytarze można </a:t>
            </a:r>
            <a:r>
              <a:rPr lang="pl-PL" sz="2400" b="1" dirty="0">
                <a:solidFill>
                  <a:schemeClr val="bg1"/>
                </a:solidFill>
              </a:rPr>
              <a:t>ponumerować</a:t>
            </a:r>
            <a:r>
              <a:rPr lang="pl-PL" sz="2400" dirty="0">
                <a:solidFill>
                  <a:schemeClr val="bg1"/>
                </a:solidFill>
              </a:rPr>
              <a:t> i tak je zapamiętywać.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5" y="2256864"/>
            <a:ext cx="5165927" cy="38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5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140</Words>
  <Application>Microsoft Office PowerPoint</Application>
  <PresentationFormat>Panoramiczny</PresentationFormat>
  <Paragraphs>27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Motyw pakietu Office</vt:lpstr>
      <vt:lpstr>Zadanie: Labirynt</vt:lpstr>
      <vt:lpstr>Prezentacja programu PowerPoint</vt:lpstr>
      <vt:lpstr>Zadanie</vt:lpstr>
      <vt:lpstr>Zadanie</vt:lpstr>
      <vt:lpstr>Wskazówka 1</vt:lpstr>
      <vt:lpstr>Wskazówka 2</vt:lpstr>
      <vt:lpstr>Wskazówka 3</vt:lpstr>
      <vt:lpstr>Wskazówka 4</vt:lpstr>
      <vt:lpstr>Wskazówka 5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Damian Kurpiewski</dc:creator>
  <cp:lastModifiedBy>Damian Kurpiewski</cp:lastModifiedBy>
  <cp:revision>17</cp:revision>
  <dcterms:created xsi:type="dcterms:W3CDTF">2012-08-15T16:54:36Z</dcterms:created>
  <dcterms:modified xsi:type="dcterms:W3CDTF">2017-08-28T19:50:44Z</dcterms:modified>
</cp:coreProperties>
</file>