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320" r:id="rId4"/>
    <p:sldId id="321" r:id="rId5"/>
    <p:sldId id="322" r:id="rId6"/>
    <p:sldId id="323" r:id="rId7"/>
    <p:sldId id="324" r:id="rId8"/>
    <p:sldId id="325" r:id="rId9"/>
    <p:sldId id="326" r:id="rId10"/>
    <p:sldId id="327" r:id="rId11"/>
    <p:sldId id="328" r:id="rId12"/>
    <p:sldId id="329" r:id="rId13"/>
    <p:sldId id="330" r:id="rId14"/>
    <p:sldId id="331" r:id="rId15"/>
    <p:sldId id="332" r:id="rId16"/>
    <p:sldId id="333" r:id="rId17"/>
    <p:sldId id="334" r:id="rId18"/>
    <p:sldId id="335" r:id="rId19"/>
    <p:sldId id="336" r:id="rId20"/>
    <p:sldId id="337" r:id="rId21"/>
    <p:sldId id="338" r:id="rId22"/>
    <p:sldId id="339" r:id="rId23"/>
    <p:sldId id="340" r:id="rId24"/>
    <p:sldId id="341" r:id="rId25"/>
    <p:sldId id="342" r:id="rId26"/>
    <p:sldId id="343" r:id="rId27"/>
    <p:sldId id="344" r:id="rId28"/>
    <p:sldId id="345" r:id="rId29"/>
    <p:sldId id="346" r:id="rId30"/>
    <p:sldId id="267" r:id="rId31"/>
    <p:sldId id="257" r:id="rId32"/>
    <p:sldId id="268" r:id="rId33"/>
    <p:sldId id="269" r:id="rId34"/>
    <p:sldId id="270" r:id="rId35"/>
    <p:sldId id="271" r:id="rId36"/>
    <p:sldId id="272" r:id="rId37"/>
    <p:sldId id="273" r:id="rId38"/>
    <p:sldId id="274" r:id="rId39"/>
    <p:sldId id="275" r:id="rId40"/>
    <p:sldId id="276" r:id="rId41"/>
    <p:sldId id="277" r:id="rId42"/>
    <p:sldId id="278" r:id="rId43"/>
    <p:sldId id="279" r:id="rId44"/>
    <p:sldId id="280" r:id="rId45"/>
    <p:sldId id="281" r:id="rId46"/>
    <p:sldId id="282" r:id="rId47"/>
    <p:sldId id="283" r:id="rId48"/>
    <p:sldId id="284" r:id="rId49"/>
    <p:sldId id="285" r:id="rId50"/>
    <p:sldId id="286" r:id="rId51"/>
    <p:sldId id="287" r:id="rId52"/>
    <p:sldId id="288" r:id="rId53"/>
    <p:sldId id="289" r:id="rId54"/>
    <p:sldId id="290" r:id="rId55"/>
    <p:sldId id="291" r:id="rId56"/>
    <p:sldId id="292" r:id="rId57"/>
    <p:sldId id="293" r:id="rId58"/>
    <p:sldId id="294" r:id="rId59"/>
    <p:sldId id="295" r:id="rId60"/>
    <p:sldId id="296" r:id="rId61"/>
    <p:sldId id="297" r:id="rId62"/>
    <p:sldId id="298" r:id="rId63"/>
    <p:sldId id="299" r:id="rId64"/>
    <p:sldId id="300" r:id="rId65"/>
    <p:sldId id="301" r:id="rId66"/>
    <p:sldId id="302" r:id="rId67"/>
    <p:sldId id="303" r:id="rId68"/>
    <p:sldId id="304" r:id="rId69"/>
    <p:sldId id="305" r:id="rId70"/>
    <p:sldId id="306" r:id="rId71"/>
    <p:sldId id="307" r:id="rId72"/>
    <p:sldId id="308" r:id="rId73"/>
    <p:sldId id="309" r:id="rId74"/>
    <p:sldId id="310" r:id="rId75"/>
    <p:sldId id="311" r:id="rId76"/>
    <p:sldId id="312" r:id="rId77"/>
    <p:sldId id="313" r:id="rId78"/>
    <p:sldId id="314" r:id="rId79"/>
    <p:sldId id="315" r:id="rId80"/>
    <p:sldId id="316" r:id="rId81"/>
    <p:sldId id="317" r:id="rId82"/>
    <p:sldId id="318" r:id="rId83"/>
    <p:sldId id="319" r:id="rId84"/>
    <p:sldId id="259" r:id="rId85"/>
    <p:sldId id="258" r:id="rId86"/>
    <p:sldId id="264" r:id="rId87"/>
    <p:sldId id="265" r:id="rId88"/>
    <p:sldId id="266" r:id="rId89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D5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D142019-95C8-4AA2-AE21-A72EC4107354}" v="2" dt="2022-04-13T13:53:19.92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yl pośredni 2 — Ak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Styl pośredni 2 — Ak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C89EF96-8CEA-46FF-86C4-4CE0E7609802}" styleName="Styl jasny 3 — Ak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Styl jasny 1 — Ak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ABFCF23-3B69-468F-B69F-88F6DE6A72F2}" styleName="Styl pośredni 1 — Ak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301B821-A1FF-4177-AEE7-76D212191A09}" styleName="Styl pośredni 1 — Ak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C2FFA5D-87B4-456A-9821-1D502468CF0F}" styleName="Styl z motywem 1 — Ak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Styl z motywem 1 — Ak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012ECD-51FC-41F1-AA8D-1B2483CD663E}" styleName="Styl jasny 2 — Ak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Styl jasny 2 — Ak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/>
    <p:restoredTop sz="92410"/>
  </p:normalViewPr>
  <p:slideViewPr>
    <p:cSldViewPr snapToGrid="0">
      <p:cViewPr varScale="1">
        <p:scale>
          <a:sx n="146" d="100"/>
          <a:sy n="146" d="100"/>
        </p:scale>
        <p:origin x="700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presProps" Target="presProps.xml"/><Relationship Id="rId95" Type="http://schemas.microsoft.com/office/2015/10/relationships/revisionInfo" Target="revisionInfo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heme" Target="theme/theme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mian Kurpiewski" userId="a6c40eeacb61fb23" providerId="LiveId" clId="{DD142019-95C8-4AA2-AE21-A72EC4107354}"/>
    <pc:docChg chg="undo custSel modSld">
      <pc:chgData name="Damian Kurpiewski" userId="a6c40eeacb61fb23" providerId="LiveId" clId="{DD142019-95C8-4AA2-AE21-A72EC4107354}" dt="2022-04-13T13:59:56.621" v="107" actId="26606"/>
      <pc:docMkLst>
        <pc:docMk/>
      </pc:docMkLst>
      <pc:sldChg chg="addSp delSp modSp mod setBg addAnim">
        <pc:chgData name="Damian Kurpiewski" userId="a6c40eeacb61fb23" providerId="LiveId" clId="{DD142019-95C8-4AA2-AE21-A72EC4107354}" dt="2022-04-13T13:59:56.621" v="107" actId="26606"/>
        <pc:sldMkLst>
          <pc:docMk/>
          <pc:sldMk cId="2956206352" sldId="256"/>
        </pc:sldMkLst>
        <pc:spChg chg="mod">
          <ac:chgData name="Damian Kurpiewski" userId="a6c40eeacb61fb23" providerId="LiveId" clId="{DD142019-95C8-4AA2-AE21-A72EC4107354}" dt="2022-04-13T13:59:56.621" v="107" actId="26606"/>
          <ac:spMkLst>
            <pc:docMk/>
            <pc:sldMk cId="2956206352" sldId="256"/>
            <ac:spMk id="2" creationId="{0DC67F73-980B-4C55-91C2-86FB7BC40B0D}"/>
          </ac:spMkLst>
        </pc:spChg>
        <pc:spChg chg="mod">
          <ac:chgData name="Damian Kurpiewski" userId="a6c40eeacb61fb23" providerId="LiveId" clId="{DD142019-95C8-4AA2-AE21-A72EC4107354}" dt="2022-04-13T13:59:56.621" v="107" actId="26606"/>
          <ac:spMkLst>
            <pc:docMk/>
            <pc:sldMk cId="2956206352" sldId="256"/>
            <ac:spMk id="3" creationId="{4F1D6282-4D13-4A06-9651-97C8EDEF3F0E}"/>
          </ac:spMkLst>
        </pc:spChg>
        <pc:spChg chg="add del">
          <ac:chgData name="Damian Kurpiewski" userId="a6c40eeacb61fb23" providerId="LiveId" clId="{DD142019-95C8-4AA2-AE21-A72EC4107354}" dt="2022-04-13T13:59:56.621" v="107" actId="26606"/>
          <ac:spMkLst>
            <pc:docMk/>
            <pc:sldMk cId="2956206352" sldId="256"/>
            <ac:spMk id="8" creationId="{FFD48BC7-DC40-47DE-87EE-9F4B6ECB9ABB}"/>
          </ac:spMkLst>
        </pc:spChg>
        <pc:spChg chg="add del">
          <ac:chgData name="Damian Kurpiewski" userId="a6c40eeacb61fb23" providerId="LiveId" clId="{DD142019-95C8-4AA2-AE21-A72EC4107354}" dt="2022-04-13T13:59:56.621" v="107" actId="26606"/>
          <ac:spMkLst>
            <pc:docMk/>
            <pc:sldMk cId="2956206352" sldId="256"/>
            <ac:spMk id="10" creationId="{E502BBC7-2C76-46F3-BC24-5985BC13DB88}"/>
          </ac:spMkLst>
        </pc:spChg>
        <pc:spChg chg="add del">
          <ac:chgData name="Damian Kurpiewski" userId="a6c40eeacb61fb23" providerId="LiveId" clId="{DD142019-95C8-4AA2-AE21-A72EC4107354}" dt="2022-04-13T13:59:56.621" v="107" actId="26606"/>
          <ac:spMkLst>
            <pc:docMk/>
            <pc:sldMk cId="2956206352" sldId="256"/>
            <ac:spMk id="12" creationId="{C7F28D52-2A5F-4D23-81AE-7CB8B591C7AF}"/>
          </ac:spMkLst>
        </pc:spChg>
        <pc:spChg chg="add del">
          <ac:chgData name="Damian Kurpiewski" userId="a6c40eeacb61fb23" providerId="LiveId" clId="{DD142019-95C8-4AA2-AE21-A72EC4107354}" dt="2022-04-13T13:59:56.621" v="107" actId="26606"/>
          <ac:spMkLst>
            <pc:docMk/>
            <pc:sldMk cId="2956206352" sldId="256"/>
            <ac:spMk id="14" creationId="{3629484E-3792-4B3D-89AD-7C8A1ED0E0D4}"/>
          </ac:spMkLst>
        </pc:spChg>
        <pc:spChg chg="add del">
          <ac:chgData name="Damian Kurpiewski" userId="a6c40eeacb61fb23" providerId="LiveId" clId="{DD142019-95C8-4AA2-AE21-A72EC4107354}" dt="2022-04-13T13:59:45.542" v="103" actId="26606"/>
          <ac:spMkLst>
            <pc:docMk/>
            <pc:sldMk cId="2956206352" sldId="256"/>
            <ac:spMk id="16" creationId="{49F388DC-C47F-4048-9B69-F1644A2A1610}"/>
          </ac:spMkLst>
        </pc:spChg>
        <pc:spChg chg="add del">
          <ac:chgData name="Damian Kurpiewski" userId="a6c40eeacb61fb23" providerId="LiveId" clId="{DD142019-95C8-4AA2-AE21-A72EC4107354}" dt="2022-04-13T13:59:45.542" v="103" actId="26606"/>
          <ac:spMkLst>
            <pc:docMk/>
            <pc:sldMk cId="2956206352" sldId="256"/>
            <ac:spMk id="17" creationId="{422C035D-D3AD-4301-A1B5-D4C91E3C5855}"/>
          </ac:spMkLst>
        </pc:spChg>
        <pc:spChg chg="add">
          <ac:chgData name="Damian Kurpiewski" userId="a6c40eeacb61fb23" providerId="LiveId" clId="{DD142019-95C8-4AA2-AE21-A72EC4107354}" dt="2022-04-13T13:59:56.621" v="107" actId="26606"/>
          <ac:spMkLst>
            <pc:docMk/>
            <pc:sldMk cId="2956206352" sldId="256"/>
            <ac:spMk id="18" creationId="{3FA16239-4EC6-4FEB-AEE0-5399A916102D}"/>
          </ac:spMkLst>
        </pc:spChg>
        <pc:spChg chg="add del">
          <ac:chgData name="Damian Kurpiewski" userId="a6c40eeacb61fb23" providerId="LiveId" clId="{DD142019-95C8-4AA2-AE21-A72EC4107354}" dt="2022-04-13T13:59:21.576" v="101" actId="26606"/>
          <ac:spMkLst>
            <pc:docMk/>
            <pc:sldMk cId="2956206352" sldId="256"/>
            <ac:spMk id="19" creationId="{3FA16239-4EC6-4FEB-AEE0-5399A916102D}"/>
          </ac:spMkLst>
        </pc:spChg>
        <pc:spChg chg="add del">
          <ac:chgData name="Damian Kurpiewski" userId="a6c40eeacb61fb23" providerId="LiveId" clId="{DD142019-95C8-4AA2-AE21-A72EC4107354}" dt="2022-04-13T13:59:45.542" v="103" actId="26606"/>
          <ac:spMkLst>
            <pc:docMk/>
            <pc:sldMk cId="2956206352" sldId="256"/>
            <ac:spMk id="23" creationId="{C9957036-C837-4C4C-BBF0-4A0EC52AE1E1}"/>
          </ac:spMkLst>
        </pc:spChg>
        <pc:spChg chg="add del">
          <ac:chgData name="Damian Kurpiewski" userId="a6c40eeacb61fb23" providerId="LiveId" clId="{DD142019-95C8-4AA2-AE21-A72EC4107354}" dt="2022-04-13T13:59:45.542" v="103" actId="26606"/>
          <ac:spMkLst>
            <pc:docMk/>
            <pc:sldMk cId="2956206352" sldId="256"/>
            <ac:spMk id="25" creationId="{98C1887B-FB03-4296-8352-8CFA0080FC24}"/>
          </ac:spMkLst>
        </pc:spChg>
        <pc:spChg chg="add del">
          <ac:chgData name="Damian Kurpiewski" userId="a6c40eeacb61fb23" providerId="LiveId" clId="{DD142019-95C8-4AA2-AE21-A72EC4107354}" dt="2022-04-13T13:59:21.576" v="101" actId="26606"/>
          <ac:spMkLst>
            <pc:docMk/>
            <pc:sldMk cId="2956206352" sldId="256"/>
            <ac:spMk id="42" creationId="{30AD7924-1265-4ADB-A88C-804B0BD8E27D}"/>
          </ac:spMkLst>
        </pc:spChg>
        <pc:spChg chg="add del">
          <ac:chgData name="Damian Kurpiewski" userId="a6c40eeacb61fb23" providerId="LiveId" clId="{DD142019-95C8-4AA2-AE21-A72EC4107354}" dt="2022-04-13T13:59:46.659" v="105" actId="26606"/>
          <ac:spMkLst>
            <pc:docMk/>
            <pc:sldMk cId="2956206352" sldId="256"/>
            <ac:spMk id="44" creationId="{D55CD764-972B-4CA5-A885-53E55C63E174}"/>
          </ac:spMkLst>
        </pc:spChg>
        <pc:spChg chg="add del">
          <ac:chgData name="Damian Kurpiewski" userId="a6c40eeacb61fb23" providerId="LiveId" clId="{DD142019-95C8-4AA2-AE21-A72EC4107354}" dt="2022-04-13T13:59:46.659" v="105" actId="26606"/>
          <ac:spMkLst>
            <pc:docMk/>
            <pc:sldMk cId="2956206352" sldId="256"/>
            <ac:spMk id="45" creationId="{E3E51905-F374-4E1A-97CF-B741584B74D5}"/>
          </ac:spMkLst>
        </pc:spChg>
        <pc:spChg chg="add del">
          <ac:chgData name="Damian Kurpiewski" userId="a6c40eeacb61fb23" providerId="LiveId" clId="{DD142019-95C8-4AA2-AE21-A72EC4107354}" dt="2022-04-13T13:59:46.659" v="105" actId="26606"/>
          <ac:spMkLst>
            <pc:docMk/>
            <pc:sldMk cId="2956206352" sldId="256"/>
            <ac:spMk id="46" creationId="{34165AB3-7006-4430-BCE3-25476BE13322}"/>
          </ac:spMkLst>
        </pc:spChg>
        <pc:spChg chg="add">
          <ac:chgData name="Damian Kurpiewski" userId="a6c40eeacb61fb23" providerId="LiveId" clId="{DD142019-95C8-4AA2-AE21-A72EC4107354}" dt="2022-04-13T13:59:56.621" v="107" actId="26606"/>
          <ac:spMkLst>
            <pc:docMk/>
            <pc:sldMk cId="2956206352" sldId="256"/>
            <ac:spMk id="68" creationId="{30AD7924-1265-4ADB-A88C-804B0BD8E27D}"/>
          </ac:spMkLst>
        </pc:spChg>
        <pc:grpChg chg="add">
          <ac:chgData name="Damian Kurpiewski" userId="a6c40eeacb61fb23" providerId="LiveId" clId="{DD142019-95C8-4AA2-AE21-A72EC4107354}" dt="2022-04-13T13:59:56.621" v="107" actId="26606"/>
          <ac:grpSpMkLst>
            <pc:docMk/>
            <pc:sldMk cId="2956206352" sldId="256"/>
            <ac:grpSpMk id="20" creationId="{2BE4B43C-E9B9-48A5-95C0-41EA1E9C4A61}"/>
          </ac:grpSpMkLst>
        </pc:grpChg>
        <pc:grpChg chg="add del">
          <ac:chgData name="Damian Kurpiewski" userId="a6c40eeacb61fb23" providerId="LiveId" clId="{DD142019-95C8-4AA2-AE21-A72EC4107354}" dt="2022-04-13T13:59:21.576" v="101" actId="26606"/>
          <ac:grpSpMkLst>
            <pc:docMk/>
            <pc:sldMk cId="2956206352" sldId="256"/>
            <ac:grpSpMk id="21" creationId="{2BE4B43C-E9B9-48A5-95C0-41EA1E9C4A61}"/>
          </ac:grpSpMkLst>
        </pc:grpChg>
        <pc:grpChg chg="add del">
          <ac:chgData name="Damian Kurpiewski" userId="a6c40eeacb61fb23" providerId="LiveId" clId="{DD142019-95C8-4AA2-AE21-A72EC4107354}" dt="2022-04-13T13:59:46.659" v="105" actId="26606"/>
          <ac:grpSpMkLst>
            <pc:docMk/>
            <pc:sldMk cId="2956206352" sldId="256"/>
            <ac:grpSpMk id="47" creationId="{1C601609-75CE-4CAA-9520-1CD1076BAA22}"/>
          </ac:grpSpMkLst>
        </pc:grpChg>
        <pc:picChg chg="add mod">
          <ac:chgData name="Damian Kurpiewski" userId="a6c40eeacb61fb23" providerId="LiveId" clId="{DD142019-95C8-4AA2-AE21-A72EC4107354}" dt="2022-04-13T13:59:21.576" v="101" actId="26606"/>
          <ac:picMkLst>
            <pc:docMk/>
            <pc:sldMk cId="2956206352" sldId="256"/>
            <ac:picMk id="9" creationId="{503053F9-19C5-4CAE-98A6-1CB2FFA185B9}"/>
          </ac:picMkLst>
        </pc:picChg>
      </pc:sldChg>
      <pc:sldChg chg="addSp delSp modSp mod setBg">
        <pc:chgData name="Damian Kurpiewski" userId="a6c40eeacb61fb23" providerId="LiveId" clId="{DD142019-95C8-4AA2-AE21-A72EC4107354}" dt="2022-04-13T13:57:02.832" v="81" actId="26606"/>
        <pc:sldMkLst>
          <pc:docMk/>
          <pc:sldMk cId="101026022" sldId="262"/>
        </pc:sldMkLst>
        <pc:spChg chg="mod">
          <ac:chgData name="Damian Kurpiewski" userId="a6c40eeacb61fb23" providerId="LiveId" clId="{DD142019-95C8-4AA2-AE21-A72EC4107354}" dt="2022-04-13T13:57:02.832" v="81" actId="26606"/>
          <ac:spMkLst>
            <pc:docMk/>
            <pc:sldMk cId="101026022" sldId="262"/>
            <ac:spMk id="2" creationId="{A158BBFC-07C0-4EB3-87AB-9CDEEE72C62A}"/>
          </ac:spMkLst>
        </pc:spChg>
        <pc:spChg chg="add del mod">
          <ac:chgData name="Damian Kurpiewski" userId="a6c40eeacb61fb23" providerId="LiveId" clId="{DD142019-95C8-4AA2-AE21-A72EC4107354}" dt="2022-04-13T13:57:02.832" v="81" actId="26606"/>
          <ac:spMkLst>
            <pc:docMk/>
            <pc:sldMk cId="101026022" sldId="262"/>
            <ac:spMk id="3" creationId="{5FFD912C-87B0-4859-B5BA-652D0189F625}"/>
          </ac:spMkLst>
        </pc:spChg>
        <pc:spChg chg="add del">
          <ac:chgData name="Damian Kurpiewski" userId="a6c40eeacb61fb23" providerId="LiveId" clId="{DD142019-95C8-4AA2-AE21-A72EC4107354}" dt="2022-04-13T13:54:30.255" v="40" actId="26606"/>
          <ac:spMkLst>
            <pc:docMk/>
            <pc:sldMk cId="101026022" sldId="262"/>
            <ac:spMk id="8" creationId="{6D6CDB20-394C-4D51-9C5B-8751E21338DC}"/>
          </ac:spMkLst>
        </pc:spChg>
        <pc:spChg chg="add del">
          <ac:chgData name="Damian Kurpiewski" userId="a6c40eeacb61fb23" providerId="LiveId" clId="{DD142019-95C8-4AA2-AE21-A72EC4107354}" dt="2022-04-13T13:54:30.255" v="40" actId="26606"/>
          <ac:spMkLst>
            <pc:docMk/>
            <pc:sldMk cId="101026022" sldId="262"/>
            <ac:spMk id="10" creationId="{46DFD1E0-DCA7-47E6-B78B-6ECDDF873DD6}"/>
          </ac:spMkLst>
        </pc:spChg>
        <pc:spChg chg="add del">
          <ac:chgData name="Damian Kurpiewski" userId="a6c40eeacb61fb23" providerId="LiveId" clId="{DD142019-95C8-4AA2-AE21-A72EC4107354}" dt="2022-04-13T13:53:49.264" v="36" actId="26606"/>
          <ac:spMkLst>
            <pc:docMk/>
            <pc:sldMk cId="101026022" sldId="262"/>
            <ac:spMk id="11" creationId="{B819A166-7571-4003-A6B8-B62034C3ED30}"/>
          </ac:spMkLst>
        </pc:spChg>
        <pc:spChg chg="add del">
          <ac:chgData name="Damian Kurpiewski" userId="a6c40eeacb61fb23" providerId="LiveId" clId="{DD142019-95C8-4AA2-AE21-A72EC4107354}" dt="2022-04-13T13:54:20.064" v="38" actId="26606"/>
          <ac:spMkLst>
            <pc:docMk/>
            <pc:sldMk cId="101026022" sldId="262"/>
            <ac:spMk id="14" creationId="{5FFD912C-87B0-4859-B5BA-652D0189F625}"/>
          </ac:spMkLst>
        </pc:spChg>
        <pc:spChg chg="add del">
          <ac:chgData name="Damian Kurpiewski" userId="a6c40eeacb61fb23" providerId="LiveId" clId="{DD142019-95C8-4AA2-AE21-A72EC4107354}" dt="2022-04-13T13:54:30.255" v="40" actId="26606"/>
          <ac:spMkLst>
            <pc:docMk/>
            <pc:sldMk cId="101026022" sldId="262"/>
            <ac:spMk id="18" creationId="{8AAB0B1E-BB97-40E0-8DCD-D1197A0E1D6A}"/>
          </ac:spMkLst>
        </pc:spChg>
        <pc:spChg chg="add del">
          <ac:chgData name="Damian Kurpiewski" userId="a6c40eeacb61fb23" providerId="LiveId" clId="{DD142019-95C8-4AA2-AE21-A72EC4107354}" dt="2022-04-13T13:54:30.255" v="40" actId="26606"/>
          <ac:spMkLst>
            <pc:docMk/>
            <pc:sldMk cId="101026022" sldId="262"/>
            <ac:spMk id="19" creationId="{5FFD912C-87B0-4859-B5BA-652D0189F625}"/>
          </ac:spMkLst>
        </pc:spChg>
        <pc:spChg chg="add del">
          <ac:chgData name="Damian Kurpiewski" userId="a6c40eeacb61fb23" providerId="LiveId" clId="{DD142019-95C8-4AA2-AE21-A72EC4107354}" dt="2022-04-13T13:55:14.230" v="62" actId="26606"/>
          <ac:spMkLst>
            <pc:docMk/>
            <pc:sldMk cId="101026022" sldId="262"/>
            <ac:spMk id="20" creationId="{8D71EDA1-87BF-4D5D-AB79-F346FD19278A}"/>
          </ac:spMkLst>
        </pc:spChg>
        <pc:spChg chg="add del">
          <ac:chgData name="Damian Kurpiewski" userId="a6c40eeacb61fb23" providerId="LiveId" clId="{DD142019-95C8-4AA2-AE21-A72EC4107354}" dt="2022-04-13T13:54:33.778" v="42" actId="26606"/>
          <ac:spMkLst>
            <pc:docMk/>
            <pc:sldMk cId="101026022" sldId="262"/>
            <ac:spMk id="21" creationId="{B6CDA21F-E7AF-4C75-8395-33F58D5B0E45}"/>
          </ac:spMkLst>
        </pc:spChg>
        <pc:spChg chg="add del">
          <ac:chgData name="Damian Kurpiewski" userId="a6c40eeacb61fb23" providerId="LiveId" clId="{DD142019-95C8-4AA2-AE21-A72EC4107354}" dt="2022-04-13T13:56:59.079" v="78" actId="26606"/>
          <ac:spMkLst>
            <pc:docMk/>
            <pc:sldMk cId="101026022" sldId="262"/>
            <ac:spMk id="23" creationId="{98DDA986-B6EE-4642-AC60-0490373E69D0}"/>
          </ac:spMkLst>
        </pc:spChg>
        <pc:spChg chg="add del">
          <ac:chgData name="Damian Kurpiewski" userId="a6c40eeacb61fb23" providerId="LiveId" clId="{DD142019-95C8-4AA2-AE21-A72EC4107354}" dt="2022-04-13T13:56:59.079" v="78" actId="26606"/>
          <ac:spMkLst>
            <pc:docMk/>
            <pc:sldMk cId="101026022" sldId="262"/>
            <ac:spMk id="24" creationId="{80B62878-12EF-4E97-A284-47BAFC30DA2E}"/>
          </ac:spMkLst>
        </pc:spChg>
        <pc:spChg chg="add del">
          <ac:chgData name="Damian Kurpiewski" userId="a6c40eeacb61fb23" providerId="LiveId" clId="{DD142019-95C8-4AA2-AE21-A72EC4107354}" dt="2022-04-13T13:54:33.778" v="42" actId="26606"/>
          <ac:spMkLst>
            <pc:docMk/>
            <pc:sldMk cId="101026022" sldId="262"/>
            <ac:spMk id="25" creationId="{D5B0017B-2ECA-49AF-B397-DC140825DF8D}"/>
          </ac:spMkLst>
        </pc:spChg>
        <pc:spChg chg="add del">
          <ac:chgData name="Damian Kurpiewski" userId="a6c40eeacb61fb23" providerId="LiveId" clId="{DD142019-95C8-4AA2-AE21-A72EC4107354}" dt="2022-04-13T13:54:33.778" v="42" actId="26606"/>
          <ac:spMkLst>
            <pc:docMk/>
            <pc:sldMk cId="101026022" sldId="262"/>
            <ac:spMk id="26" creationId="{5FFD912C-87B0-4859-B5BA-652D0189F625}"/>
          </ac:spMkLst>
        </pc:spChg>
        <pc:spChg chg="add del">
          <ac:chgData name="Damian Kurpiewski" userId="a6c40eeacb61fb23" providerId="LiveId" clId="{DD142019-95C8-4AA2-AE21-A72EC4107354}" dt="2022-04-13T13:56:59.079" v="78" actId="26606"/>
          <ac:spMkLst>
            <pc:docMk/>
            <pc:sldMk cId="101026022" sldId="262"/>
            <ac:spMk id="27" creationId="{6D79188D-1ED5-4705-B8C7-5D6FB7670AB3}"/>
          </ac:spMkLst>
        </pc:spChg>
        <pc:spChg chg="add del">
          <ac:chgData name="Damian Kurpiewski" userId="a6c40eeacb61fb23" providerId="LiveId" clId="{DD142019-95C8-4AA2-AE21-A72EC4107354}" dt="2022-04-13T13:54:34.745" v="44" actId="26606"/>
          <ac:spMkLst>
            <pc:docMk/>
            <pc:sldMk cId="101026022" sldId="262"/>
            <ac:spMk id="28" creationId="{98DDA986-B6EE-4642-AC60-0490373E69D0}"/>
          </ac:spMkLst>
        </pc:spChg>
        <pc:spChg chg="add del">
          <ac:chgData name="Damian Kurpiewski" userId="a6c40eeacb61fb23" providerId="LiveId" clId="{DD142019-95C8-4AA2-AE21-A72EC4107354}" dt="2022-04-13T13:54:34.745" v="44" actId="26606"/>
          <ac:spMkLst>
            <pc:docMk/>
            <pc:sldMk cId="101026022" sldId="262"/>
            <ac:spMk id="29" creationId="{80B62878-12EF-4E97-A284-47BAFC30DA2E}"/>
          </ac:spMkLst>
        </pc:spChg>
        <pc:spChg chg="add del">
          <ac:chgData name="Damian Kurpiewski" userId="a6c40eeacb61fb23" providerId="LiveId" clId="{DD142019-95C8-4AA2-AE21-A72EC4107354}" dt="2022-04-13T13:54:34.745" v="44" actId="26606"/>
          <ac:spMkLst>
            <pc:docMk/>
            <pc:sldMk cId="101026022" sldId="262"/>
            <ac:spMk id="30" creationId="{6D79188D-1ED5-4705-B8C7-5D6FB7670AB3}"/>
          </ac:spMkLst>
        </pc:spChg>
        <pc:spChg chg="add del">
          <ac:chgData name="Damian Kurpiewski" userId="a6c40eeacb61fb23" providerId="LiveId" clId="{DD142019-95C8-4AA2-AE21-A72EC4107354}" dt="2022-04-13T13:54:34.745" v="44" actId="26606"/>
          <ac:spMkLst>
            <pc:docMk/>
            <pc:sldMk cId="101026022" sldId="262"/>
            <ac:spMk id="31" creationId="{5FFD912C-87B0-4859-B5BA-652D0189F625}"/>
          </ac:spMkLst>
        </pc:spChg>
        <pc:spChg chg="add del">
          <ac:chgData name="Damian Kurpiewski" userId="a6c40eeacb61fb23" providerId="LiveId" clId="{DD142019-95C8-4AA2-AE21-A72EC4107354}" dt="2022-04-13T13:57:02.825" v="80" actId="26606"/>
          <ac:spMkLst>
            <pc:docMk/>
            <pc:sldMk cId="101026022" sldId="262"/>
            <ac:spMk id="32" creationId="{85016AEC-0320-4ED0-8ECB-FE11DDDFE17A}"/>
          </ac:spMkLst>
        </pc:spChg>
        <pc:spChg chg="add del">
          <ac:chgData name="Damian Kurpiewski" userId="a6c40eeacb61fb23" providerId="LiveId" clId="{DD142019-95C8-4AA2-AE21-A72EC4107354}" dt="2022-04-13T13:54:36.250" v="46" actId="26606"/>
          <ac:spMkLst>
            <pc:docMk/>
            <pc:sldMk cId="101026022" sldId="262"/>
            <ac:spMk id="33" creationId="{D038248A-211C-4EEC-8401-C761B929FB52}"/>
          </ac:spMkLst>
        </pc:spChg>
        <pc:spChg chg="add del">
          <ac:chgData name="Damian Kurpiewski" userId="a6c40eeacb61fb23" providerId="LiveId" clId="{DD142019-95C8-4AA2-AE21-A72EC4107354}" dt="2022-04-13T13:54:36.250" v="46" actId="26606"/>
          <ac:spMkLst>
            <pc:docMk/>
            <pc:sldMk cId="101026022" sldId="262"/>
            <ac:spMk id="34" creationId="{C30A849F-66D9-40C8-BEC8-35AFF8F4568F}"/>
          </ac:spMkLst>
        </pc:spChg>
        <pc:spChg chg="add del">
          <ac:chgData name="Damian Kurpiewski" userId="a6c40eeacb61fb23" providerId="LiveId" clId="{DD142019-95C8-4AA2-AE21-A72EC4107354}" dt="2022-04-13T13:57:02.825" v="80" actId="26606"/>
          <ac:spMkLst>
            <pc:docMk/>
            <pc:sldMk cId="101026022" sldId="262"/>
            <ac:spMk id="36" creationId="{D3CDB30C-1F82-41E6-A067-831D6E89184F}"/>
          </ac:spMkLst>
        </pc:spChg>
        <pc:spChg chg="add del">
          <ac:chgData name="Damian Kurpiewski" userId="a6c40eeacb61fb23" providerId="LiveId" clId="{DD142019-95C8-4AA2-AE21-A72EC4107354}" dt="2022-04-13T13:57:02.825" v="80" actId="26606"/>
          <ac:spMkLst>
            <pc:docMk/>
            <pc:sldMk cId="101026022" sldId="262"/>
            <ac:spMk id="37" creationId="{2DDA86DD-F997-4F66-A87C-5B58AB6D19EC}"/>
          </ac:spMkLst>
        </pc:spChg>
        <pc:spChg chg="add del">
          <ac:chgData name="Damian Kurpiewski" userId="a6c40eeacb61fb23" providerId="LiveId" clId="{DD142019-95C8-4AA2-AE21-A72EC4107354}" dt="2022-04-13T13:57:02.825" v="80" actId="26606"/>
          <ac:spMkLst>
            <pc:docMk/>
            <pc:sldMk cId="101026022" sldId="262"/>
            <ac:spMk id="38" creationId="{D241B827-437E-40A3-A732-669230D6A5BC}"/>
          </ac:spMkLst>
        </pc:spChg>
        <pc:spChg chg="add del">
          <ac:chgData name="Damian Kurpiewski" userId="a6c40eeacb61fb23" providerId="LiveId" clId="{DD142019-95C8-4AA2-AE21-A72EC4107354}" dt="2022-04-13T13:54:36.250" v="46" actId="26606"/>
          <ac:spMkLst>
            <pc:docMk/>
            <pc:sldMk cId="101026022" sldId="262"/>
            <ac:spMk id="39" creationId="{5FFD912C-87B0-4859-B5BA-652D0189F625}"/>
          </ac:spMkLst>
        </pc:spChg>
        <pc:spChg chg="add">
          <ac:chgData name="Damian Kurpiewski" userId="a6c40eeacb61fb23" providerId="LiveId" clId="{DD142019-95C8-4AA2-AE21-A72EC4107354}" dt="2022-04-13T13:57:02.832" v="81" actId="26606"/>
          <ac:spMkLst>
            <pc:docMk/>
            <pc:sldMk cId="101026022" sldId="262"/>
            <ac:spMk id="41" creationId="{98DDA986-B6EE-4642-AC60-0490373E69D0}"/>
          </ac:spMkLst>
        </pc:spChg>
        <pc:spChg chg="add">
          <ac:chgData name="Damian Kurpiewski" userId="a6c40eeacb61fb23" providerId="LiveId" clId="{DD142019-95C8-4AA2-AE21-A72EC4107354}" dt="2022-04-13T13:57:02.832" v="81" actId="26606"/>
          <ac:spMkLst>
            <pc:docMk/>
            <pc:sldMk cId="101026022" sldId="262"/>
            <ac:spMk id="42" creationId="{80B62878-12EF-4E97-A284-47BAFC30DA2E}"/>
          </ac:spMkLst>
        </pc:spChg>
        <pc:spChg chg="add">
          <ac:chgData name="Damian Kurpiewski" userId="a6c40eeacb61fb23" providerId="LiveId" clId="{DD142019-95C8-4AA2-AE21-A72EC4107354}" dt="2022-04-13T13:57:02.832" v="81" actId="26606"/>
          <ac:spMkLst>
            <pc:docMk/>
            <pc:sldMk cId="101026022" sldId="262"/>
            <ac:spMk id="43" creationId="{6D79188D-1ED5-4705-B8C7-5D6FB7670AB3}"/>
          </ac:spMkLst>
        </pc:spChg>
        <pc:spChg chg="add del">
          <ac:chgData name="Damian Kurpiewski" userId="a6c40eeacb61fb23" providerId="LiveId" clId="{DD142019-95C8-4AA2-AE21-A72EC4107354}" dt="2022-04-13T13:54:40.966" v="48" actId="26606"/>
          <ac:spMkLst>
            <pc:docMk/>
            <pc:sldMk cId="101026022" sldId="262"/>
            <ac:spMk id="45" creationId="{98DDA986-B6EE-4642-AC60-0490373E69D0}"/>
          </ac:spMkLst>
        </pc:spChg>
        <pc:spChg chg="add del">
          <ac:chgData name="Damian Kurpiewski" userId="a6c40eeacb61fb23" providerId="LiveId" clId="{DD142019-95C8-4AA2-AE21-A72EC4107354}" dt="2022-04-13T13:54:40.966" v="48" actId="26606"/>
          <ac:spMkLst>
            <pc:docMk/>
            <pc:sldMk cId="101026022" sldId="262"/>
            <ac:spMk id="46" creationId="{80B62878-12EF-4E97-A284-47BAFC30DA2E}"/>
          </ac:spMkLst>
        </pc:spChg>
        <pc:spChg chg="add del">
          <ac:chgData name="Damian Kurpiewski" userId="a6c40eeacb61fb23" providerId="LiveId" clId="{DD142019-95C8-4AA2-AE21-A72EC4107354}" dt="2022-04-13T13:54:40.966" v="48" actId="26606"/>
          <ac:spMkLst>
            <pc:docMk/>
            <pc:sldMk cId="101026022" sldId="262"/>
            <ac:spMk id="47" creationId="{6D79188D-1ED5-4705-B8C7-5D6FB7670AB3}"/>
          </ac:spMkLst>
        </pc:spChg>
        <pc:spChg chg="add del">
          <ac:chgData name="Damian Kurpiewski" userId="a6c40eeacb61fb23" providerId="LiveId" clId="{DD142019-95C8-4AA2-AE21-A72EC4107354}" dt="2022-04-13T13:54:40.966" v="48" actId="26606"/>
          <ac:spMkLst>
            <pc:docMk/>
            <pc:sldMk cId="101026022" sldId="262"/>
            <ac:spMk id="48" creationId="{5FFD912C-87B0-4859-B5BA-652D0189F625}"/>
          </ac:spMkLst>
        </pc:spChg>
        <pc:spChg chg="add del">
          <ac:chgData name="Damian Kurpiewski" userId="a6c40eeacb61fb23" providerId="LiveId" clId="{DD142019-95C8-4AA2-AE21-A72EC4107354}" dt="2022-04-13T13:54:47.484" v="50" actId="26606"/>
          <ac:spMkLst>
            <pc:docMk/>
            <pc:sldMk cId="101026022" sldId="262"/>
            <ac:spMk id="50" creationId="{5FFD912C-87B0-4859-B5BA-652D0189F625}"/>
          </ac:spMkLst>
        </pc:spChg>
        <pc:spChg chg="add del">
          <ac:chgData name="Damian Kurpiewski" userId="a6c40eeacb61fb23" providerId="LiveId" clId="{DD142019-95C8-4AA2-AE21-A72EC4107354}" dt="2022-04-13T13:54:56.069" v="52" actId="26606"/>
          <ac:spMkLst>
            <pc:docMk/>
            <pc:sldMk cId="101026022" sldId="262"/>
            <ac:spMk id="54" creationId="{5FFD912C-87B0-4859-B5BA-652D0189F625}"/>
          </ac:spMkLst>
        </pc:spChg>
        <pc:spChg chg="add del">
          <ac:chgData name="Damian Kurpiewski" userId="a6c40eeacb61fb23" providerId="LiveId" clId="{DD142019-95C8-4AA2-AE21-A72EC4107354}" dt="2022-04-13T13:55:00.176" v="54" actId="26606"/>
          <ac:spMkLst>
            <pc:docMk/>
            <pc:sldMk cId="101026022" sldId="262"/>
            <ac:spMk id="58" creationId="{5FFD912C-87B0-4859-B5BA-652D0189F625}"/>
          </ac:spMkLst>
        </pc:spChg>
        <pc:spChg chg="add del">
          <ac:chgData name="Damian Kurpiewski" userId="a6c40eeacb61fb23" providerId="LiveId" clId="{DD142019-95C8-4AA2-AE21-A72EC4107354}" dt="2022-04-13T13:55:02.895" v="56" actId="26606"/>
          <ac:spMkLst>
            <pc:docMk/>
            <pc:sldMk cId="101026022" sldId="262"/>
            <ac:spMk id="62" creationId="{B819A166-7571-4003-A6B8-B62034C3ED30}"/>
          </ac:spMkLst>
        </pc:spChg>
        <pc:spChg chg="add del">
          <ac:chgData name="Damian Kurpiewski" userId="a6c40eeacb61fb23" providerId="LiveId" clId="{DD142019-95C8-4AA2-AE21-A72EC4107354}" dt="2022-04-13T13:55:04.397" v="58" actId="26606"/>
          <ac:spMkLst>
            <pc:docMk/>
            <pc:sldMk cId="101026022" sldId="262"/>
            <ac:spMk id="65" creationId="{B819A166-7571-4003-A6B8-B62034C3ED30}"/>
          </ac:spMkLst>
        </pc:spChg>
        <pc:spChg chg="add del">
          <ac:chgData name="Damian Kurpiewski" userId="a6c40eeacb61fb23" providerId="LiveId" clId="{DD142019-95C8-4AA2-AE21-A72EC4107354}" dt="2022-04-13T13:55:09.727" v="60" actId="26606"/>
          <ac:spMkLst>
            <pc:docMk/>
            <pc:sldMk cId="101026022" sldId="262"/>
            <ac:spMk id="68" creationId="{B819A166-7571-4003-A6B8-B62034C3ED30}"/>
          </ac:spMkLst>
        </pc:spChg>
        <pc:spChg chg="add del">
          <ac:chgData name="Damian Kurpiewski" userId="a6c40eeacb61fb23" providerId="LiveId" clId="{DD142019-95C8-4AA2-AE21-A72EC4107354}" dt="2022-04-13T13:55:14.230" v="62" actId="26606"/>
          <ac:spMkLst>
            <pc:docMk/>
            <pc:sldMk cId="101026022" sldId="262"/>
            <ac:spMk id="71" creationId="{09588DA8-065E-4F6F-8EFD-43104AB2E0CF}"/>
          </ac:spMkLst>
        </pc:spChg>
        <pc:spChg chg="add del">
          <ac:chgData name="Damian Kurpiewski" userId="a6c40eeacb61fb23" providerId="LiveId" clId="{DD142019-95C8-4AA2-AE21-A72EC4107354}" dt="2022-04-13T13:55:14.230" v="62" actId="26606"/>
          <ac:spMkLst>
            <pc:docMk/>
            <pc:sldMk cId="101026022" sldId="262"/>
            <ac:spMk id="72" creationId="{C4285719-470E-454C-AF62-8323075F1F5B}"/>
          </ac:spMkLst>
        </pc:spChg>
        <pc:spChg chg="add del">
          <ac:chgData name="Damian Kurpiewski" userId="a6c40eeacb61fb23" providerId="LiveId" clId="{DD142019-95C8-4AA2-AE21-A72EC4107354}" dt="2022-04-13T13:55:14.230" v="62" actId="26606"/>
          <ac:spMkLst>
            <pc:docMk/>
            <pc:sldMk cId="101026022" sldId="262"/>
            <ac:spMk id="73" creationId="{CD9FE4EF-C4D8-49A0-B2FF-81D8DB7D8A24}"/>
          </ac:spMkLst>
        </pc:spChg>
        <pc:spChg chg="add del">
          <ac:chgData name="Damian Kurpiewski" userId="a6c40eeacb61fb23" providerId="LiveId" clId="{DD142019-95C8-4AA2-AE21-A72EC4107354}" dt="2022-04-13T13:55:14.230" v="62" actId="26606"/>
          <ac:spMkLst>
            <pc:docMk/>
            <pc:sldMk cId="101026022" sldId="262"/>
            <ac:spMk id="74" creationId="{4300840D-0A0B-4512-BACA-B439D5B9C57C}"/>
          </ac:spMkLst>
        </pc:spChg>
        <pc:spChg chg="add del">
          <ac:chgData name="Damian Kurpiewski" userId="a6c40eeacb61fb23" providerId="LiveId" clId="{DD142019-95C8-4AA2-AE21-A72EC4107354}" dt="2022-04-13T13:55:14.230" v="62" actId="26606"/>
          <ac:spMkLst>
            <pc:docMk/>
            <pc:sldMk cId="101026022" sldId="262"/>
            <ac:spMk id="75" creationId="{D2B78728-A580-49A7-84F9-6EF6F583ADE0}"/>
          </ac:spMkLst>
        </pc:spChg>
        <pc:spChg chg="add del">
          <ac:chgData name="Damian Kurpiewski" userId="a6c40eeacb61fb23" providerId="LiveId" clId="{DD142019-95C8-4AA2-AE21-A72EC4107354}" dt="2022-04-13T13:55:14.230" v="62" actId="26606"/>
          <ac:spMkLst>
            <pc:docMk/>
            <pc:sldMk cId="101026022" sldId="262"/>
            <ac:spMk id="76" creationId="{38FAA1A1-D861-433F-88FA-1E9D6FD31D11}"/>
          </ac:spMkLst>
        </pc:spChg>
        <pc:spChg chg="add del">
          <ac:chgData name="Damian Kurpiewski" userId="a6c40eeacb61fb23" providerId="LiveId" clId="{DD142019-95C8-4AA2-AE21-A72EC4107354}" dt="2022-04-13T13:55:14.230" v="62" actId="26606"/>
          <ac:spMkLst>
            <pc:docMk/>
            <pc:sldMk cId="101026022" sldId="262"/>
            <ac:spMk id="77" creationId="{5FFD912C-87B0-4859-B5BA-652D0189F625}"/>
          </ac:spMkLst>
        </pc:spChg>
        <pc:spChg chg="add del">
          <ac:chgData name="Damian Kurpiewski" userId="a6c40eeacb61fb23" providerId="LiveId" clId="{DD142019-95C8-4AA2-AE21-A72EC4107354}" dt="2022-04-13T13:55:14.926" v="64" actId="26606"/>
          <ac:spMkLst>
            <pc:docMk/>
            <pc:sldMk cId="101026022" sldId="262"/>
            <ac:spMk id="79" creationId="{907EF6B7-1338-4443-8C46-6A318D952DFD}"/>
          </ac:spMkLst>
        </pc:spChg>
        <pc:spChg chg="add del">
          <ac:chgData name="Damian Kurpiewski" userId="a6c40eeacb61fb23" providerId="LiveId" clId="{DD142019-95C8-4AA2-AE21-A72EC4107354}" dt="2022-04-13T13:55:14.926" v="64" actId="26606"/>
          <ac:spMkLst>
            <pc:docMk/>
            <pc:sldMk cId="101026022" sldId="262"/>
            <ac:spMk id="80" creationId="{DAAE4CDD-124C-4DCF-9584-B6033B545DD5}"/>
          </ac:spMkLst>
        </pc:spChg>
        <pc:spChg chg="add del">
          <ac:chgData name="Damian Kurpiewski" userId="a6c40eeacb61fb23" providerId="LiveId" clId="{DD142019-95C8-4AA2-AE21-A72EC4107354}" dt="2022-04-13T13:55:14.926" v="64" actId="26606"/>
          <ac:spMkLst>
            <pc:docMk/>
            <pc:sldMk cId="101026022" sldId="262"/>
            <ac:spMk id="81" creationId="{081E4A58-353D-44AE-B2FC-2A74E2E400F7}"/>
          </ac:spMkLst>
        </pc:spChg>
        <pc:spChg chg="add del">
          <ac:chgData name="Damian Kurpiewski" userId="a6c40eeacb61fb23" providerId="LiveId" clId="{DD142019-95C8-4AA2-AE21-A72EC4107354}" dt="2022-04-13T13:55:14.926" v="64" actId="26606"/>
          <ac:spMkLst>
            <pc:docMk/>
            <pc:sldMk cId="101026022" sldId="262"/>
            <ac:spMk id="82" creationId="{5FFD912C-87B0-4859-B5BA-652D0189F625}"/>
          </ac:spMkLst>
        </pc:spChg>
        <pc:spChg chg="add del">
          <ac:chgData name="Damian Kurpiewski" userId="a6c40eeacb61fb23" providerId="LiveId" clId="{DD142019-95C8-4AA2-AE21-A72EC4107354}" dt="2022-04-13T13:55:19.042" v="68" actId="26606"/>
          <ac:spMkLst>
            <pc:docMk/>
            <pc:sldMk cId="101026022" sldId="262"/>
            <ac:spMk id="86" creationId="{907EF6B7-1338-4443-8C46-6A318D952DFD}"/>
          </ac:spMkLst>
        </pc:spChg>
        <pc:spChg chg="add del">
          <ac:chgData name="Damian Kurpiewski" userId="a6c40eeacb61fb23" providerId="LiveId" clId="{DD142019-95C8-4AA2-AE21-A72EC4107354}" dt="2022-04-13T13:55:19.042" v="68" actId="26606"/>
          <ac:spMkLst>
            <pc:docMk/>
            <pc:sldMk cId="101026022" sldId="262"/>
            <ac:spMk id="87" creationId="{DAAE4CDD-124C-4DCF-9584-B6033B545DD5}"/>
          </ac:spMkLst>
        </pc:spChg>
        <pc:spChg chg="add del">
          <ac:chgData name="Damian Kurpiewski" userId="a6c40eeacb61fb23" providerId="LiveId" clId="{DD142019-95C8-4AA2-AE21-A72EC4107354}" dt="2022-04-13T13:55:19.042" v="68" actId="26606"/>
          <ac:spMkLst>
            <pc:docMk/>
            <pc:sldMk cId="101026022" sldId="262"/>
            <ac:spMk id="88" creationId="{081E4A58-353D-44AE-B2FC-2A74E2E400F7}"/>
          </ac:spMkLst>
        </pc:spChg>
        <pc:spChg chg="add del">
          <ac:chgData name="Damian Kurpiewski" userId="a6c40eeacb61fb23" providerId="LiveId" clId="{DD142019-95C8-4AA2-AE21-A72EC4107354}" dt="2022-04-13T13:55:19.042" v="68" actId="26606"/>
          <ac:spMkLst>
            <pc:docMk/>
            <pc:sldMk cId="101026022" sldId="262"/>
            <ac:spMk id="89" creationId="{5FFD912C-87B0-4859-B5BA-652D0189F625}"/>
          </ac:spMkLst>
        </pc:spChg>
        <pc:spChg chg="add del mod">
          <ac:chgData name="Damian Kurpiewski" userId="a6c40eeacb61fb23" providerId="LiveId" clId="{DD142019-95C8-4AA2-AE21-A72EC4107354}" dt="2022-04-13T13:55:53.806" v="74" actId="26606"/>
          <ac:spMkLst>
            <pc:docMk/>
            <pc:sldMk cId="101026022" sldId="262"/>
            <ac:spMk id="91" creationId="{5FFD912C-87B0-4859-B5BA-652D0189F625}"/>
          </ac:spMkLst>
        </pc:spChg>
        <pc:spChg chg="add del">
          <ac:chgData name="Damian Kurpiewski" userId="a6c40eeacb61fb23" providerId="LiveId" clId="{DD142019-95C8-4AA2-AE21-A72EC4107354}" dt="2022-04-13T13:55:52.088" v="72" actId="26606"/>
          <ac:spMkLst>
            <pc:docMk/>
            <pc:sldMk cId="101026022" sldId="262"/>
            <ac:spMk id="98" creationId="{86C7B4A1-154A-4DF0-AC46-F88D75A2E0FD}"/>
          </ac:spMkLst>
        </pc:spChg>
        <pc:grpChg chg="add del">
          <ac:chgData name="Damian Kurpiewski" userId="a6c40eeacb61fb23" providerId="LiveId" clId="{DD142019-95C8-4AA2-AE21-A72EC4107354}" dt="2022-04-13T13:54:33.778" v="42" actId="26606"/>
          <ac:grpSpMkLst>
            <pc:docMk/>
            <pc:sldMk cId="101026022" sldId="262"/>
            <ac:grpSpMk id="22" creationId="{AE1C45F0-260A-458C-96ED-C1F6D2151219}"/>
          </ac:grpSpMkLst>
        </pc:grpChg>
        <pc:grpChg chg="add del">
          <ac:chgData name="Damian Kurpiewski" userId="a6c40eeacb61fb23" providerId="LiveId" clId="{DD142019-95C8-4AA2-AE21-A72EC4107354}" dt="2022-04-13T13:54:36.250" v="46" actId="26606"/>
          <ac:grpSpMkLst>
            <pc:docMk/>
            <pc:sldMk cId="101026022" sldId="262"/>
            <ac:grpSpMk id="35" creationId="{04542298-A2B1-480F-A11C-A40EDD19B857}"/>
          </ac:grpSpMkLst>
        </pc:grpChg>
        <pc:grpChg chg="add del">
          <ac:chgData name="Damian Kurpiewski" userId="a6c40eeacb61fb23" providerId="LiveId" clId="{DD142019-95C8-4AA2-AE21-A72EC4107354}" dt="2022-04-13T13:54:36.250" v="46" actId="26606"/>
          <ac:grpSpMkLst>
            <pc:docMk/>
            <pc:sldMk cId="101026022" sldId="262"/>
            <ac:grpSpMk id="40" creationId="{2A5C9C35-2375-49EB-B99C-17C87D42FE7C}"/>
          </ac:grpSpMkLst>
        </pc:grpChg>
        <pc:graphicFrameChg chg="add del">
          <ac:chgData name="Damian Kurpiewski" userId="a6c40eeacb61fb23" providerId="LiveId" clId="{DD142019-95C8-4AA2-AE21-A72EC4107354}" dt="2022-04-13T13:53:49.264" v="36" actId="26606"/>
          <ac:graphicFrameMkLst>
            <pc:docMk/>
            <pc:sldMk cId="101026022" sldId="262"/>
            <ac:graphicFrameMk id="12" creationId="{8322816C-B105-C639-6758-2B7D01ACCE70}"/>
          </ac:graphicFrameMkLst>
        </pc:graphicFrameChg>
        <pc:graphicFrameChg chg="add del">
          <ac:chgData name="Damian Kurpiewski" userId="a6c40eeacb61fb23" providerId="LiveId" clId="{DD142019-95C8-4AA2-AE21-A72EC4107354}" dt="2022-04-13T13:56:02.320" v="76" actId="26606"/>
          <ac:graphicFrameMkLst>
            <pc:docMk/>
            <pc:sldMk cId="101026022" sldId="262"/>
            <ac:graphicFrameMk id="13" creationId="{C97EB066-E64A-C72A-4E94-4661A31FC8C3}"/>
          </ac:graphicFrameMkLst>
        </pc:graphicFrameChg>
        <pc:graphicFrameChg chg="add del">
          <ac:chgData name="Damian Kurpiewski" userId="a6c40eeacb61fb23" providerId="LiveId" clId="{DD142019-95C8-4AA2-AE21-A72EC4107354}" dt="2022-04-13T13:55:02.895" v="56" actId="26606"/>
          <ac:graphicFrameMkLst>
            <pc:docMk/>
            <pc:sldMk cId="101026022" sldId="262"/>
            <ac:graphicFrameMk id="63" creationId="{8322816C-B105-C639-6758-2B7D01ACCE70}"/>
          </ac:graphicFrameMkLst>
        </pc:graphicFrameChg>
        <pc:graphicFrameChg chg="add del">
          <ac:chgData name="Damian Kurpiewski" userId="a6c40eeacb61fb23" providerId="LiveId" clId="{DD142019-95C8-4AA2-AE21-A72EC4107354}" dt="2022-04-13T13:55:04.397" v="58" actId="26606"/>
          <ac:graphicFrameMkLst>
            <pc:docMk/>
            <pc:sldMk cId="101026022" sldId="262"/>
            <ac:graphicFrameMk id="66" creationId="{936B1143-E7E0-72C2-2F60-AB8E9BEDE26E}"/>
          </ac:graphicFrameMkLst>
        </pc:graphicFrameChg>
        <pc:graphicFrameChg chg="add del">
          <ac:chgData name="Damian Kurpiewski" userId="a6c40eeacb61fb23" providerId="LiveId" clId="{DD142019-95C8-4AA2-AE21-A72EC4107354}" dt="2022-04-13T13:55:09.727" v="60" actId="26606"/>
          <ac:graphicFrameMkLst>
            <pc:docMk/>
            <pc:sldMk cId="101026022" sldId="262"/>
            <ac:graphicFrameMk id="69" creationId="{8322816C-B105-C639-6758-2B7D01ACCE70}"/>
          </ac:graphicFrameMkLst>
        </pc:graphicFrameChg>
        <pc:graphicFrameChg chg="add del">
          <ac:chgData name="Damian Kurpiewski" userId="a6c40eeacb61fb23" providerId="LiveId" clId="{DD142019-95C8-4AA2-AE21-A72EC4107354}" dt="2022-04-13T13:55:15.954" v="66" actId="26606"/>
          <ac:graphicFrameMkLst>
            <pc:docMk/>
            <pc:sldMk cId="101026022" sldId="262"/>
            <ac:graphicFrameMk id="84" creationId="{BB972022-A16E-1CBA-914B-248A094593D0}"/>
          </ac:graphicFrameMkLst>
        </pc:graphicFrameChg>
        <pc:picChg chg="add del">
          <ac:chgData name="Damian Kurpiewski" userId="a6c40eeacb61fb23" providerId="LiveId" clId="{DD142019-95C8-4AA2-AE21-A72EC4107354}" dt="2022-04-13T13:53:46.042" v="34" actId="26606"/>
          <ac:picMkLst>
            <pc:docMk/>
            <pc:sldMk cId="101026022" sldId="262"/>
            <ac:picMk id="5" creationId="{A7D9C421-F1B7-38C1-C1EE-AC0197636E0E}"/>
          </ac:picMkLst>
        </pc:picChg>
        <pc:picChg chg="add del">
          <ac:chgData name="Damian Kurpiewski" userId="a6c40eeacb61fb23" providerId="LiveId" clId="{DD142019-95C8-4AA2-AE21-A72EC4107354}" dt="2022-04-13T13:56:02.320" v="76" actId="26606"/>
          <ac:picMkLst>
            <pc:docMk/>
            <pc:sldMk cId="101026022" sldId="262"/>
            <ac:picMk id="6" creationId="{3AFA18D8-13DE-3866-DD0A-A68AF0B9728C}"/>
          </ac:picMkLst>
        </pc:picChg>
        <pc:picChg chg="add del">
          <ac:chgData name="Damian Kurpiewski" userId="a6c40eeacb61fb23" providerId="LiveId" clId="{DD142019-95C8-4AA2-AE21-A72EC4107354}" dt="2022-04-13T13:54:20.064" v="38" actId="26606"/>
          <ac:picMkLst>
            <pc:docMk/>
            <pc:sldMk cId="101026022" sldId="262"/>
            <ac:picMk id="15" creationId="{A7D9C421-F1B7-38C1-C1EE-AC0197636E0E}"/>
          </ac:picMkLst>
        </pc:picChg>
        <pc:picChg chg="add del">
          <ac:chgData name="Damian Kurpiewski" userId="a6c40eeacb61fb23" providerId="LiveId" clId="{DD142019-95C8-4AA2-AE21-A72EC4107354}" dt="2022-04-13T13:54:47.484" v="50" actId="26606"/>
          <ac:picMkLst>
            <pc:docMk/>
            <pc:sldMk cId="101026022" sldId="262"/>
            <ac:picMk id="51" creationId="{A7D9C421-F1B7-38C1-C1EE-AC0197636E0E}"/>
          </ac:picMkLst>
        </pc:picChg>
        <pc:picChg chg="add del">
          <ac:chgData name="Damian Kurpiewski" userId="a6c40eeacb61fb23" providerId="LiveId" clId="{DD142019-95C8-4AA2-AE21-A72EC4107354}" dt="2022-04-13T13:54:56.069" v="52" actId="26606"/>
          <ac:picMkLst>
            <pc:docMk/>
            <pc:sldMk cId="101026022" sldId="262"/>
            <ac:picMk id="55" creationId="{18C02F36-B24F-5042-C9B2-58BC0F2EA5E3}"/>
          </ac:picMkLst>
        </pc:picChg>
        <pc:picChg chg="add del">
          <ac:chgData name="Damian Kurpiewski" userId="a6c40eeacb61fb23" providerId="LiveId" clId="{DD142019-95C8-4AA2-AE21-A72EC4107354}" dt="2022-04-13T13:55:00.176" v="54" actId="26606"/>
          <ac:picMkLst>
            <pc:docMk/>
            <pc:sldMk cId="101026022" sldId="262"/>
            <ac:picMk id="59" creationId="{A7D9C421-F1B7-38C1-C1EE-AC0197636E0E}"/>
          </ac:picMkLst>
        </pc:picChg>
        <pc:picChg chg="add del mod ord">
          <ac:chgData name="Damian Kurpiewski" userId="a6c40eeacb61fb23" providerId="LiveId" clId="{DD142019-95C8-4AA2-AE21-A72EC4107354}" dt="2022-04-13T13:55:53.806" v="74" actId="26606"/>
          <ac:picMkLst>
            <pc:docMk/>
            <pc:sldMk cId="101026022" sldId="262"/>
            <ac:picMk id="92" creationId="{A7D9C421-F1B7-38C1-C1EE-AC0197636E0E}"/>
          </ac:picMkLst>
        </pc:picChg>
        <pc:cxnChg chg="add del">
          <ac:chgData name="Damian Kurpiewski" userId="a6c40eeacb61fb23" providerId="LiveId" clId="{DD142019-95C8-4AA2-AE21-A72EC4107354}" dt="2022-04-13T13:56:02.320" v="76" actId="26606"/>
          <ac:cxnSpMkLst>
            <pc:docMk/>
            <pc:sldMk cId="101026022" sldId="262"/>
            <ac:cxnSpMk id="7" creationId="{A7F400EE-A8A5-48AF-B4D6-291B52C6F0B0}"/>
          </ac:cxnSpMkLst>
        </pc:cxnChg>
        <pc:cxnChg chg="add del">
          <ac:chgData name="Damian Kurpiewski" userId="a6c40eeacb61fb23" providerId="LiveId" clId="{DD142019-95C8-4AA2-AE21-A72EC4107354}" dt="2022-04-13T13:53:46.042" v="34" actId="26606"/>
          <ac:cxnSpMkLst>
            <pc:docMk/>
            <pc:sldMk cId="101026022" sldId="262"/>
            <ac:cxnSpMk id="9" creationId="{A7F400EE-A8A5-48AF-B4D6-291B52C6F0B0}"/>
          </ac:cxnSpMkLst>
        </pc:cxnChg>
        <pc:cxnChg chg="add del">
          <ac:chgData name="Damian Kurpiewski" userId="a6c40eeacb61fb23" providerId="LiveId" clId="{DD142019-95C8-4AA2-AE21-A72EC4107354}" dt="2022-04-13T13:54:20.064" v="38" actId="26606"/>
          <ac:cxnSpMkLst>
            <pc:docMk/>
            <pc:sldMk cId="101026022" sldId="262"/>
            <ac:cxnSpMk id="16" creationId="{A7F400EE-A8A5-48AF-B4D6-291B52C6F0B0}"/>
          </ac:cxnSpMkLst>
        </pc:cxnChg>
        <pc:cxnChg chg="add del">
          <ac:chgData name="Damian Kurpiewski" userId="a6c40eeacb61fb23" providerId="LiveId" clId="{DD142019-95C8-4AA2-AE21-A72EC4107354}" dt="2022-04-13T13:54:33.778" v="42" actId="26606"/>
          <ac:cxnSpMkLst>
            <pc:docMk/>
            <pc:sldMk cId="101026022" sldId="262"/>
            <ac:cxnSpMk id="17" creationId="{6CF1BAF6-AD41-4082-B212-8A1F9A2E8779}"/>
          </ac:cxnSpMkLst>
        </pc:cxnChg>
        <pc:cxnChg chg="add del">
          <ac:chgData name="Damian Kurpiewski" userId="a6c40eeacb61fb23" providerId="LiveId" clId="{DD142019-95C8-4AA2-AE21-A72EC4107354}" dt="2022-04-13T13:54:47.484" v="50" actId="26606"/>
          <ac:cxnSpMkLst>
            <pc:docMk/>
            <pc:sldMk cId="101026022" sldId="262"/>
            <ac:cxnSpMk id="52" creationId="{A7F400EE-A8A5-48AF-B4D6-291B52C6F0B0}"/>
          </ac:cxnSpMkLst>
        </pc:cxnChg>
        <pc:cxnChg chg="add del">
          <ac:chgData name="Damian Kurpiewski" userId="a6c40eeacb61fb23" providerId="LiveId" clId="{DD142019-95C8-4AA2-AE21-A72EC4107354}" dt="2022-04-13T13:54:56.069" v="52" actId="26606"/>
          <ac:cxnSpMkLst>
            <pc:docMk/>
            <pc:sldMk cId="101026022" sldId="262"/>
            <ac:cxnSpMk id="56" creationId="{A7F400EE-A8A5-48AF-B4D6-291B52C6F0B0}"/>
          </ac:cxnSpMkLst>
        </pc:cxnChg>
        <pc:cxnChg chg="add del">
          <ac:chgData name="Damian Kurpiewski" userId="a6c40eeacb61fb23" providerId="LiveId" clId="{DD142019-95C8-4AA2-AE21-A72EC4107354}" dt="2022-04-13T13:55:00.176" v="54" actId="26606"/>
          <ac:cxnSpMkLst>
            <pc:docMk/>
            <pc:sldMk cId="101026022" sldId="262"/>
            <ac:cxnSpMk id="60" creationId="{A7F400EE-A8A5-48AF-B4D6-291B52C6F0B0}"/>
          </ac:cxnSpMkLst>
        </pc:cxnChg>
        <pc:cxnChg chg="add del">
          <ac:chgData name="Damian Kurpiewski" userId="a6c40eeacb61fb23" providerId="LiveId" clId="{DD142019-95C8-4AA2-AE21-A72EC4107354}" dt="2022-04-13T13:55:53.806" v="74" actId="26606"/>
          <ac:cxnSpMkLst>
            <pc:docMk/>
            <pc:sldMk cId="101026022" sldId="262"/>
            <ac:cxnSpMk id="93" creationId="{A7F400EE-A8A5-48AF-B4D6-291B52C6F0B0}"/>
          </ac:cxnSpMkLst>
        </pc:cxnChg>
      </pc:sldChg>
      <pc:sldChg chg="addSp delSp modSp mod setBg setClrOvrMap">
        <pc:chgData name="Damian Kurpiewski" userId="a6c40eeacb61fb23" providerId="LiveId" clId="{DD142019-95C8-4AA2-AE21-A72EC4107354}" dt="2022-04-13T13:59:47.226" v="106" actId="26606"/>
        <pc:sldMkLst>
          <pc:docMk/>
          <pc:sldMk cId="4197675343" sldId="267"/>
        </pc:sldMkLst>
        <pc:spChg chg="mod">
          <ac:chgData name="Damian Kurpiewski" userId="a6c40eeacb61fb23" providerId="LiveId" clId="{DD142019-95C8-4AA2-AE21-A72EC4107354}" dt="2022-04-13T13:59:47.226" v="106" actId="26606"/>
          <ac:spMkLst>
            <pc:docMk/>
            <pc:sldMk cId="4197675343" sldId="267"/>
            <ac:spMk id="2" creationId="{D07C3AB9-BF1F-4C82-870E-CBFC00F3DD84}"/>
          </ac:spMkLst>
        </pc:spChg>
        <pc:spChg chg="mod">
          <ac:chgData name="Damian Kurpiewski" userId="a6c40eeacb61fb23" providerId="LiveId" clId="{DD142019-95C8-4AA2-AE21-A72EC4107354}" dt="2022-04-13T13:58:20.518" v="97" actId="26606"/>
          <ac:spMkLst>
            <pc:docMk/>
            <pc:sldMk cId="4197675343" sldId="267"/>
            <ac:spMk id="3" creationId="{34F4ADE2-275F-4EC5-B323-02ADA6CAE597}"/>
          </ac:spMkLst>
        </pc:spChg>
        <pc:spChg chg="add del">
          <ac:chgData name="Damian Kurpiewski" userId="a6c40eeacb61fb23" providerId="LiveId" clId="{DD142019-95C8-4AA2-AE21-A72EC4107354}" dt="2022-04-13T13:59:47.226" v="106" actId="26606"/>
          <ac:spMkLst>
            <pc:docMk/>
            <pc:sldMk cId="4197675343" sldId="267"/>
            <ac:spMk id="8" creationId="{A4FB2F3E-259B-4650-B258-F09745BAA841}"/>
          </ac:spMkLst>
        </pc:spChg>
        <pc:spChg chg="add del">
          <ac:chgData name="Damian Kurpiewski" userId="a6c40eeacb61fb23" providerId="LiveId" clId="{DD142019-95C8-4AA2-AE21-A72EC4107354}" dt="2022-04-13T13:58:12.794" v="92" actId="26606"/>
          <ac:spMkLst>
            <pc:docMk/>
            <pc:sldMk cId="4197675343" sldId="267"/>
            <ac:spMk id="9" creationId="{71B2258F-86CA-4D4D-8270-BC05FCDEBFB3}"/>
          </ac:spMkLst>
        </pc:spChg>
        <pc:spChg chg="add del">
          <ac:chgData name="Damian Kurpiewski" userId="a6c40eeacb61fb23" providerId="LiveId" clId="{DD142019-95C8-4AA2-AE21-A72EC4107354}" dt="2022-04-13T13:58:14.100" v="94" actId="26606"/>
          <ac:spMkLst>
            <pc:docMk/>
            <pc:sldMk cId="4197675343" sldId="267"/>
            <ac:spMk id="11" creationId="{ECC07320-C2CA-4E29-8481-9D9E143C7788}"/>
          </ac:spMkLst>
        </pc:spChg>
        <pc:spChg chg="add del">
          <ac:chgData name="Damian Kurpiewski" userId="a6c40eeacb61fb23" providerId="LiveId" clId="{DD142019-95C8-4AA2-AE21-A72EC4107354}" dt="2022-04-13T13:58:20.507" v="96" actId="26606"/>
          <ac:spMkLst>
            <pc:docMk/>
            <pc:sldMk cId="4197675343" sldId="267"/>
            <ac:spMk id="14" creationId="{71B2258F-86CA-4D4D-8270-BC05FCDEBFB3}"/>
          </ac:spMkLst>
        </pc:spChg>
        <pc:spChg chg="add del">
          <ac:chgData name="Damian Kurpiewski" userId="a6c40eeacb61fb23" providerId="LiveId" clId="{DD142019-95C8-4AA2-AE21-A72EC4107354}" dt="2022-04-13T13:59:47.226" v="106" actId="26606"/>
          <ac:spMkLst>
            <pc:docMk/>
            <pc:sldMk cId="4197675343" sldId="267"/>
            <ac:spMk id="31" creationId="{83CB2632-0822-4E49-A707-FA1B8A4D0173}"/>
          </ac:spMkLst>
        </pc:spChg>
        <pc:spChg chg="add del">
          <ac:chgData name="Damian Kurpiewski" userId="a6c40eeacb61fb23" providerId="LiveId" clId="{DD142019-95C8-4AA2-AE21-A72EC4107354}" dt="2022-04-13T13:59:47.226" v="106" actId="26606"/>
          <ac:spMkLst>
            <pc:docMk/>
            <pc:sldMk cId="4197675343" sldId="267"/>
            <ac:spMk id="39" creationId="{A4FB2F3E-259B-4650-B258-F09745BAA841}"/>
          </ac:spMkLst>
        </pc:spChg>
        <pc:spChg chg="add del">
          <ac:chgData name="Damian Kurpiewski" userId="a6c40eeacb61fb23" providerId="LiveId" clId="{DD142019-95C8-4AA2-AE21-A72EC4107354}" dt="2022-04-13T13:59:47.226" v="106" actId="26606"/>
          <ac:spMkLst>
            <pc:docMk/>
            <pc:sldMk cId="4197675343" sldId="267"/>
            <ac:spMk id="41" creationId="{83CB2632-0822-4E49-A707-FA1B8A4D0173}"/>
          </ac:spMkLst>
        </pc:spChg>
        <pc:grpChg chg="add del">
          <ac:chgData name="Damian Kurpiewski" userId="a6c40eeacb61fb23" providerId="LiveId" clId="{DD142019-95C8-4AA2-AE21-A72EC4107354}" dt="2022-04-13T13:59:47.226" v="106" actId="26606"/>
          <ac:grpSpMkLst>
            <pc:docMk/>
            <pc:sldMk cId="4197675343" sldId="267"/>
            <ac:grpSpMk id="10" creationId="{084C5BAC-71DF-48C0-AB51-699516D3BE58}"/>
          </ac:grpSpMkLst>
        </pc:grpChg>
        <pc:grpChg chg="add del">
          <ac:chgData name="Damian Kurpiewski" userId="a6c40eeacb61fb23" providerId="LiveId" clId="{DD142019-95C8-4AA2-AE21-A72EC4107354}" dt="2022-04-13T13:59:47.226" v="106" actId="26606"/>
          <ac:grpSpMkLst>
            <pc:docMk/>
            <pc:sldMk cId="4197675343" sldId="267"/>
            <ac:grpSpMk id="43" creationId="{DFDB61A8-F412-4C20-81C0-5B3ED6E43329}"/>
          </ac:grpSpMkLst>
        </pc:grpChg>
        <pc:picChg chg="add del">
          <ac:chgData name="Damian Kurpiewski" userId="a6c40eeacb61fb23" providerId="LiveId" clId="{DD142019-95C8-4AA2-AE21-A72EC4107354}" dt="2022-04-13T13:58:12.794" v="92" actId="26606"/>
          <ac:picMkLst>
            <pc:docMk/>
            <pc:sldMk cId="4197675343" sldId="267"/>
            <ac:picMk id="5" creationId="{FE1AAE48-1D7D-0B10-4BE5-74D7FE50474C}"/>
          </ac:picMkLst>
        </pc:picChg>
        <pc:picChg chg="add del">
          <ac:chgData name="Damian Kurpiewski" userId="a6c40eeacb61fb23" providerId="LiveId" clId="{DD142019-95C8-4AA2-AE21-A72EC4107354}" dt="2022-04-13T13:58:14.100" v="94" actId="26606"/>
          <ac:picMkLst>
            <pc:docMk/>
            <pc:sldMk cId="4197675343" sldId="267"/>
            <ac:picMk id="12" creationId="{0C49F346-22DB-165A-FD3F-6536F6829AD3}"/>
          </ac:picMkLst>
        </pc:picChg>
        <pc:picChg chg="add del">
          <ac:chgData name="Damian Kurpiewski" userId="a6c40eeacb61fb23" providerId="LiveId" clId="{DD142019-95C8-4AA2-AE21-A72EC4107354}" dt="2022-04-13T13:58:20.507" v="96" actId="26606"/>
          <ac:picMkLst>
            <pc:docMk/>
            <pc:sldMk cId="4197675343" sldId="267"/>
            <ac:picMk id="15" creationId="{FE1AAE48-1D7D-0B10-4BE5-74D7FE50474C}"/>
          </ac:picMkLst>
        </pc:picChg>
      </pc:sldChg>
      <pc:sldChg chg="addSp delSp modSp mod setBg">
        <pc:chgData name="Damian Kurpiewski" userId="a6c40eeacb61fb23" providerId="LiveId" clId="{DD142019-95C8-4AA2-AE21-A72EC4107354}" dt="2022-04-13T13:57:32.722" v="90" actId="123"/>
        <pc:sldMkLst>
          <pc:docMk/>
          <pc:sldMk cId="2966931712" sldId="320"/>
        </pc:sldMkLst>
        <pc:spChg chg="mod">
          <ac:chgData name="Damian Kurpiewski" userId="a6c40eeacb61fb23" providerId="LiveId" clId="{DD142019-95C8-4AA2-AE21-A72EC4107354}" dt="2022-04-13T13:57:14.023" v="86" actId="26606"/>
          <ac:spMkLst>
            <pc:docMk/>
            <pc:sldMk cId="2966931712" sldId="320"/>
            <ac:spMk id="2" creationId="{A2A91A41-07B9-482C-A943-94AE0CF57FF0}"/>
          </ac:spMkLst>
        </pc:spChg>
        <pc:spChg chg="mod">
          <ac:chgData name="Damian Kurpiewski" userId="a6c40eeacb61fb23" providerId="LiveId" clId="{DD142019-95C8-4AA2-AE21-A72EC4107354}" dt="2022-04-13T13:57:32.722" v="90" actId="123"/>
          <ac:spMkLst>
            <pc:docMk/>
            <pc:sldMk cId="2966931712" sldId="320"/>
            <ac:spMk id="3" creationId="{A8F9F8CA-206F-4071-A3DA-8E40F183BAFF}"/>
          </ac:spMkLst>
        </pc:spChg>
        <pc:picChg chg="add del">
          <ac:chgData name="Damian Kurpiewski" userId="a6c40eeacb61fb23" providerId="LiveId" clId="{DD142019-95C8-4AA2-AE21-A72EC4107354}" dt="2022-04-13T13:57:12.797" v="83" actId="26606"/>
          <ac:picMkLst>
            <pc:docMk/>
            <pc:sldMk cId="2966931712" sldId="320"/>
            <ac:picMk id="5" creationId="{1FD3EE99-7FB9-2E3F-C5EC-AED5D4902E42}"/>
          </ac:picMkLst>
        </pc:picChg>
        <pc:picChg chg="add del">
          <ac:chgData name="Damian Kurpiewski" userId="a6c40eeacb61fb23" providerId="LiveId" clId="{DD142019-95C8-4AA2-AE21-A72EC4107354}" dt="2022-04-13T13:57:13.998" v="85" actId="26606"/>
          <ac:picMkLst>
            <pc:docMk/>
            <pc:sldMk cId="2966931712" sldId="320"/>
            <ac:picMk id="11" creationId="{63B86C4B-DD30-7E36-1036-A252C4E0114D}"/>
          </ac:picMkLst>
        </pc:picChg>
        <pc:picChg chg="add">
          <ac:chgData name="Damian Kurpiewski" userId="a6c40eeacb61fb23" providerId="LiveId" clId="{DD142019-95C8-4AA2-AE21-A72EC4107354}" dt="2022-04-13T13:57:14.023" v="86" actId="26606"/>
          <ac:picMkLst>
            <pc:docMk/>
            <pc:sldMk cId="2966931712" sldId="320"/>
            <ac:picMk id="14" creationId="{1FD3EE99-7FB9-2E3F-C5EC-AED5D4902E42}"/>
          </ac:picMkLst>
        </pc:picChg>
        <pc:cxnChg chg="add del">
          <ac:chgData name="Damian Kurpiewski" userId="a6c40eeacb61fb23" providerId="LiveId" clId="{DD142019-95C8-4AA2-AE21-A72EC4107354}" dt="2022-04-13T13:57:12.797" v="83" actId="26606"/>
          <ac:cxnSpMkLst>
            <pc:docMk/>
            <pc:sldMk cId="2966931712" sldId="320"/>
            <ac:cxnSpMk id="9" creationId="{A7F400EE-A8A5-48AF-B4D6-291B52C6F0B0}"/>
          </ac:cxnSpMkLst>
        </pc:cxnChg>
        <pc:cxnChg chg="add del">
          <ac:chgData name="Damian Kurpiewski" userId="a6c40eeacb61fb23" providerId="LiveId" clId="{DD142019-95C8-4AA2-AE21-A72EC4107354}" dt="2022-04-13T13:57:13.998" v="85" actId="26606"/>
          <ac:cxnSpMkLst>
            <pc:docMk/>
            <pc:sldMk cId="2966931712" sldId="320"/>
            <ac:cxnSpMk id="12" creationId="{A7F400EE-A8A5-48AF-B4D6-291B52C6F0B0}"/>
          </ac:cxnSpMkLst>
        </pc:cxnChg>
        <pc:cxnChg chg="add">
          <ac:chgData name="Damian Kurpiewski" userId="a6c40eeacb61fb23" providerId="LiveId" clId="{DD142019-95C8-4AA2-AE21-A72EC4107354}" dt="2022-04-13T13:57:14.023" v="86" actId="26606"/>
          <ac:cxnSpMkLst>
            <pc:docMk/>
            <pc:sldMk cId="2966931712" sldId="320"/>
            <ac:cxnSpMk id="15" creationId="{A7F400EE-A8A5-48AF-B4D6-291B52C6F0B0}"/>
          </ac:cxnSpMkLst>
        </pc:cxnChg>
      </pc:sldChg>
    </pc:docChg>
  </pc:docChgLst>
  <pc:docChgLst>
    <pc:chgData name="Damian Kurpiewski" userId="a6c40eeacb61fb23" providerId="LiveId" clId="{FEC4CC39-CD41-4957-AE9B-208BE8B17918}"/>
    <pc:docChg chg="delSld">
      <pc:chgData name="Damian Kurpiewski" userId="a6c40eeacb61fb23" providerId="LiveId" clId="{FEC4CC39-CD41-4957-AE9B-208BE8B17918}" dt="2020-03-07T12:43:23.385" v="2" actId="47"/>
      <pc:docMkLst>
        <pc:docMk/>
      </pc:docMkLst>
      <pc:sldChg chg="del">
        <pc:chgData name="Damian Kurpiewski" userId="a6c40eeacb61fb23" providerId="LiveId" clId="{FEC4CC39-CD41-4957-AE9B-208BE8B17918}" dt="2020-03-07T12:43:23.385" v="2" actId="47"/>
        <pc:sldMkLst>
          <pc:docMk/>
          <pc:sldMk cId="402888501" sldId="261"/>
        </pc:sldMkLst>
      </pc:sldChg>
      <pc:sldChg chg="del">
        <pc:chgData name="Damian Kurpiewski" userId="a6c40eeacb61fb23" providerId="LiveId" clId="{FEC4CC39-CD41-4957-AE9B-208BE8B17918}" dt="2020-03-07T12:42:43.073" v="0" actId="47"/>
        <pc:sldMkLst>
          <pc:docMk/>
          <pc:sldMk cId="3914593943" sldId="263"/>
        </pc:sldMkLst>
      </pc:sldChg>
      <pc:sldChg chg="del">
        <pc:chgData name="Damian Kurpiewski" userId="a6c40eeacb61fb23" providerId="LiveId" clId="{FEC4CC39-CD41-4957-AE9B-208BE8B17918}" dt="2020-03-07T12:42:59.711" v="1" actId="47"/>
        <pc:sldMkLst>
          <pc:docMk/>
          <pc:sldMk cId="2962129470" sldId="347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25AD90D-371A-7844-8DF6-CADE4191DEF9}" type="doc">
      <dgm:prSet loTypeId="urn:microsoft.com/office/officeart/2005/8/layout/hierarchy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l-PL"/>
        </a:p>
      </dgm:t>
    </dgm:pt>
    <dgm:pt modelId="{5AD789F6-9686-6B41-9CC0-27C8861D6B3C}">
      <dgm:prSet phldrT="[Tekst]"/>
      <dgm:spPr/>
      <dgm:t>
        <a:bodyPr/>
        <a:lstStyle/>
        <a:p>
          <a:r>
            <a:rPr lang="pl-PL" dirty="0"/>
            <a:t>Sort(1,8)</a:t>
          </a:r>
        </a:p>
      </dgm:t>
    </dgm:pt>
    <dgm:pt modelId="{B9415C23-EB0E-514D-8CAD-3C90F3C079D2}" type="parTrans" cxnId="{F78A1FC1-6E54-5E42-BBEA-7650B0A323ED}">
      <dgm:prSet/>
      <dgm:spPr/>
      <dgm:t>
        <a:bodyPr/>
        <a:lstStyle/>
        <a:p>
          <a:endParaRPr lang="pl-PL"/>
        </a:p>
      </dgm:t>
    </dgm:pt>
    <dgm:pt modelId="{47CDB8DB-31F4-FF45-938D-9841785386B4}" type="sibTrans" cxnId="{F78A1FC1-6E54-5E42-BBEA-7650B0A323ED}">
      <dgm:prSet/>
      <dgm:spPr/>
      <dgm:t>
        <a:bodyPr/>
        <a:lstStyle/>
        <a:p>
          <a:endParaRPr lang="pl-PL"/>
        </a:p>
      </dgm:t>
    </dgm:pt>
    <dgm:pt modelId="{3BFF741D-D7D1-4941-ABA5-4003B29DA5E1}">
      <dgm:prSet phldrT="[Tekst]"/>
      <dgm:spPr/>
      <dgm:t>
        <a:bodyPr/>
        <a:lstStyle/>
        <a:p>
          <a:r>
            <a:rPr lang="pl-PL" dirty="0"/>
            <a:t>Sort(1,4)</a:t>
          </a:r>
        </a:p>
      </dgm:t>
    </dgm:pt>
    <dgm:pt modelId="{FC5C3EA0-B0C3-5B49-8DD9-EE158B018E34}" type="parTrans" cxnId="{7FF82F94-5282-C74B-88C4-CE6887BE7637}">
      <dgm:prSet/>
      <dgm:spPr/>
      <dgm:t>
        <a:bodyPr/>
        <a:lstStyle/>
        <a:p>
          <a:endParaRPr lang="pl-PL"/>
        </a:p>
      </dgm:t>
    </dgm:pt>
    <dgm:pt modelId="{B88550ED-00D6-6A4B-8A4D-00FF8C6F8C36}" type="sibTrans" cxnId="{7FF82F94-5282-C74B-88C4-CE6887BE7637}">
      <dgm:prSet/>
      <dgm:spPr/>
      <dgm:t>
        <a:bodyPr/>
        <a:lstStyle/>
        <a:p>
          <a:endParaRPr lang="pl-PL"/>
        </a:p>
      </dgm:t>
    </dgm:pt>
    <dgm:pt modelId="{B22B20FB-444B-9146-8E8A-6E2F120F78A1}">
      <dgm:prSet phldrT="[Tekst]"/>
      <dgm:spPr/>
      <dgm:t>
        <a:bodyPr/>
        <a:lstStyle/>
        <a:p>
          <a:r>
            <a:rPr lang="pl-PL" dirty="0"/>
            <a:t>Sort(1,2)</a:t>
          </a:r>
        </a:p>
      </dgm:t>
    </dgm:pt>
    <dgm:pt modelId="{BB09D4AC-9C4C-444D-981A-59B6C891111C}" type="parTrans" cxnId="{57A56AAA-E4F0-F54C-A706-AD38D492DF50}">
      <dgm:prSet/>
      <dgm:spPr/>
      <dgm:t>
        <a:bodyPr/>
        <a:lstStyle/>
        <a:p>
          <a:endParaRPr lang="pl-PL"/>
        </a:p>
      </dgm:t>
    </dgm:pt>
    <dgm:pt modelId="{22D5BA85-4ABE-AC4F-98D6-DB1DC11576DC}" type="sibTrans" cxnId="{57A56AAA-E4F0-F54C-A706-AD38D492DF50}">
      <dgm:prSet/>
      <dgm:spPr/>
      <dgm:t>
        <a:bodyPr/>
        <a:lstStyle/>
        <a:p>
          <a:endParaRPr lang="pl-PL"/>
        </a:p>
      </dgm:t>
    </dgm:pt>
    <dgm:pt modelId="{767577D2-A1D0-5945-A3B8-F088AA9A31E0}">
      <dgm:prSet phldrT="[Tekst]"/>
      <dgm:spPr/>
      <dgm:t>
        <a:bodyPr/>
        <a:lstStyle/>
        <a:p>
          <a:r>
            <a:rPr lang="pl-PL" dirty="0"/>
            <a:t>Sort(3,4)</a:t>
          </a:r>
        </a:p>
      </dgm:t>
    </dgm:pt>
    <dgm:pt modelId="{0E21E45A-03D5-2844-AEF7-9CEF77D2FCC1}" type="parTrans" cxnId="{53C7FF67-13B7-764D-BE41-0C8D405E309D}">
      <dgm:prSet/>
      <dgm:spPr/>
      <dgm:t>
        <a:bodyPr/>
        <a:lstStyle/>
        <a:p>
          <a:endParaRPr lang="pl-PL"/>
        </a:p>
      </dgm:t>
    </dgm:pt>
    <dgm:pt modelId="{9A751317-A03C-9C4A-92F7-701854434575}" type="sibTrans" cxnId="{53C7FF67-13B7-764D-BE41-0C8D405E309D}">
      <dgm:prSet/>
      <dgm:spPr/>
      <dgm:t>
        <a:bodyPr/>
        <a:lstStyle/>
        <a:p>
          <a:endParaRPr lang="pl-PL"/>
        </a:p>
      </dgm:t>
    </dgm:pt>
    <dgm:pt modelId="{3A818088-5F59-B342-8D1F-BDFA7B076639}">
      <dgm:prSet phldrT="[Tekst]"/>
      <dgm:spPr/>
      <dgm:t>
        <a:bodyPr/>
        <a:lstStyle/>
        <a:p>
          <a:r>
            <a:rPr lang="pl-PL" dirty="0"/>
            <a:t>Sort(5,8)</a:t>
          </a:r>
        </a:p>
      </dgm:t>
    </dgm:pt>
    <dgm:pt modelId="{1CADA685-640F-6A43-BA6C-97DAA3AF97ED}" type="parTrans" cxnId="{F5F916E1-A4FC-C24A-952D-BD45DC5B736C}">
      <dgm:prSet/>
      <dgm:spPr/>
      <dgm:t>
        <a:bodyPr/>
        <a:lstStyle/>
        <a:p>
          <a:endParaRPr lang="pl-PL"/>
        </a:p>
      </dgm:t>
    </dgm:pt>
    <dgm:pt modelId="{F4DF803A-B00D-AB43-9D1D-75EAA67CB7B7}" type="sibTrans" cxnId="{F5F916E1-A4FC-C24A-952D-BD45DC5B736C}">
      <dgm:prSet/>
      <dgm:spPr/>
      <dgm:t>
        <a:bodyPr/>
        <a:lstStyle/>
        <a:p>
          <a:endParaRPr lang="pl-PL"/>
        </a:p>
      </dgm:t>
    </dgm:pt>
    <dgm:pt modelId="{FA1A3EFC-0F0B-D642-8315-BC964B3D3001}">
      <dgm:prSet phldrT="[Tekst]"/>
      <dgm:spPr/>
      <dgm:t>
        <a:bodyPr/>
        <a:lstStyle/>
        <a:p>
          <a:r>
            <a:rPr lang="pl-PL" dirty="0"/>
            <a:t>Sort(5,6)</a:t>
          </a:r>
        </a:p>
      </dgm:t>
    </dgm:pt>
    <dgm:pt modelId="{48E65A75-D738-2842-AB91-BE792EC68F91}" type="parTrans" cxnId="{487281E2-8B48-D545-B650-351E020C8073}">
      <dgm:prSet/>
      <dgm:spPr/>
      <dgm:t>
        <a:bodyPr/>
        <a:lstStyle/>
        <a:p>
          <a:endParaRPr lang="pl-PL"/>
        </a:p>
      </dgm:t>
    </dgm:pt>
    <dgm:pt modelId="{040A5F23-B373-E44D-B9C3-4F9CD41AC2CE}" type="sibTrans" cxnId="{487281E2-8B48-D545-B650-351E020C8073}">
      <dgm:prSet/>
      <dgm:spPr/>
      <dgm:t>
        <a:bodyPr/>
        <a:lstStyle/>
        <a:p>
          <a:endParaRPr lang="pl-PL"/>
        </a:p>
      </dgm:t>
    </dgm:pt>
    <dgm:pt modelId="{7F1DC53A-DF3A-F74E-BBE1-827CC6570332}">
      <dgm:prSet phldrT="[Tekst]"/>
      <dgm:spPr/>
      <dgm:t>
        <a:bodyPr/>
        <a:lstStyle/>
        <a:p>
          <a:r>
            <a:rPr lang="pl-PL" dirty="0"/>
            <a:t>Sort(1,1)</a:t>
          </a:r>
        </a:p>
      </dgm:t>
    </dgm:pt>
    <dgm:pt modelId="{251B62D3-A39D-954C-B1FD-5D18E9D39731}" type="parTrans" cxnId="{515D4D3D-C524-4C43-9595-575422F4E1A9}">
      <dgm:prSet/>
      <dgm:spPr/>
      <dgm:t>
        <a:bodyPr/>
        <a:lstStyle/>
        <a:p>
          <a:endParaRPr lang="pl-PL"/>
        </a:p>
      </dgm:t>
    </dgm:pt>
    <dgm:pt modelId="{B8D9CAE1-172B-E348-8E2E-DFD972AC1F71}" type="sibTrans" cxnId="{515D4D3D-C524-4C43-9595-575422F4E1A9}">
      <dgm:prSet/>
      <dgm:spPr/>
      <dgm:t>
        <a:bodyPr/>
        <a:lstStyle/>
        <a:p>
          <a:endParaRPr lang="pl-PL"/>
        </a:p>
      </dgm:t>
    </dgm:pt>
    <dgm:pt modelId="{F6CE4E35-CC02-0946-8F45-1DC84C57D266}">
      <dgm:prSet phldrT="[Tekst]"/>
      <dgm:spPr/>
      <dgm:t>
        <a:bodyPr/>
        <a:lstStyle/>
        <a:p>
          <a:r>
            <a:rPr lang="pl-PL" dirty="0"/>
            <a:t>Sort(2,2)</a:t>
          </a:r>
        </a:p>
      </dgm:t>
    </dgm:pt>
    <dgm:pt modelId="{9472E5AB-451C-C342-BF41-3690D2A01233}" type="parTrans" cxnId="{95FF0837-D626-1F41-986A-DA552D40A1E3}">
      <dgm:prSet/>
      <dgm:spPr/>
      <dgm:t>
        <a:bodyPr/>
        <a:lstStyle/>
        <a:p>
          <a:endParaRPr lang="pl-PL"/>
        </a:p>
      </dgm:t>
    </dgm:pt>
    <dgm:pt modelId="{7C7EDDB4-F65F-B14A-9E6D-0B3C8EC8D32B}" type="sibTrans" cxnId="{95FF0837-D626-1F41-986A-DA552D40A1E3}">
      <dgm:prSet/>
      <dgm:spPr/>
      <dgm:t>
        <a:bodyPr/>
        <a:lstStyle/>
        <a:p>
          <a:endParaRPr lang="pl-PL"/>
        </a:p>
      </dgm:t>
    </dgm:pt>
    <dgm:pt modelId="{796B717E-F911-8548-8C28-E358B01E105C}">
      <dgm:prSet phldrT="[Tekst]"/>
      <dgm:spPr/>
      <dgm:t>
        <a:bodyPr/>
        <a:lstStyle/>
        <a:p>
          <a:r>
            <a:rPr lang="pl-PL" dirty="0"/>
            <a:t>Sort(3,3)</a:t>
          </a:r>
        </a:p>
      </dgm:t>
    </dgm:pt>
    <dgm:pt modelId="{66F86B82-2BFC-7D48-8D2A-301905D96F8D}" type="parTrans" cxnId="{887348B1-1657-3E4D-A10B-58EB3AC47CB1}">
      <dgm:prSet/>
      <dgm:spPr/>
      <dgm:t>
        <a:bodyPr/>
        <a:lstStyle/>
        <a:p>
          <a:endParaRPr lang="pl-PL"/>
        </a:p>
      </dgm:t>
    </dgm:pt>
    <dgm:pt modelId="{74204A2B-D0E3-094F-B388-82760A32213C}" type="sibTrans" cxnId="{887348B1-1657-3E4D-A10B-58EB3AC47CB1}">
      <dgm:prSet/>
      <dgm:spPr/>
      <dgm:t>
        <a:bodyPr/>
        <a:lstStyle/>
        <a:p>
          <a:endParaRPr lang="pl-PL"/>
        </a:p>
      </dgm:t>
    </dgm:pt>
    <dgm:pt modelId="{2A43BC02-10BA-AA48-B733-5F4A723B8821}">
      <dgm:prSet phldrT="[Tekst]"/>
      <dgm:spPr/>
      <dgm:t>
        <a:bodyPr/>
        <a:lstStyle/>
        <a:p>
          <a:r>
            <a:rPr lang="pl-PL" dirty="0"/>
            <a:t>Sort(4,4)</a:t>
          </a:r>
        </a:p>
      </dgm:t>
    </dgm:pt>
    <dgm:pt modelId="{9C3C7DFD-4AEC-9841-9CF8-7A2EB66CF47D}" type="parTrans" cxnId="{ECA00DFF-9136-8B4B-8066-12941D2098AD}">
      <dgm:prSet/>
      <dgm:spPr/>
      <dgm:t>
        <a:bodyPr/>
        <a:lstStyle/>
        <a:p>
          <a:endParaRPr lang="pl-PL"/>
        </a:p>
      </dgm:t>
    </dgm:pt>
    <dgm:pt modelId="{3EA5DC7A-84D6-E649-8021-2C3D9ABD8BC0}" type="sibTrans" cxnId="{ECA00DFF-9136-8B4B-8066-12941D2098AD}">
      <dgm:prSet/>
      <dgm:spPr/>
      <dgm:t>
        <a:bodyPr/>
        <a:lstStyle/>
        <a:p>
          <a:endParaRPr lang="pl-PL"/>
        </a:p>
      </dgm:t>
    </dgm:pt>
    <dgm:pt modelId="{936325B2-0229-EF41-AB29-8D339A13F87D}">
      <dgm:prSet phldrT="[Tekst]"/>
      <dgm:spPr/>
      <dgm:t>
        <a:bodyPr/>
        <a:lstStyle/>
        <a:p>
          <a:r>
            <a:rPr lang="pl-PL" dirty="0"/>
            <a:t>Sort(7,8)</a:t>
          </a:r>
        </a:p>
      </dgm:t>
    </dgm:pt>
    <dgm:pt modelId="{07527D39-4BD6-8D4C-8794-8FA80586B638}" type="parTrans" cxnId="{7A112619-B963-ED4F-A3A6-36BB0B358B88}">
      <dgm:prSet/>
      <dgm:spPr/>
      <dgm:t>
        <a:bodyPr/>
        <a:lstStyle/>
        <a:p>
          <a:endParaRPr lang="pl-PL"/>
        </a:p>
      </dgm:t>
    </dgm:pt>
    <dgm:pt modelId="{85140780-DC4D-BE40-983F-06D5F1093703}" type="sibTrans" cxnId="{7A112619-B963-ED4F-A3A6-36BB0B358B88}">
      <dgm:prSet/>
      <dgm:spPr/>
      <dgm:t>
        <a:bodyPr/>
        <a:lstStyle/>
        <a:p>
          <a:endParaRPr lang="pl-PL"/>
        </a:p>
      </dgm:t>
    </dgm:pt>
    <dgm:pt modelId="{C909271F-5DAB-E841-8729-C9A1A0293036}">
      <dgm:prSet phldrT="[Tekst]"/>
      <dgm:spPr/>
      <dgm:t>
        <a:bodyPr/>
        <a:lstStyle/>
        <a:p>
          <a:r>
            <a:rPr lang="pl-PL" dirty="0"/>
            <a:t>Sort(5,5)</a:t>
          </a:r>
        </a:p>
      </dgm:t>
    </dgm:pt>
    <dgm:pt modelId="{BD216160-7189-7B48-A3A1-65C5806FDDD0}" type="parTrans" cxnId="{3285598E-0B25-5441-B7D0-C654472ED33C}">
      <dgm:prSet/>
      <dgm:spPr/>
      <dgm:t>
        <a:bodyPr/>
        <a:lstStyle/>
        <a:p>
          <a:endParaRPr lang="pl-PL"/>
        </a:p>
      </dgm:t>
    </dgm:pt>
    <dgm:pt modelId="{E03E014D-A21D-634A-81D2-B0C31A9B8526}" type="sibTrans" cxnId="{3285598E-0B25-5441-B7D0-C654472ED33C}">
      <dgm:prSet/>
      <dgm:spPr/>
      <dgm:t>
        <a:bodyPr/>
        <a:lstStyle/>
        <a:p>
          <a:endParaRPr lang="pl-PL"/>
        </a:p>
      </dgm:t>
    </dgm:pt>
    <dgm:pt modelId="{BD1E713E-FC1E-ED4F-BBF1-B484622EE4CA}">
      <dgm:prSet phldrT="[Tekst]"/>
      <dgm:spPr/>
      <dgm:t>
        <a:bodyPr/>
        <a:lstStyle/>
        <a:p>
          <a:r>
            <a:rPr lang="pl-PL" dirty="0"/>
            <a:t>Sort(6,6)</a:t>
          </a:r>
        </a:p>
      </dgm:t>
    </dgm:pt>
    <dgm:pt modelId="{2D60E2B7-9CEE-CF4C-A94D-D0A8E50349CC}" type="parTrans" cxnId="{25BAA1D3-F7C6-F54E-9DB5-43072BEF2DB7}">
      <dgm:prSet/>
      <dgm:spPr/>
      <dgm:t>
        <a:bodyPr/>
        <a:lstStyle/>
        <a:p>
          <a:endParaRPr lang="pl-PL"/>
        </a:p>
      </dgm:t>
    </dgm:pt>
    <dgm:pt modelId="{CF5048FB-29FA-344A-95CD-D044146D8789}" type="sibTrans" cxnId="{25BAA1D3-F7C6-F54E-9DB5-43072BEF2DB7}">
      <dgm:prSet/>
      <dgm:spPr/>
      <dgm:t>
        <a:bodyPr/>
        <a:lstStyle/>
        <a:p>
          <a:endParaRPr lang="pl-PL"/>
        </a:p>
      </dgm:t>
    </dgm:pt>
    <dgm:pt modelId="{2B41FDE2-4818-CE4C-9B74-91CCB8A1C84C}">
      <dgm:prSet phldrT="[Tekst]"/>
      <dgm:spPr/>
      <dgm:t>
        <a:bodyPr/>
        <a:lstStyle/>
        <a:p>
          <a:r>
            <a:rPr lang="pl-PL" dirty="0"/>
            <a:t>Sort(7,7)</a:t>
          </a:r>
        </a:p>
      </dgm:t>
    </dgm:pt>
    <dgm:pt modelId="{22C1356D-ED8C-4F4B-9341-4A972E08372C}" type="parTrans" cxnId="{5D35D0A0-6ED9-2F4A-A35B-516FF8792F89}">
      <dgm:prSet/>
      <dgm:spPr/>
      <dgm:t>
        <a:bodyPr/>
        <a:lstStyle/>
        <a:p>
          <a:endParaRPr lang="pl-PL"/>
        </a:p>
      </dgm:t>
    </dgm:pt>
    <dgm:pt modelId="{CD6CF970-181F-6440-84C9-60DFAFF49BEA}" type="sibTrans" cxnId="{5D35D0A0-6ED9-2F4A-A35B-516FF8792F89}">
      <dgm:prSet/>
      <dgm:spPr/>
      <dgm:t>
        <a:bodyPr/>
        <a:lstStyle/>
        <a:p>
          <a:endParaRPr lang="pl-PL"/>
        </a:p>
      </dgm:t>
    </dgm:pt>
    <dgm:pt modelId="{99B066FD-3577-4047-ACD1-DCE3B95DF0FB}">
      <dgm:prSet phldrT="[Tekst]"/>
      <dgm:spPr/>
      <dgm:t>
        <a:bodyPr/>
        <a:lstStyle/>
        <a:p>
          <a:r>
            <a:rPr lang="pl-PL" dirty="0"/>
            <a:t>Sort(8,8)</a:t>
          </a:r>
        </a:p>
      </dgm:t>
    </dgm:pt>
    <dgm:pt modelId="{9F9BD843-1CD7-F047-8199-2A773DC92555}" type="parTrans" cxnId="{458A617E-9A94-E649-9BDD-754D71FC197B}">
      <dgm:prSet/>
      <dgm:spPr/>
      <dgm:t>
        <a:bodyPr/>
        <a:lstStyle/>
        <a:p>
          <a:endParaRPr lang="pl-PL"/>
        </a:p>
      </dgm:t>
    </dgm:pt>
    <dgm:pt modelId="{5E51FD4C-3F7D-2C46-87AE-19976F51AAEB}" type="sibTrans" cxnId="{458A617E-9A94-E649-9BDD-754D71FC197B}">
      <dgm:prSet/>
      <dgm:spPr/>
      <dgm:t>
        <a:bodyPr/>
        <a:lstStyle/>
        <a:p>
          <a:endParaRPr lang="pl-PL"/>
        </a:p>
      </dgm:t>
    </dgm:pt>
    <dgm:pt modelId="{B4B38FB5-B9B1-E742-80B5-435D8D65022E}" type="pres">
      <dgm:prSet presAssocID="{825AD90D-371A-7844-8DF6-CADE4191DEF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68DDE2D-F701-444C-AE58-AD52C9F34162}" type="pres">
      <dgm:prSet presAssocID="{5AD789F6-9686-6B41-9CC0-27C8861D6B3C}" presName="hierRoot1" presStyleCnt="0"/>
      <dgm:spPr/>
    </dgm:pt>
    <dgm:pt modelId="{7237E12B-C95E-7E4B-98C0-851F8E4A6D16}" type="pres">
      <dgm:prSet presAssocID="{5AD789F6-9686-6B41-9CC0-27C8861D6B3C}" presName="composite" presStyleCnt="0"/>
      <dgm:spPr/>
    </dgm:pt>
    <dgm:pt modelId="{60F4E735-8626-2A42-958C-9790EC56EC84}" type="pres">
      <dgm:prSet presAssocID="{5AD789F6-9686-6B41-9CC0-27C8861D6B3C}" presName="background" presStyleLbl="node0" presStyleIdx="0" presStyleCnt="1"/>
      <dgm:spPr/>
    </dgm:pt>
    <dgm:pt modelId="{3D5A60D9-8BC0-9444-9283-DF6D7C6F55E3}" type="pres">
      <dgm:prSet presAssocID="{5AD789F6-9686-6B41-9CC0-27C8861D6B3C}" presName="text" presStyleLbl="fgAcc0" presStyleIdx="0" presStyleCnt="1">
        <dgm:presLayoutVars>
          <dgm:chPref val="3"/>
        </dgm:presLayoutVars>
      </dgm:prSet>
      <dgm:spPr/>
    </dgm:pt>
    <dgm:pt modelId="{F8931FAC-BFAD-CF45-98FB-5E5BD44B352B}" type="pres">
      <dgm:prSet presAssocID="{5AD789F6-9686-6B41-9CC0-27C8861D6B3C}" presName="hierChild2" presStyleCnt="0"/>
      <dgm:spPr/>
    </dgm:pt>
    <dgm:pt modelId="{4DA2EBE1-C5E9-3E48-AB6E-4B182991DCC6}" type="pres">
      <dgm:prSet presAssocID="{FC5C3EA0-B0C3-5B49-8DD9-EE158B018E34}" presName="Name10" presStyleLbl="parChTrans1D2" presStyleIdx="0" presStyleCnt="2"/>
      <dgm:spPr/>
    </dgm:pt>
    <dgm:pt modelId="{1B1448DF-F898-0B46-8D92-71B9C0ECDE12}" type="pres">
      <dgm:prSet presAssocID="{3BFF741D-D7D1-4941-ABA5-4003B29DA5E1}" presName="hierRoot2" presStyleCnt="0"/>
      <dgm:spPr/>
    </dgm:pt>
    <dgm:pt modelId="{C96EFE24-5383-E341-8890-C7B86648ABC8}" type="pres">
      <dgm:prSet presAssocID="{3BFF741D-D7D1-4941-ABA5-4003B29DA5E1}" presName="composite2" presStyleCnt="0"/>
      <dgm:spPr/>
    </dgm:pt>
    <dgm:pt modelId="{F0A6F370-1CCB-7E40-B19D-92E436E993A5}" type="pres">
      <dgm:prSet presAssocID="{3BFF741D-D7D1-4941-ABA5-4003B29DA5E1}" presName="background2" presStyleLbl="node2" presStyleIdx="0" presStyleCnt="2"/>
      <dgm:spPr/>
    </dgm:pt>
    <dgm:pt modelId="{CA9CE890-1752-3547-9E5A-C52CFCE7E83B}" type="pres">
      <dgm:prSet presAssocID="{3BFF741D-D7D1-4941-ABA5-4003B29DA5E1}" presName="text2" presStyleLbl="fgAcc2" presStyleIdx="0" presStyleCnt="2">
        <dgm:presLayoutVars>
          <dgm:chPref val="3"/>
        </dgm:presLayoutVars>
      </dgm:prSet>
      <dgm:spPr/>
    </dgm:pt>
    <dgm:pt modelId="{460ABF52-1C82-EA4E-B8DC-7655B6785696}" type="pres">
      <dgm:prSet presAssocID="{3BFF741D-D7D1-4941-ABA5-4003B29DA5E1}" presName="hierChild3" presStyleCnt="0"/>
      <dgm:spPr/>
    </dgm:pt>
    <dgm:pt modelId="{959F5682-DAD7-5B4B-9D3F-03A95495240C}" type="pres">
      <dgm:prSet presAssocID="{BB09D4AC-9C4C-444D-981A-59B6C891111C}" presName="Name17" presStyleLbl="parChTrans1D3" presStyleIdx="0" presStyleCnt="4"/>
      <dgm:spPr/>
    </dgm:pt>
    <dgm:pt modelId="{75D48EEC-60E9-684E-8B6A-D962BBD707E3}" type="pres">
      <dgm:prSet presAssocID="{B22B20FB-444B-9146-8E8A-6E2F120F78A1}" presName="hierRoot3" presStyleCnt="0"/>
      <dgm:spPr/>
    </dgm:pt>
    <dgm:pt modelId="{1664BA67-0B15-DD49-9049-1612D0651FD6}" type="pres">
      <dgm:prSet presAssocID="{B22B20FB-444B-9146-8E8A-6E2F120F78A1}" presName="composite3" presStyleCnt="0"/>
      <dgm:spPr/>
    </dgm:pt>
    <dgm:pt modelId="{28E1F817-2EBD-B945-BA80-8AB06FA34D36}" type="pres">
      <dgm:prSet presAssocID="{B22B20FB-444B-9146-8E8A-6E2F120F78A1}" presName="background3" presStyleLbl="node3" presStyleIdx="0" presStyleCnt="4"/>
      <dgm:spPr/>
    </dgm:pt>
    <dgm:pt modelId="{0D97D4F8-9D5C-DD43-8582-30451A09421B}" type="pres">
      <dgm:prSet presAssocID="{B22B20FB-444B-9146-8E8A-6E2F120F78A1}" presName="text3" presStyleLbl="fgAcc3" presStyleIdx="0" presStyleCnt="4">
        <dgm:presLayoutVars>
          <dgm:chPref val="3"/>
        </dgm:presLayoutVars>
      </dgm:prSet>
      <dgm:spPr/>
    </dgm:pt>
    <dgm:pt modelId="{5184EE10-AB9F-994F-A2E0-17D3008312A8}" type="pres">
      <dgm:prSet presAssocID="{B22B20FB-444B-9146-8E8A-6E2F120F78A1}" presName="hierChild4" presStyleCnt="0"/>
      <dgm:spPr/>
    </dgm:pt>
    <dgm:pt modelId="{5B2ACEFB-0899-BA46-B072-0422865E67FA}" type="pres">
      <dgm:prSet presAssocID="{251B62D3-A39D-954C-B1FD-5D18E9D39731}" presName="Name23" presStyleLbl="parChTrans1D4" presStyleIdx="0" presStyleCnt="8"/>
      <dgm:spPr/>
    </dgm:pt>
    <dgm:pt modelId="{9AC7EC5F-EBDF-E045-95AD-01BBF23C3D8C}" type="pres">
      <dgm:prSet presAssocID="{7F1DC53A-DF3A-F74E-BBE1-827CC6570332}" presName="hierRoot4" presStyleCnt="0"/>
      <dgm:spPr/>
    </dgm:pt>
    <dgm:pt modelId="{3D493310-E0F6-974D-A29B-CCD5CB9E0330}" type="pres">
      <dgm:prSet presAssocID="{7F1DC53A-DF3A-F74E-BBE1-827CC6570332}" presName="composite4" presStyleCnt="0"/>
      <dgm:spPr/>
    </dgm:pt>
    <dgm:pt modelId="{64CB28D0-7096-C342-901A-2F3B4FB3912F}" type="pres">
      <dgm:prSet presAssocID="{7F1DC53A-DF3A-F74E-BBE1-827CC6570332}" presName="background4" presStyleLbl="node4" presStyleIdx="0" presStyleCnt="8"/>
      <dgm:spPr/>
    </dgm:pt>
    <dgm:pt modelId="{4D2D7BFF-BAD0-4C4D-A5BE-534AD8B44696}" type="pres">
      <dgm:prSet presAssocID="{7F1DC53A-DF3A-F74E-BBE1-827CC6570332}" presName="text4" presStyleLbl="fgAcc4" presStyleIdx="0" presStyleCnt="8">
        <dgm:presLayoutVars>
          <dgm:chPref val="3"/>
        </dgm:presLayoutVars>
      </dgm:prSet>
      <dgm:spPr/>
    </dgm:pt>
    <dgm:pt modelId="{D6082E90-9478-0442-9698-D7C08438C1A1}" type="pres">
      <dgm:prSet presAssocID="{7F1DC53A-DF3A-F74E-BBE1-827CC6570332}" presName="hierChild5" presStyleCnt="0"/>
      <dgm:spPr/>
    </dgm:pt>
    <dgm:pt modelId="{9D00746D-7856-8644-9967-0C02C5A28AF2}" type="pres">
      <dgm:prSet presAssocID="{9472E5AB-451C-C342-BF41-3690D2A01233}" presName="Name23" presStyleLbl="parChTrans1D4" presStyleIdx="1" presStyleCnt="8"/>
      <dgm:spPr/>
    </dgm:pt>
    <dgm:pt modelId="{117FCC7C-0961-AC48-8B60-198052130C2A}" type="pres">
      <dgm:prSet presAssocID="{F6CE4E35-CC02-0946-8F45-1DC84C57D266}" presName="hierRoot4" presStyleCnt="0"/>
      <dgm:spPr/>
    </dgm:pt>
    <dgm:pt modelId="{C798D0A3-6F08-6747-8F47-C359AF3840F5}" type="pres">
      <dgm:prSet presAssocID="{F6CE4E35-CC02-0946-8F45-1DC84C57D266}" presName="composite4" presStyleCnt="0"/>
      <dgm:spPr/>
    </dgm:pt>
    <dgm:pt modelId="{7F221A7E-AB77-6B4F-B170-B21DEDB82D3F}" type="pres">
      <dgm:prSet presAssocID="{F6CE4E35-CC02-0946-8F45-1DC84C57D266}" presName="background4" presStyleLbl="node4" presStyleIdx="1" presStyleCnt="8"/>
      <dgm:spPr/>
    </dgm:pt>
    <dgm:pt modelId="{2593670C-0E90-C844-B5F7-EA2BAECE5054}" type="pres">
      <dgm:prSet presAssocID="{F6CE4E35-CC02-0946-8F45-1DC84C57D266}" presName="text4" presStyleLbl="fgAcc4" presStyleIdx="1" presStyleCnt="8">
        <dgm:presLayoutVars>
          <dgm:chPref val="3"/>
        </dgm:presLayoutVars>
      </dgm:prSet>
      <dgm:spPr/>
    </dgm:pt>
    <dgm:pt modelId="{32958B05-6A91-DF47-826D-EEE235B7BBE5}" type="pres">
      <dgm:prSet presAssocID="{F6CE4E35-CC02-0946-8F45-1DC84C57D266}" presName="hierChild5" presStyleCnt="0"/>
      <dgm:spPr/>
    </dgm:pt>
    <dgm:pt modelId="{5EADCF7F-B6D7-664B-8576-588880AABEF4}" type="pres">
      <dgm:prSet presAssocID="{0E21E45A-03D5-2844-AEF7-9CEF77D2FCC1}" presName="Name17" presStyleLbl="parChTrans1D3" presStyleIdx="1" presStyleCnt="4"/>
      <dgm:spPr/>
    </dgm:pt>
    <dgm:pt modelId="{8C835224-BD98-5F4A-B227-FF71AACDB6F0}" type="pres">
      <dgm:prSet presAssocID="{767577D2-A1D0-5945-A3B8-F088AA9A31E0}" presName="hierRoot3" presStyleCnt="0"/>
      <dgm:spPr/>
    </dgm:pt>
    <dgm:pt modelId="{C2125131-E566-5642-9A0B-17C20A7E94A9}" type="pres">
      <dgm:prSet presAssocID="{767577D2-A1D0-5945-A3B8-F088AA9A31E0}" presName="composite3" presStyleCnt="0"/>
      <dgm:spPr/>
    </dgm:pt>
    <dgm:pt modelId="{104A2BE5-7D9E-5C44-8048-89FA71628863}" type="pres">
      <dgm:prSet presAssocID="{767577D2-A1D0-5945-A3B8-F088AA9A31E0}" presName="background3" presStyleLbl="node3" presStyleIdx="1" presStyleCnt="4"/>
      <dgm:spPr/>
    </dgm:pt>
    <dgm:pt modelId="{15B019BE-507F-6B47-81C6-BBE261B14751}" type="pres">
      <dgm:prSet presAssocID="{767577D2-A1D0-5945-A3B8-F088AA9A31E0}" presName="text3" presStyleLbl="fgAcc3" presStyleIdx="1" presStyleCnt="4">
        <dgm:presLayoutVars>
          <dgm:chPref val="3"/>
        </dgm:presLayoutVars>
      </dgm:prSet>
      <dgm:spPr/>
    </dgm:pt>
    <dgm:pt modelId="{C217D1B8-5905-CD4D-A647-71BA8EAFC4B2}" type="pres">
      <dgm:prSet presAssocID="{767577D2-A1D0-5945-A3B8-F088AA9A31E0}" presName="hierChild4" presStyleCnt="0"/>
      <dgm:spPr/>
    </dgm:pt>
    <dgm:pt modelId="{E002E220-F3A3-0846-BD34-04320EC8345B}" type="pres">
      <dgm:prSet presAssocID="{66F86B82-2BFC-7D48-8D2A-301905D96F8D}" presName="Name23" presStyleLbl="parChTrans1D4" presStyleIdx="2" presStyleCnt="8"/>
      <dgm:spPr/>
    </dgm:pt>
    <dgm:pt modelId="{CBCA58AA-6DDF-5245-A3E3-88124CC91E05}" type="pres">
      <dgm:prSet presAssocID="{796B717E-F911-8548-8C28-E358B01E105C}" presName="hierRoot4" presStyleCnt="0"/>
      <dgm:spPr/>
    </dgm:pt>
    <dgm:pt modelId="{84F06B7B-843C-0944-8E9A-31C737E80BCB}" type="pres">
      <dgm:prSet presAssocID="{796B717E-F911-8548-8C28-E358B01E105C}" presName="composite4" presStyleCnt="0"/>
      <dgm:spPr/>
    </dgm:pt>
    <dgm:pt modelId="{B388C74E-4D98-8E4A-B628-1139E75E5EFD}" type="pres">
      <dgm:prSet presAssocID="{796B717E-F911-8548-8C28-E358B01E105C}" presName="background4" presStyleLbl="node4" presStyleIdx="2" presStyleCnt="8"/>
      <dgm:spPr/>
    </dgm:pt>
    <dgm:pt modelId="{C3D72268-48F9-454B-9766-69F9726BDF41}" type="pres">
      <dgm:prSet presAssocID="{796B717E-F911-8548-8C28-E358B01E105C}" presName="text4" presStyleLbl="fgAcc4" presStyleIdx="2" presStyleCnt="8">
        <dgm:presLayoutVars>
          <dgm:chPref val="3"/>
        </dgm:presLayoutVars>
      </dgm:prSet>
      <dgm:spPr/>
    </dgm:pt>
    <dgm:pt modelId="{3FC74DAB-96BD-0146-A1CB-A2442E37D519}" type="pres">
      <dgm:prSet presAssocID="{796B717E-F911-8548-8C28-E358B01E105C}" presName="hierChild5" presStyleCnt="0"/>
      <dgm:spPr/>
    </dgm:pt>
    <dgm:pt modelId="{39C4557D-94E9-904B-AA5B-78E4F1FE161C}" type="pres">
      <dgm:prSet presAssocID="{9C3C7DFD-4AEC-9841-9CF8-7A2EB66CF47D}" presName="Name23" presStyleLbl="parChTrans1D4" presStyleIdx="3" presStyleCnt="8"/>
      <dgm:spPr/>
    </dgm:pt>
    <dgm:pt modelId="{DB28F9CC-E177-D64B-92AA-94609947C76B}" type="pres">
      <dgm:prSet presAssocID="{2A43BC02-10BA-AA48-B733-5F4A723B8821}" presName="hierRoot4" presStyleCnt="0"/>
      <dgm:spPr/>
    </dgm:pt>
    <dgm:pt modelId="{AC216C64-5651-574B-BD1F-5A455A7C17F1}" type="pres">
      <dgm:prSet presAssocID="{2A43BC02-10BA-AA48-B733-5F4A723B8821}" presName="composite4" presStyleCnt="0"/>
      <dgm:spPr/>
    </dgm:pt>
    <dgm:pt modelId="{B888B756-9D17-B144-89A5-8DEADCB666AF}" type="pres">
      <dgm:prSet presAssocID="{2A43BC02-10BA-AA48-B733-5F4A723B8821}" presName="background4" presStyleLbl="node4" presStyleIdx="3" presStyleCnt="8"/>
      <dgm:spPr/>
    </dgm:pt>
    <dgm:pt modelId="{074166F0-D325-D74B-890C-6DA79F1F4BEA}" type="pres">
      <dgm:prSet presAssocID="{2A43BC02-10BA-AA48-B733-5F4A723B8821}" presName="text4" presStyleLbl="fgAcc4" presStyleIdx="3" presStyleCnt="8">
        <dgm:presLayoutVars>
          <dgm:chPref val="3"/>
        </dgm:presLayoutVars>
      </dgm:prSet>
      <dgm:spPr/>
    </dgm:pt>
    <dgm:pt modelId="{0452EAE8-6533-5A47-99F7-3BACE6958C82}" type="pres">
      <dgm:prSet presAssocID="{2A43BC02-10BA-AA48-B733-5F4A723B8821}" presName="hierChild5" presStyleCnt="0"/>
      <dgm:spPr/>
    </dgm:pt>
    <dgm:pt modelId="{4B959524-AADA-2E4C-B4A3-8A3A59A5560C}" type="pres">
      <dgm:prSet presAssocID="{1CADA685-640F-6A43-BA6C-97DAA3AF97ED}" presName="Name10" presStyleLbl="parChTrans1D2" presStyleIdx="1" presStyleCnt="2"/>
      <dgm:spPr/>
    </dgm:pt>
    <dgm:pt modelId="{D7BB09BD-7BD2-AA4C-840C-5C072B1233B9}" type="pres">
      <dgm:prSet presAssocID="{3A818088-5F59-B342-8D1F-BDFA7B076639}" presName="hierRoot2" presStyleCnt="0"/>
      <dgm:spPr/>
    </dgm:pt>
    <dgm:pt modelId="{F7D243B8-E017-DE49-BA95-DFBD1473D511}" type="pres">
      <dgm:prSet presAssocID="{3A818088-5F59-B342-8D1F-BDFA7B076639}" presName="composite2" presStyleCnt="0"/>
      <dgm:spPr/>
    </dgm:pt>
    <dgm:pt modelId="{6CACDCD6-6F5B-1149-B616-A4B0A032CEAA}" type="pres">
      <dgm:prSet presAssocID="{3A818088-5F59-B342-8D1F-BDFA7B076639}" presName="background2" presStyleLbl="node2" presStyleIdx="1" presStyleCnt="2"/>
      <dgm:spPr/>
    </dgm:pt>
    <dgm:pt modelId="{FDA25783-48E2-B64F-BC1B-C3C45E97F565}" type="pres">
      <dgm:prSet presAssocID="{3A818088-5F59-B342-8D1F-BDFA7B076639}" presName="text2" presStyleLbl="fgAcc2" presStyleIdx="1" presStyleCnt="2">
        <dgm:presLayoutVars>
          <dgm:chPref val="3"/>
        </dgm:presLayoutVars>
      </dgm:prSet>
      <dgm:spPr/>
    </dgm:pt>
    <dgm:pt modelId="{A3326833-E356-C04F-815F-70C55D1E1966}" type="pres">
      <dgm:prSet presAssocID="{3A818088-5F59-B342-8D1F-BDFA7B076639}" presName="hierChild3" presStyleCnt="0"/>
      <dgm:spPr/>
    </dgm:pt>
    <dgm:pt modelId="{208E080E-3FAB-3F45-AC80-B4B8F08B1417}" type="pres">
      <dgm:prSet presAssocID="{48E65A75-D738-2842-AB91-BE792EC68F91}" presName="Name17" presStyleLbl="parChTrans1D3" presStyleIdx="2" presStyleCnt="4"/>
      <dgm:spPr/>
    </dgm:pt>
    <dgm:pt modelId="{A75D331B-A4F7-B849-B325-0208027D48D6}" type="pres">
      <dgm:prSet presAssocID="{FA1A3EFC-0F0B-D642-8315-BC964B3D3001}" presName="hierRoot3" presStyleCnt="0"/>
      <dgm:spPr/>
    </dgm:pt>
    <dgm:pt modelId="{205E42A1-E656-4543-89C5-68289272ADFA}" type="pres">
      <dgm:prSet presAssocID="{FA1A3EFC-0F0B-D642-8315-BC964B3D3001}" presName="composite3" presStyleCnt="0"/>
      <dgm:spPr/>
    </dgm:pt>
    <dgm:pt modelId="{2BB533F8-22C1-A947-90E2-059F66B330A9}" type="pres">
      <dgm:prSet presAssocID="{FA1A3EFC-0F0B-D642-8315-BC964B3D3001}" presName="background3" presStyleLbl="node3" presStyleIdx="2" presStyleCnt="4"/>
      <dgm:spPr/>
    </dgm:pt>
    <dgm:pt modelId="{87301162-4473-0B46-9D88-C64BD7666D25}" type="pres">
      <dgm:prSet presAssocID="{FA1A3EFC-0F0B-D642-8315-BC964B3D3001}" presName="text3" presStyleLbl="fgAcc3" presStyleIdx="2" presStyleCnt="4">
        <dgm:presLayoutVars>
          <dgm:chPref val="3"/>
        </dgm:presLayoutVars>
      </dgm:prSet>
      <dgm:spPr/>
    </dgm:pt>
    <dgm:pt modelId="{084E0563-57DE-B749-B311-9204BCDE59F3}" type="pres">
      <dgm:prSet presAssocID="{FA1A3EFC-0F0B-D642-8315-BC964B3D3001}" presName="hierChild4" presStyleCnt="0"/>
      <dgm:spPr/>
    </dgm:pt>
    <dgm:pt modelId="{D3962113-3190-A54D-A3CC-CA91AAAAC628}" type="pres">
      <dgm:prSet presAssocID="{BD216160-7189-7B48-A3A1-65C5806FDDD0}" presName="Name23" presStyleLbl="parChTrans1D4" presStyleIdx="4" presStyleCnt="8"/>
      <dgm:spPr/>
    </dgm:pt>
    <dgm:pt modelId="{689C8F46-D0D9-1547-98D6-546347617796}" type="pres">
      <dgm:prSet presAssocID="{C909271F-5DAB-E841-8729-C9A1A0293036}" presName="hierRoot4" presStyleCnt="0"/>
      <dgm:spPr/>
    </dgm:pt>
    <dgm:pt modelId="{67AB9BF8-A711-524C-82E5-3E3E81B0AD1A}" type="pres">
      <dgm:prSet presAssocID="{C909271F-5DAB-E841-8729-C9A1A0293036}" presName="composite4" presStyleCnt="0"/>
      <dgm:spPr/>
    </dgm:pt>
    <dgm:pt modelId="{62B32BE8-AA62-204C-B22D-00B06DC0CF21}" type="pres">
      <dgm:prSet presAssocID="{C909271F-5DAB-E841-8729-C9A1A0293036}" presName="background4" presStyleLbl="node4" presStyleIdx="4" presStyleCnt="8"/>
      <dgm:spPr/>
    </dgm:pt>
    <dgm:pt modelId="{6918FBE0-6836-BE47-AF62-803A71638D14}" type="pres">
      <dgm:prSet presAssocID="{C909271F-5DAB-E841-8729-C9A1A0293036}" presName="text4" presStyleLbl="fgAcc4" presStyleIdx="4" presStyleCnt="8">
        <dgm:presLayoutVars>
          <dgm:chPref val="3"/>
        </dgm:presLayoutVars>
      </dgm:prSet>
      <dgm:spPr/>
    </dgm:pt>
    <dgm:pt modelId="{B5C7938B-EBF3-9549-B296-A1A4C63B599B}" type="pres">
      <dgm:prSet presAssocID="{C909271F-5DAB-E841-8729-C9A1A0293036}" presName="hierChild5" presStyleCnt="0"/>
      <dgm:spPr/>
    </dgm:pt>
    <dgm:pt modelId="{C4D9199E-B595-BC44-824F-43839FB973D8}" type="pres">
      <dgm:prSet presAssocID="{2D60E2B7-9CEE-CF4C-A94D-D0A8E50349CC}" presName="Name23" presStyleLbl="parChTrans1D4" presStyleIdx="5" presStyleCnt="8"/>
      <dgm:spPr/>
    </dgm:pt>
    <dgm:pt modelId="{0D291117-2591-6547-B38D-0762258967EE}" type="pres">
      <dgm:prSet presAssocID="{BD1E713E-FC1E-ED4F-BBF1-B484622EE4CA}" presName="hierRoot4" presStyleCnt="0"/>
      <dgm:spPr/>
    </dgm:pt>
    <dgm:pt modelId="{290FD75C-CD49-1646-8AAA-49BDF0976D39}" type="pres">
      <dgm:prSet presAssocID="{BD1E713E-FC1E-ED4F-BBF1-B484622EE4CA}" presName="composite4" presStyleCnt="0"/>
      <dgm:spPr/>
    </dgm:pt>
    <dgm:pt modelId="{49AAF8A3-1711-3242-BD28-23247050750A}" type="pres">
      <dgm:prSet presAssocID="{BD1E713E-FC1E-ED4F-BBF1-B484622EE4CA}" presName="background4" presStyleLbl="node4" presStyleIdx="5" presStyleCnt="8"/>
      <dgm:spPr/>
    </dgm:pt>
    <dgm:pt modelId="{3535F74E-DBDC-C749-B5CE-5D6740EBAB91}" type="pres">
      <dgm:prSet presAssocID="{BD1E713E-FC1E-ED4F-BBF1-B484622EE4CA}" presName="text4" presStyleLbl="fgAcc4" presStyleIdx="5" presStyleCnt="8">
        <dgm:presLayoutVars>
          <dgm:chPref val="3"/>
        </dgm:presLayoutVars>
      </dgm:prSet>
      <dgm:spPr/>
    </dgm:pt>
    <dgm:pt modelId="{E87C4A60-C20A-A640-94BC-AF86DDD52D15}" type="pres">
      <dgm:prSet presAssocID="{BD1E713E-FC1E-ED4F-BBF1-B484622EE4CA}" presName="hierChild5" presStyleCnt="0"/>
      <dgm:spPr/>
    </dgm:pt>
    <dgm:pt modelId="{F421800F-B3B8-C944-855F-7BBE497DA8FC}" type="pres">
      <dgm:prSet presAssocID="{07527D39-4BD6-8D4C-8794-8FA80586B638}" presName="Name17" presStyleLbl="parChTrans1D3" presStyleIdx="3" presStyleCnt="4"/>
      <dgm:spPr/>
    </dgm:pt>
    <dgm:pt modelId="{043C5FED-4C12-D544-A81C-60C11B569A25}" type="pres">
      <dgm:prSet presAssocID="{936325B2-0229-EF41-AB29-8D339A13F87D}" presName="hierRoot3" presStyleCnt="0"/>
      <dgm:spPr/>
    </dgm:pt>
    <dgm:pt modelId="{5DDF0F93-C06F-5240-96B1-266F48951F69}" type="pres">
      <dgm:prSet presAssocID="{936325B2-0229-EF41-AB29-8D339A13F87D}" presName="composite3" presStyleCnt="0"/>
      <dgm:spPr/>
    </dgm:pt>
    <dgm:pt modelId="{D5B758A0-AD87-7A4C-BCB9-4877FF8D6BF0}" type="pres">
      <dgm:prSet presAssocID="{936325B2-0229-EF41-AB29-8D339A13F87D}" presName="background3" presStyleLbl="node3" presStyleIdx="3" presStyleCnt="4"/>
      <dgm:spPr/>
    </dgm:pt>
    <dgm:pt modelId="{D89DCF90-ABFB-6443-B95B-A54825C2E8FC}" type="pres">
      <dgm:prSet presAssocID="{936325B2-0229-EF41-AB29-8D339A13F87D}" presName="text3" presStyleLbl="fgAcc3" presStyleIdx="3" presStyleCnt="4">
        <dgm:presLayoutVars>
          <dgm:chPref val="3"/>
        </dgm:presLayoutVars>
      </dgm:prSet>
      <dgm:spPr/>
    </dgm:pt>
    <dgm:pt modelId="{903DEC75-D275-044F-BB7F-20DD551EA10C}" type="pres">
      <dgm:prSet presAssocID="{936325B2-0229-EF41-AB29-8D339A13F87D}" presName="hierChild4" presStyleCnt="0"/>
      <dgm:spPr/>
    </dgm:pt>
    <dgm:pt modelId="{C922A109-F05A-4A47-87AF-1E75E34ED8BC}" type="pres">
      <dgm:prSet presAssocID="{22C1356D-ED8C-4F4B-9341-4A972E08372C}" presName="Name23" presStyleLbl="parChTrans1D4" presStyleIdx="6" presStyleCnt="8"/>
      <dgm:spPr/>
    </dgm:pt>
    <dgm:pt modelId="{BADC530C-D50A-0E4C-B022-87AF0902D9E7}" type="pres">
      <dgm:prSet presAssocID="{2B41FDE2-4818-CE4C-9B74-91CCB8A1C84C}" presName="hierRoot4" presStyleCnt="0"/>
      <dgm:spPr/>
    </dgm:pt>
    <dgm:pt modelId="{F8EA38DA-FEDF-B744-A157-54F158B3EC1B}" type="pres">
      <dgm:prSet presAssocID="{2B41FDE2-4818-CE4C-9B74-91CCB8A1C84C}" presName="composite4" presStyleCnt="0"/>
      <dgm:spPr/>
    </dgm:pt>
    <dgm:pt modelId="{2107EB41-CF58-0449-BA1E-F1F1804C1B09}" type="pres">
      <dgm:prSet presAssocID="{2B41FDE2-4818-CE4C-9B74-91CCB8A1C84C}" presName="background4" presStyleLbl="node4" presStyleIdx="6" presStyleCnt="8"/>
      <dgm:spPr/>
    </dgm:pt>
    <dgm:pt modelId="{6A6D6FB0-B3D6-1648-B98D-472AEEF15A3D}" type="pres">
      <dgm:prSet presAssocID="{2B41FDE2-4818-CE4C-9B74-91CCB8A1C84C}" presName="text4" presStyleLbl="fgAcc4" presStyleIdx="6" presStyleCnt="8">
        <dgm:presLayoutVars>
          <dgm:chPref val="3"/>
        </dgm:presLayoutVars>
      </dgm:prSet>
      <dgm:spPr/>
    </dgm:pt>
    <dgm:pt modelId="{310FE363-813C-584C-ADB6-3BAA1783F3A2}" type="pres">
      <dgm:prSet presAssocID="{2B41FDE2-4818-CE4C-9B74-91CCB8A1C84C}" presName="hierChild5" presStyleCnt="0"/>
      <dgm:spPr/>
    </dgm:pt>
    <dgm:pt modelId="{42F5FD18-009E-2F46-8609-5FFEE58B9509}" type="pres">
      <dgm:prSet presAssocID="{9F9BD843-1CD7-F047-8199-2A773DC92555}" presName="Name23" presStyleLbl="parChTrans1D4" presStyleIdx="7" presStyleCnt="8"/>
      <dgm:spPr/>
    </dgm:pt>
    <dgm:pt modelId="{51701EC6-3BF4-F642-936C-624CE8E01DA3}" type="pres">
      <dgm:prSet presAssocID="{99B066FD-3577-4047-ACD1-DCE3B95DF0FB}" presName="hierRoot4" presStyleCnt="0"/>
      <dgm:spPr/>
    </dgm:pt>
    <dgm:pt modelId="{BE47AA95-EBE1-3848-A399-4ACA9AC77E9C}" type="pres">
      <dgm:prSet presAssocID="{99B066FD-3577-4047-ACD1-DCE3B95DF0FB}" presName="composite4" presStyleCnt="0"/>
      <dgm:spPr/>
    </dgm:pt>
    <dgm:pt modelId="{B78B7F48-0717-2545-BCBC-86C0E0AA1E72}" type="pres">
      <dgm:prSet presAssocID="{99B066FD-3577-4047-ACD1-DCE3B95DF0FB}" presName="background4" presStyleLbl="node4" presStyleIdx="7" presStyleCnt="8"/>
      <dgm:spPr/>
    </dgm:pt>
    <dgm:pt modelId="{D64F29CA-4B11-B244-9C14-3C2B7731EF5B}" type="pres">
      <dgm:prSet presAssocID="{99B066FD-3577-4047-ACD1-DCE3B95DF0FB}" presName="text4" presStyleLbl="fgAcc4" presStyleIdx="7" presStyleCnt="8">
        <dgm:presLayoutVars>
          <dgm:chPref val="3"/>
        </dgm:presLayoutVars>
      </dgm:prSet>
      <dgm:spPr/>
    </dgm:pt>
    <dgm:pt modelId="{9ABD4DBC-7C47-AE4E-9D27-B902AFBCB2A6}" type="pres">
      <dgm:prSet presAssocID="{99B066FD-3577-4047-ACD1-DCE3B95DF0FB}" presName="hierChild5" presStyleCnt="0"/>
      <dgm:spPr/>
    </dgm:pt>
  </dgm:ptLst>
  <dgm:cxnLst>
    <dgm:cxn modelId="{F6C82706-6A3D-E84F-AABB-AE7D182D83FB}" type="presOf" srcId="{BD216160-7189-7B48-A3A1-65C5806FDDD0}" destId="{D3962113-3190-A54D-A3CC-CA91AAAAC628}" srcOrd="0" destOrd="0" presId="urn:microsoft.com/office/officeart/2005/8/layout/hierarchy1"/>
    <dgm:cxn modelId="{E2CF3906-F635-6B46-9A0B-B74C48D2E08D}" type="presOf" srcId="{99B066FD-3577-4047-ACD1-DCE3B95DF0FB}" destId="{D64F29CA-4B11-B244-9C14-3C2B7731EF5B}" srcOrd="0" destOrd="0" presId="urn:microsoft.com/office/officeart/2005/8/layout/hierarchy1"/>
    <dgm:cxn modelId="{5476040C-208C-184D-8169-45E0EBBE18CE}" type="presOf" srcId="{9472E5AB-451C-C342-BF41-3690D2A01233}" destId="{9D00746D-7856-8644-9967-0C02C5A28AF2}" srcOrd="0" destOrd="0" presId="urn:microsoft.com/office/officeart/2005/8/layout/hierarchy1"/>
    <dgm:cxn modelId="{2DA1D013-0C5B-7C41-B460-3523F52C7936}" type="presOf" srcId="{767577D2-A1D0-5945-A3B8-F088AA9A31E0}" destId="{15B019BE-507F-6B47-81C6-BBE261B14751}" srcOrd="0" destOrd="0" presId="urn:microsoft.com/office/officeart/2005/8/layout/hierarchy1"/>
    <dgm:cxn modelId="{7A112619-B963-ED4F-A3A6-36BB0B358B88}" srcId="{3A818088-5F59-B342-8D1F-BDFA7B076639}" destId="{936325B2-0229-EF41-AB29-8D339A13F87D}" srcOrd="1" destOrd="0" parTransId="{07527D39-4BD6-8D4C-8794-8FA80586B638}" sibTransId="{85140780-DC4D-BE40-983F-06D5F1093703}"/>
    <dgm:cxn modelId="{D872BB21-4C99-FC42-950B-795D29EFD320}" type="presOf" srcId="{BB09D4AC-9C4C-444D-981A-59B6C891111C}" destId="{959F5682-DAD7-5B4B-9D3F-03A95495240C}" srcOrd="0" destOrd="0" presId="urn:microsoft.com/office/officeart/2005/8/layout/hierarchy1"/>
    <dgm:cxn modelId="{60DF4325-2FA7-C24D-8BE7-2F5024F8D886}" type="presOf" srcId="{FC5C3EA0-B0C3-5B49-8DD9-EE158B018E34}" destId="{4DA2EBE1-C5E9-3E48-AB6E-4B182991DCC6}" srcOrd="0" destOrd="0" presId="urn:microsoft.com/office/officeart/2005/8/layout/hierarchy1"/>
    <dgm:cxn modelId="{19310F28-9D28-7143-87F0-896A033061D2}" type="presOf" srcId="{48E65A75-D738-2842-AB91-BE792EC68F91}" destId="{208E080E-3FAB-3F45-AC80-B4B8F08B1417}" srcOrd="0" destOrd="0" presId="urn:microsoft.com/office/officeart/2005/8/layout/hierarchy1"/>
    <dgm:cxn modelId="{A160542D-F15D-0342-9954-2384DE6B074B}" type="presOf" srcId="{66F86B82-2BFC-7D48-8D2A-301905D96F8D}" destId="{E002E220-F3A3-0846-BD34-04320EC8345B}" srcOrd="0" destOrd="0" presId="urn:microsoft.com/office/officeart/2005/8/layout/hierarchy1"/>
    <dgm:cxn modelId="{95FF0837-D626-1F41-986A-DA552D40A1E3}" srcId="{B22B20FB-444B-9146-8E8A-6E2F120F78A1}" destId="{F6CE4E35-CC02-0946-8F45-1DC84C57D266}" srcOrd="1" destOrd="0" parTransId="{9472E5AB-451C-C342-BF41-3690D2A01233}" sibTransId="{7C7EDDB4-F65F-B14A-9E6D-0B3C8EC8D32B}"/>
    <dgm:cxn modelId="{515D4D3D-C524-4C43-9595-575422F4E1A9}" srcId="{B22B20FB-444B-9146-8E8A-6E2F120F78A1}" destId="{7F1DC53A-DF3A-F74E-BBE1-827CC6570332}" srcOrd="0" destOrd="0" parTransId="{251B62D3-A39D-954C-B1FD-5D18E9D39731}" sibTransId="{B8D9CAE1-172B-E348-8E2E-DFD972AC1F71}"/>
    <dgm:cxn modelId="{9A08F840-F4D5-CC4E-AFEB-8DAE1C796064}" type="presOf" srcId="{3BFF741D-D7D1-4941-ABA5-4003B29DA5E1}" destId="{CA9CE890-1752-3547-9E5A-C52CFCE7E83B}" srcOrd="0" destOrd="0" presId="urn:microsoft.com/office/officeart/2005/8/layout/hierarchy1"/>
    <dgm:cxn modelId="{A15BF05D-ECEC-BF49-9DF7-F27C89FD71B6}" type="presOf" srcId="{936325B2-0229-EF41-AB29-8D339A13F87D}" destId="{D89DCF90-ABFB-6443-B95B-A54825C2E8FC}" srcOrd="0" destOrd="0" presId="urn:microsoft.com/office/officeart/2005/8/layout/hierarchy1"/>
    <dgm:cxn modelId="{0658005E-1A3A-E348-BE9F-75ADB9C272A9}" type="presOf" srcId="{5AD789F6-9686-6B41-9CC0-27C8861D6B3C}" destId="{3D5A60D9-8BC0-9444-9283-DF6D7C6F55E3}" srcOrd="0" destOrd="0" presId="urn:microsoft.com/office/officeart/2005/8/layout/hierarchy1"/>
    <dgm:cxn modelId="{FAABA964-F2E9-8E4B-BD9C-8FD7197AD9A2}" type="presOf" srcId="{796B717E-F911-8548-8C28-E358B01E105C}" destId="{C3D72268-48F9-454B-9766-69F9726BDF41}" srcOrd="0" destOrd="0" presId="urn:microsoft.com/office/officeart/2005/8/layout/hierarchy1"/>
    <dgm:cxn modelId="{9772E445-F00B-1A4B-8B96-3A113D5F64B5}" type="presOf" srcId="{2A43BC02-10BA-AA48-B733-5F4A723B8821}" destId="{074166F0-D325-D74B-890C-6DA79F1F4BEA}" srcOrd="0" destOrd="0" presId="urn:microsoft.com/office/officeart/2005/8/layout/hierarchy1"/>
    <dgm:cxn modelId="{53C7FF67-13B7-764D-BE41-0C8D405E309D}" srcId="{3BFF741D-D7D1-4941-ABA5-4003B29DA5E1}" destId="{767577D2-A1D0-5945-A3B8-F088AA9A31E0}" srcOrd="1" destOrd="0" parTransId="{0E21E45A-03D5-2844-AEF7-9CEF77D2FCC1}" sibTransId="{9A751317-A03C-9C4A-92F7-701854434575}"/>
    <dgm:cxn modelId="{7676D770-F2BD-3841-8FAF-F6BA004B5ACF}" type="presOf" srcId="{0E21E45A-03D5-2844-AEF7-9CEF77D2FCC1}" destId="{5EADCF7F-B6D7-664B-8576-588880AABEF4}" srcOrd="0" destOrd="0" presId="urn:microsoft.com/office/officeart/2005/8/layout/hierarchy1"/>
    <dgm:cxn modelId="{DDC9EF51-95A7-F744-8E81-96BB19149EAD}" type="presOf" srcId="{825AD90D-371A-7844-8DF6-CADE4191DEF9}" destId="{B4B38FB5-B9B1-E742-80B5-435D8D65022E}" srcOrd="0" destOrd="0" presId="urn:microsoft.com/office/officeart/2005/8/layout/hierarchy1"/>
    <dgm:cxn modelId="{46DB2B77-AC88-6040-B2E0-7BC439235418}" type="presOf" srcId="{7F1DC53A-DF3A-F74E-BBE1-827CC6570332}" destId="{4D2D7BFF-BAD0-4C4D-A5BE-534AD8B44696}" srcOrd="0" destOrd="0" presId="urn:microsoft.com/office/officeart/2005/8/layout/hierarchy1"/>
    <dgm:cxn modelId="{458A617E-9A94-E649-9BDD-754D71FC197B}" srcId="{936325B2-0229-EF41-AB29-8D339A13F87D}" destId="{99B066FD-3577-4047-ACD1-DCE3B95DF0FB}" srcOrd="1" destOrd="0" parTransId="{9F9BD843-1CD7-F047-8199-2A773DC92555}" sibTransId="{5E51FD4C-3F7D-2C46-87AE-19976F51AAEB}"/>
    <dgm:cxn modelId="{8204DA80-ECE3-D047-8FF4-F823634418F9}" type="presOf" srcId="{9F9BD843-1CD7-F047-8199-2A773DC92555}" destId="{42F5FD18-009E-2F46-8609-5FFEE58B9509}" srcOrd="0" destOrd="0" presId="urn:microsoft.com/office/officeart/2005/8/layout/hierarchy1"/>
    <dgm:cxn modelId="{11C14B86-56C3-A743-A7AF-44291F26BF16}" type="presOf" srcId="{C909271F-5DAB-E841-8729-C9A1A0293036}" destId="{6918FBE0-6836-BE47-AF62-803A71638D14}" srcOrd="0" destOrd="0" presId="urn:microsoft.com/office/officeart/2005/8/layout/hierarchy1"/>
    <dgm:cxn modelId="{1E6B4D86-810E-B444-BE36-CB7D0A74A636}" type="presOf" srcId="{251B62D3-A39D-954C-B1FD-5D18E9D39731}" destId="{5B2ACEFB-0899-BA46-B072-0422865E67FA}" srcOrd="0" destOrd="0" presId="urn:microsoft.com/office/officeart/2005/8/layout/hierarchy1"/>
    <dgm:cxn modelId="{6A15A789-6377-D34B-A1EE-47A4323E4166}" type="presOf" srcId="{22C1356D-ED8C-4F4B-9341-4A972E08372C}" destId="{C922A109-F05A-4A47-87AF-1E75E34ED8BC}" srcOrd="0" destOrd="0" presId="urn:microsoft.com/office/officeart/2005/8/layout/hierarchy1"/>
    <dgm:cxn modelId="{3285598E-0B25-5441-B7D0-C654472ED33C}" srcId="{FA1A3EFC-0F0B-D642-8315-BC964B3D3001}" destId="{C909271F-5DAB-E841-8729-C9A1A0293036}" srcOrd="0" destOrd="0" parTransId="{BD216160-7189-7B48-A3A1-65C5806FDDD0}" sibTransId="{E03E014D-A21D-634A-81D2-B0C31A9B8526}"/>
    <dgm:cxn modelId="{7FF82F94-5282-C74B-88C4-CE6887BE7637}" srcId="{5AD789F6-9686-6B41-9CC0-27C8861D6B3C}" destId="{3BFF741D-D7D1-4941-ABA5-4003B29DA5E1}" srcOrd="0" destOrd="0" parTransId="{FC5C3EA0-B0C3-5B49-8DD9-EE158B018E34}" sibTransId="{B88550ED-00D6-6A4B-8A4D-00FF8C6F8C36}"/>
    <dgm:cxn modelId="{9B5DFD97-0C55-CB4D-B2AE-F6770217ECCF}" type="presOf" srcId="{1CADA685-640F-6A43-BA6C-97DAA3AF97ED}" destId="{4B959524-AADA-2E4C-B4A3-8A3A59A5560C}" srcOrd="0" destOrd="0" presId="urn:microsoft.com/office/officeart/2005/8/layout/hierarchy1"/>
    <dgm:cxn modelId="{5D35D0A0-6ED9-2F4A-A35B-516FF8792F89}" srcId="{936325B2-0229-EF41-AB29-8D339A13F87D}" destId="{2B41FDE2-4818-CE4C-9B74-91CCB8A1C84C}" srcOrd="0" destOrd="0" parTransId="{22C1356D-ED8C-4F4B-9341-4A972E08372C}" sibTransId="{CD6CF970-181F-6440-84C9-60DFAFF49BEA}"/>
    <dgm:cxn modelId="{57A56AAA-E4F0-F54C-A706-AD38D492DF50}" srcId="{3BFF741D-D7D1-4941-ABA5-4003B29DA5E1}" destId="{B22B20FB-444B-9146-8E8A-6E2F120F78A1}" srcOrd="0" destOrd="0" parTransId="{BB09D4AC-9C4C-444D-981A-59B6C891111C}" sibTransId="{22D5BA85-4ABE-AC4F-98D6-DB1DC11576DC}"/>
    <dgm:cxn modelId="{887348B1-1657-3E4D-A10B-58EB3AC47CB1}" srcId="{767577D2-A1D0-5945-A3B8-F088AA9A31E0}" destId="{796B717E-F911-8548-8C28-E358B01E105C}" srcOrd="0" destOrd="0" parTransId="{66F86B82-2BFC-7D48-8D2A-301905D96F8D}" sibTransId="{74204A2B-D0E3-094F-B388-82760A32213C}"/>
    <dgm:cxn modelId="{F78A1FC1-6E54-5E42-BBEA-7650B0A323ED}" srcId="{825AD90D-371A-7844-8DF6-CADE4191DEF9}" destId="{5AD789F6-9686-6B41-9CC0-27C8861D6B3C}" srcOrd="0" destOrd="0" parTransId="{B9415C23-EB0E-514D-8CAD-3C90F3C079D2}" sibTransId="{47CDB8DB-31F4-FF45-938D-9841785386B4}"/>
    <dgm:cxn modelId="{11FC34C4-8E1E-D442-886E-802C88BCDD50}" type="presOf" srcId="{9C3C7DFD-4AEC-9841-9CF8-7A2EB66CF47D}" destId="{39C4557D-94E9-904B-AA5B-78E4F1FE161C}" srcOrd="0" destOrd="0" presId="urn:microsoft.com/office/officeart/2005/8/layout/hierarchy1"/>
    <dgm:cxn modelId="{434D00C5-43F5-6849-9CF5-2CE966B9380A}" type="presOf" srcId="{B22B20FB-444B-9146-8E8A-6E2F120F78A1}" destId="{0D97D4F8-9D5C-DD43-8582-30451A09421B}" srcOrd="0" destOrd="0" presId="urn:microsoft.com/office/officeart/2005/8/layout/hierarchy1"/>
    <dgm:cxn modelId="{094B02CF-5931-DF42-9477-DF7B1C39CC58}" type="presOf" srcId="{07527D39-4BD6-8D4C-8794-8FA80586B638}" destId="{F421800F-B3B8-C944-855F-7BBE497DA8FC}" srcOrd="0" destOrd="0" presId="urn:microsoft.com/office/officeart/2005/8/layout/hierarchy1"/>
    <dgm:cxn modelId="{58324FD1-A488-3E41-8D05-453CA2FF1414}" type="presOf" srcId="{F6CE4E35-CC02-0946-8F45-1DC84C57D266}" destId="{2593670C-0E90-C844-B5F7-EA2BAECE5054}" srcOrd="0" destOrd="0" presId="urn:microsoft.com/office/officeart/2005/8/layout/hierarchy1"/>
    <dgm:cxn modelId="{25BAA1D3-F7C6-F54E-9DB5-43072BEF2DB7}" srcId="{FA1A3EFC-0F0B-D642-8315-BC964B3D3001}" destId="{BD1E713E-FC1E-ED4F-BBF1-B484622EE4CA}" srcOrd="1" destOrd="0" parTransId="{2D60E2B7-9CEE-CF4C-A94D-D0A8E50349CC}" sibTransId="{CF5048FB-29FA-344A-95CD-D044146D8789}"/>
    <dgm:cxn modelId="{7A6B5ED9-7BE3-DB44-90CC-224A8DFAA16F}" type="presOf" srcId="{BD1E713E-FC1E-ED4F-BBF1-B484622EE4CA}" destId="{3535F74E-DBDC-C749-B5CE-5D6740EBAB91}" srcOrd="0" destOrd="0" presId="urn:microsoft.com/office/officeart/2005/8/layout/hierarchy1"/>
    <dgm:cxn modelId="{F5F916E1-A4FC-C24A-952D-BD45DC5B736C}" srcId="{5AD789F6-9686-6B41-9CC0-27C8861D6B3C}" destId="{3A818088-5F59-B342-8D1F-BDFA7B076639}" srcOrd="1" destOrd="0" parTransId="{1CADA685-640F-6A43-BA6C-97DAA3AF97ED}" sibTransId="{F4DF803A-B00D-AB43-9D1D-75EAA67CB7B7}"/>
    <dgm:cxn modelId="{487281E2-8B48-D545-B650-351E020C8073}" srcId="{3A818088-5F59-B342-8D1F-BDFA7B076639}" destId="{FA1A3EFC-0F0B-D642-8315-BC964B3D3001}" srcOrd="0" destOrd="0" parTransId="{48E65A75-D738-2842-AB91-BE792EC68F91}" sibTransId="{040A5F23-B373-E44D-B9C3-4F9CD41AC2CE}"/>
    <dgm:cxn modelId="{340DFEED-00BB-1F4D-BF69-3F7BF88AC59A}" type="presOf" srcId="{FA1A3EFC-0F0B-D642-8315-BC964B3D3001}" destId="{87301162-4473-0B46-9D88-C64BD7666D25}" srcOrd="0" destOrd="0" presId="urn:microsoft.com/office/officeart/2005/8/layout/hierarchy1"/>
    <dgm:cxn modelId="{9ED8D0EF-620A-4C4B-B507-E41AE0335FB7}" type="presOf" srcId="{2B41FDE2-4818-CE4C-9B74-91CCB8A1C84C}" destId="{6A6D6FB0-B3D6-1648-B98D-472AEEF15A3D}" srcOrd="0" destOrd="0" presId="urn:microsoft.com/office/officeart/2005/8/layout/hierarchy1"/>
    <dgm:cxn modelId="{23A377F1-23A8-B541-8EB1-DF1BEC60BD93}" type="presOf" srcId="{2D60E2B7-9CEE-CF4C-A94D-D0A8E50349CC}" destId="{C4D9199E-B595-BC44-824F-43839FB973D8}" srcOrd="0" destOrd="0" presId="urn:microsoft.com/office/officeart/2005/8/layout/hierarchy1"/>
    <dgm:cxn modelId="{ECA00DFF-9136-8B4B-8066-12941D2098AD}" srcId="{767577D2-A1D0-5945-A3B8-F088AA9A31E0}" destId="{2A43BC02-10BA-AA48-B733-5F4A723B8821}" srcOrd="1" destOrd="0" parTransId="{9C3C7DFD-4AEC-9841-9CF8-7A2EB66CF47D}" sibTransId="{3EA5DC7A-84D6-E649-8021-2C3D9ABD8BC0}"/>
    <dgm:cxn modelId="{E164EBFF-84FE-E04A-B641-9618F7595427}" type="presOf" srcId="{3A818088-5F59-B342-8D1F-BDFA7B076639}" destId="{FDA25783-48E2-B64F-BC1B-C3C45E97F565}" srcOrd="0" destOrd="0" presId="urn:microsoft.com/office/officeart/2005/8/layout/hierarchy1"/>
    <dgm:cxn modelId="{AA779C20-2397-2D4F-A195-678831BA24FC}" type="presParOf" srcId="{B4B38FB5-B9B1-E742-80B5-435D8D65022E}" destId="{368DDE2D-F701-444C-AE58-AD52C9F34162}" srcOrd="0" destOrd="0" presId="urn:microsoft.com/office/officeart/2005/8/layout/hierarchy1"/>
    <dgm:cxn modelId="{CC855365-DFD2-4746-8448-81798282585E}" type="presParOf" srcId="{368DDE2D-F701-444C-AE58-AD52C9F34162}" destId="{7237E12B-C95E-7E4B-98C0-851F8E4A6D16}" srcOrd="0" destOrd="0" presId="urn:microsoft.com/office/officeart/2005/8/layout/hierarchy1"/>
    <dgm:cxn modelId="{12F93558-E59A-AA4B-A1AA-D499219CD36E}" type="presParOf" srcId="{7237E12B-C95E-7E4B-98C0-851F8E4A6D16}" destId="{60F4E735-8626-2A42-958C-9790EC56EC84}" srcOrd="0" destOrd="0" presId="urn:microsoft.com/office/officeart/2005/8/layout/hierarchy1"/>
    <dgm:cxn modelId="{033AF9AA-C6AD-E944-AF37-631091C8F8F0}" type="presParOf" srcId="{7237E12B-C95E-7E4B-98C0-851F8E4A6D16}" destId="{3D5A60D9-8BC0-9444-9283-DF6D7C6F55E3}" srcOrd="1" destOrd="0" presId="urn:microsoft.com/office/officeart/2005/8/layout/hierarchy1"/>
    <dgm:cxn modelId="{3A7FBEC4-C86C-C045-98B3-8D1C04BF5CB8}" type="presParOf" srcId="{368DDE2D-F701-444C-AE58-AD52C9F34162}" destId="{F8931FAC-BFAD-CF45-98FB-5E5BD44B352B}" srcOrd="1" destOrd="0" presId="urn:microsoft.com/office/officeart/2005/8/layout/hierarchy1"/>
    <dgm:cxn modelId="{C5158E23-EBCC-0B45-806C-836A3CE4062D}" type="presParOf" srcId="{F8931FAC-BFAD-CF45-98FB-5E5BD44B352B}" destId="{4DA2EBE1-C5E9-3E48-AB6E-4B182991DCC6}" srcOrd="0" destOrd="0" presId="urn:microsoft.com/office/officeart/2005/8/layout/hierarchy1"/>
    <dgm:cxn modelId="{581EF8B6-B82E-EC42-8269-A9474B7B4D15}" type="presParOf" srcId="{F8931FAC-BFAD-CF45-98FB-5E5BD44B352B}" destId="{1B1448DF-F898-0B46-8D92-71B9C0ECDE12}" srcOrd="1" destOrd="0" presId="urn:microsoft.com/office/officeart/2005/8/layout/hierarchy1"/>
    <dgm:cxn modelId="{7644523B-18BC-2848-A627-364C74AF5DB4}" type="presParOf" srcId="{1B1448DF-F898-0B46-8D92-71B9C0ECDE12}" destId="{C96EFE24-5383-E341-8890-C7B86648ABC8}" srcOrd="0" destOrd="0" presId="urn:microsoft.com/office/officeart/2005/8/layout/hierarchy1"/>
    <dgm:cxn modelId="{0A9B5BB8-16DA-814A-AF06-0BC2BD07613D}" type="presParOf" srcId="{C96EFE24-5383-E341-8890-C7B86648ABC8}" destId="{F0A6F370-1CCB-7E40-B19D-92E436E993A5}" srcOrd="0" destOrd="0" presId="urn:microsoft.com/office/officeart/2005/8/layout/hierarchy1"/>
    <dgm:cxn modelId="{D866929D-A2F7-4D47-800C-DFA538FB9453}" type="presParOf" srcId="{C96EFE24-5383-E341-8890-C7B86648ABC8}" destId="{CA9CE890-1752-3547-9E5A-C52CFCE7E83B}" srcOrd="1" destOrd="0" presId="urn:microsoft.com/office/officeart/2005/8/layout/hierarchy1"/>
    <dgm:cxn modelId="{134D84AE-62DF-734A-A5EE-D9B524D11F8D}" type="presParOf" srcId="{1B1448DF-F898-0B46-8D92-71B9C0ECDE12}" destId="{460ABF52-1C82-EA4E-B8DC-7655B6785696}" srcOrd="1" destOrd="0" presId="urn:microsoft.com/office/officeart/2005/8/layout/hierarchy1"/>
    <dgm:cxn modelId="{55FC69D6-97D5-584A-9550-AF3E14BACD6E}" type="presParOf" srcId="{460ABF52-1C82-EA4E-B8DC-7655B6785696}" destId="{959F5682-DAD7-5B4B-9D3F-03A95495240C}" srcOrd="0" destOrd="0" presId="urn:microsoft.com/office/officeart/2005/8/layout/hierarchy1"/>
    <dgm:cxn modelId="{0425C04A-2FFD-AF4F-BEB1-47ACDDE780B8}" type="presParOf" srcId="{460ABF52-1C82-EA4E-B8DC-7655B6785696}" destId="{75D48EEC-60E9-684E-8B6A-D962BBD707E3}" srcOrd="1" destOrd="0" presId="urn:microsoft.com/office/officeart/2005/8/layout/hierarchy1"/>
    <dgm:cxn modelId="{E269D690-6E1C-FE4A-BC6E-F6881F57096B}" type="presParOf" srcId="{75D48EEC-60E9-684E-8B6A-D962BBD707E3}" destId="{1664BA67-0B15-DD49-9049-1612D0651FD6}" srcOrd="0" destOrd="0" presId="urn:microsoft.com/office/officeart/2005/8/layout/hierarchy1"/>
    <dgm:cxn modelId="{4F8D8770-D363-AD40-A09E-12F3BC345FAA}" type="presParOf" srcId="{1664BA67-0B15-DD49-9049-1612D0651FD6}" destId="{28E1F817-2EBD-B945-BA80-8AB06FA34D36}" srcOrd="0" destOrd="0" presId="urn:microsoft.com/office/officeart/2005/8/layout/hierarchy1"/>
    <dgm:cxn modelId="{1EC9FB3D-0011-884E-8E1E-B69ABA580616}" type="presParOf" srcId="{1664BA67-0B15-DD49-9049-1612D0651FD6}" destId="{0D97D4F8-9D5C-DD43-8582-30451A09421B}" srcOrd="1" destOrd="0" presId="urn:microsoft.com/office/officeart/2005/8/layout/hierarchy1"/>
    <dgm:cxn modelId="{82457679-DFBF-4245-A1B6-492998EF004F}" type="presParOf" srcId="{75D48EEC-60E9-684E-8B6A-D962BBD707E3}" destId="{5184EE10-AB9F-994F-A2E0-17D3008312A8}" srcOrd="1" destOrd="0" presId="urn:microsoft.com/office/officeart/2005/8/layout/hierarchy1"/>
    <dgm:cxn modelId="{3277F1F3-695D-A84E-94F3-AFEEB4BC84FD}" type="presParOf" srcId="{5184EE10-AB9F-994F-A2E0-17D3008312A8}" destId="{5B2ACEFB-0899-BA46-B072-0422865E67FA}" srcOrd="0" destOrd="0" presId="urn:microsoft.com/office/officeart/2005/8/layout/hierarchy1"/>
    <dgm:cxn modelId="{022F6226-BF43-0F49-B29B-2D3C3389FD78}" type="presParOf" srcId="{5184EE10-AB9F-994F-A2E0-17D3008312A8}" destId="{9AC7EC5F-EBDF-E045-95AD-01BBF23C3D8C}" srcOrd="1" destOrd="0" presId="urn:microsoft.com/office/officeart/2005/8/layout/hierarchy1"/>
    <dgm:cxn modelId="{A949AFB1-37D3-E244-B165-8A0C08DEE259}" type="presParOf" srcId="{9AC7EC5F-EBDF-E045-95AD-01BBF23C3D8C}" destId="{3D493310-E0F6-974D-A29B-CCD5CB9E0330}" srcOrd="0" destOrd="0" presId="urn:microsoft.com/office/officeart/2005/8/layout/hierarchy1"/>
    <dgm:cxn modelId="{51DE85F5-5036-724A-BB1E-40ECC385300A}" type="presParOf" srcId="{3D493310-E0F6-974D-A29B-CCD5CB9E0330}" destId="{64CB28D0-7096-C342-901A-2F3B4FB3912F}" srcOrd="0" destOrd="0" presId="urn:microsoft.com/office/officeart/2005/8/layout/hierarchy1"/>
    <dgm:cxn modelId="{7B6C7068-84DB-8248-B396-8B54D17F9CDB}" type="presParOf" srcId="{3D493310-E0F6-974D-A29B-CCD5CB9E0330}" destId="{4D2D7BFF-BAD0-4C4D-A5BE-534AD8B44696}" srcOrd="1" destOrd="0" presId="urn:microsoft.com/office/officeart/2005/8/layout/hierarchy1"/>
    <dgm:cxn modelId="{E8300050-CF8E-A941-846D-95EDF49A8659}" type="presParOf" srcId="{9AC7EC5F-EBDF-E045-95AD-01BBF23C3D8C}" destId="{D6082E90-9478-0442-9698-D7C08438C1A1}" srcOrd="1" destOrd="0" presId="urn:microsoft.com/office/officeart/2005/8/layout/hierarchy1"/>
    <dgm:cxn modelId="{858E3CEB-276E-7441-89D9-A1A5769017AA}" type="presParOf" srcId="{5184EE10-AB9F-994F-A2E0-17D3008312A8}" destId="{9D00746D-7856-8644-9967-0C02C5A28AF2}" srcOrd="2" destOrd="0" presId="urn:microsoft.com/office/officeart/2005/8/layout/hierarchy1"/>
    <dgm:cxn modelId="{F2405EDB-6223-EF44-9FD1-1FA7AB9F9138}" type="presParOf" srcId="{5184EE10-AB9F-994F-A2E0-17D3008312A8}" destId="{117FCC7C-0961-AC48-8B60-198052130C2A}" srcOrd="3" destOrd="0" presId="urn:microsoft.com/office/officeart/2005/8/layout/hierarchy1"/>
    <dgm:cxn modelId="{1E5160E6-CA94-0B48-9EB1-CAF7DACB2A12}" type="presParOf" srcId="{117FCC7C-0961-AC48-8B60-198052130C2A}" destId="{C798D0A3-6F08-6747-8F47-C359AF3840F5}" srcOrd="0" destOrd="0" presId="urn:microsoft.com/office/officeart/2005/8/layout/hierarchy1"/>
    <dgm:cxn modelId="{7C6804C7-0A37-F04E-A11F-1896616F31B6}" type="presParOf" srcId="{C798D0A3-6F08-6747-8F47-C359AF3840F5}" destId="{7F221A7E-AB77-6B4F-B170-B21DEDB82D3F}" srcOrd="0" destOrd="0" presId="urn:microsoft.com/office/officeart/2005/8/layout/hierarchy1"/>
    <dgm:cxn modelId="{F417620E-2256-DF48-9443-DEC1F7127B61}" type="presParOf" srcId="{C798D0A3-6F08-6747-8F47-C359AF3840F5}" destId="{2593670C-0E90-C844-B5F7-EA2BAECE5054}" srcOrd="1" destOrd="0" presId="urn:microsoft.com/office/officeart/2005/8/layout/hierarchy1"/>
    <dgm:cxn modelId="{E50F6EC1-92B1-5F4A-BE5B-BCA80A6458B3}" type="presParOf" srcId="{117FCC7C-0961-AC48-8B60-198052130C2A}" destId="{32958B05-6A91-DF47-826D-EEE235B7BBE5}" srcOrd="1" destOrd="0" presId="urn:microsoft.com/office/officeart/2005/8/layout/hierarchy1"/>
    <dgm:cxn modelId="{1F75D4C1-4C9C-1A49-9C24-11C158A881E5}" type="presParOf" srcId="{460ABF52-1C82-EA4E-B8DC-7655B6785696}" destId="{5EADCF7F-B6D7-664B-8576-588880AABEF4}" srcOrd="2" destOrd="0" presId="urn:microsoft.com/office/officeart/2005/8/layout/hierarchy1"/>
    <dgm:cxn modelId="{DB49D07E-E5DD-7D46-AE01-74A159DA4BFE}" type="presParOf" srcId="{460ABF52-1C82-EA4E-B8DC-7655B6785696}" destId="{8C835224-BD98-5F4A-B227-FF71AACDB6F0}" srcOrd="3" destOrd="0" presId="urn:microsoft.com/office/officeart/2005/8/layout/hierarchy1"/>
    <dgm:cxn modelId="{5DE6220E-D1D3-E840-8878-196CE2E6C357}" type="presParOf" srcId="{8C835224-BD98-5F4A-B227-FF71AACDB6F0}" destId="{C2125131-E566-5642-9A0B-17C20A7E94A9}" srcOrd="0" destOrd="0" presId="urn:microsoft.com/office/officeart/2005/8/layout/hierarchy1"/>
    <dgm:cxn modelId="{EB1DAD48-77A5-E74F-BD4D-D7114F7408B3}" type="presParOf" srcId="{C2125131-E566-5642-9A0B-17C20A7E94A9}" destId="{104A2BE5-7D9E-5C44-8048-89FA71628863}" srcOrd="0" destOrd="0" presId="urn:microsoft.com/office/officeart/2005/8/layout/hierarchy1"/>
    <dgm:cxn modelId="{46938237-A975-4143-B81A-C7619D34947E}" type="presParOf" srcId="{C2125131-E566-5642-9A0B-17C20A7E94A9}" destId="{15B019BE-507F-6B47-81C6-BBE261B14751}" srcOrd="1" destOrd="0" presId="urn:microsoft.com/office/officeart/2005/8/layout/hierarchy1"/>
    <dgm:cxn modelId="{69588F9E-A25A-1340-BC0F-B977B72D2ED0}" type="presParOf" srcId="{8C835224-BD98-5F4A-B227-FF71AACDB6F0}" destId="{C217D1B8-5905-CD4D-A647-71BA8EAFC4B2}" srcOrd="1" destOrd="0" presId="urn:microsoft.com/office/officeart/2005/8/layout/hierarchy1"/>
    <dgm:cxn modelId="{FE61F27E-ECD6-4141-A971-00B9AFC3E00E}" type="presParOf" srcId="{C217D1B8-5905-CD4D-A647-71BA8EAFC4B2}" destId="{E002E220-F3A3-0846-BD34-04320EC8345B}" srcOrd="0" destOrd="0" presId="urn:microsoft.com/office/officeart/2005/8/layout/hierarchy1"/>
    <dgm:cxn modelId="{6B61AD90-9891-9C4D-89FA-29193ED24995}" type="presParOf" srcId="{C217D1B8-5905-CD4D-A647-71BA8EAFC4B2}" destId="{CBCA58AA-6DDF-5245-A3E3-88124CC91E05}" srcOrd="1" destOrd="0" presId="urn:microsoft.com/office/officeart/2005/8/layout/hierarchy1"/>
    <dgm:cxn modelId="{F97EDF71-EADF-244C-8076-4DEC292B1860}" type="presParOf" srcId="{CBCA58AA-6DDF-5245-A3E3-88124CC91E05}" destId="{84F06B7B-843C-0944-8E9A-31C737E80BCB}" srcOrd="0" destOrd="0" presId="urn:microsoft.com/office/officeart/2005/8/layout/hierarchy1"/>
    <dgm:cxn modelId="{F86635FE-6F14-BC4D-996A-A6170F92A67D}" type="presParOf" srcId="{84F06B7B-843C-0944-8E9A-31C737E80BCB}" destId="{B388C74E-4D98-8E4A-B628-1139E75E5EFD}" srcOrd="0" destOrd="0" presId="urn:microsoft.com/office/officeart/2005/8/layout/hierarchy1"/>
    <dgm:cxn modelId="{3EFF024E-00CF-4D4D-946D-B127BC0066C4}" type="presParOf" srcId="{84F06B7B-843C-0944-8E9A-31C737E80BCB}" destId="{C3D72268-48F9-454B-9766-69F9726BDF41}" srcOrd="1" destOrd="0" presId="urn:microsoft.com/office/officeart/2005/8/layout/hierarchy1"/>
    <dgm:cxn modelId="{3AAC9129-E457-B24F-B6A7-6F12133025DC}" type="presParOf" srcId="{CBCA58AA-6DDF-5245-A3E3-88124CC91E05}" destId="{3FC74DAB-96BD-0146-A1CB-A2442E37D519}" srcOrd="1" destOrd="0" presId="urn:microsoft.com/office/officeart/2005/8/layout/hierarchy1"/>
    <dgm:cxn modelId="{0377E78F-6180-AB45-A0A6-C2CDA3B14286}" type="presParOf" srcId="{C217D1B8-5905-CD4D-A647-71BA8EAFC4B2}" destId="{39C4557D-94E9-904B-AA5B-78E4F1FE161C}" srcOrd="2" destOrd="0" presId="urn:microsoft.com/office/officeart/2005/8/layout/hierarchy1"/>
    <dgm:cxn modelId="{A76AB768-6210-F64E-9C14-239F867A597A}" type="presParOf" srcId="{C217D1B8-5905-CD4D-A647-71BA8EAFC4B2}" destId="{DB28F9CC-E177-D64B-92AA-94609947C76B}" srcOrd="3" destOrd="0" presId="urn:microsoft.com/office/officeart/2005/8/layout/hierarchy1"/>
    <dgm:cxn modelId="{6BFF6ED6-B64B-AE49-BBD8-918C88B10A67}" type="presParOf" srcId="{DB28F9CC-E177-D64B-92AA-94609947C76B}" destId="{AC216C64-5651-574B-BD1F-5A455A7C17F1}" srcOrd="0" destOrd="0" presId="urn:microsoft.com/office/officeart/2005/8/layout/hierarchy1"/>
    <dgm:cxn modelId="{D8275CD2-A7BC-604E-920A-EBF6013F46BD}" type="presParOf" srcId="{AC216C64-5651-574B-BD1F-5A455A7C17F1}" destId="{B888B756-9D17-B144-89A5-8DEADCB666AF}" srcOrd="0" destOrd="0" presId="urn:microsoft.com/office/officeart/2005/8/layout/hierarchy1"/>
    <dgm:cxn modelId="{64C7FA7C-96F2-9B49-B55F-4C3991D1C468}" type="presParOf" srcId="{AC216C64-5651-574B-BD1F-5A455A7C17F1}" destId="{074166F0-D325-D74B-890C-6DA79F1F4BEA}" srcOrd="1" destOrd="0" presId="urn:microsoft.com/office/officeart/2005/8/layout/hierarchy1"/>
    <dgm:cxn modelId="{58035AA8-B632-A445-802C-8EE942CC755F}" type="presParOf" srcId="{DB28F9CC-E177-D64B-92AA-94609947C76B}" destId="{0452EAE8-6533-5A47-99F7-3BACE6958C82}" srcOrd="1" destOrd="0" presId="urn:microsoft.com/office/officeart/2005/8/layout/hierarchy1"/>
    <dgm:cxn modelId="{DD56708C-849D-EB48-87A0-8CB67DEF3BAD}" type="presParOf" srcId="{F8931FAC-BFAD-CF45-98FB-5E5BD44B352B}" destId="{4B959524-AADA-2E4C-B4A3-8A3A59A5560C}" srcOrd="2" destOrd="0" presId="urn:microsoft.com/office/officeart/2005/8/layout/hierarchy1"/>
    <dgm:cxn modelId="{C78C9DFD-9A8E-9A49-9EA5-39437EA48ABC}" type="presParOf" srcId="{F8931FAC-BFAD-CF45-98FB-5E5BD44B352B}" destId="{D7BB09BD-7BD2-AA4C-840C-5C072B1233B9}" srcOrd="3" destOrd="0" presId="urn:microsoft.com/office/officeart/2005/8/layout/hierarchy1"/>
    <dgm:cxn modelId="{BA4AF984-0FD6-0E4A-8545-2700D186A294}" type="presParOf" srcId="{D7BB09BD-7BD2-AA4C-840C-5C072B1233B9}" destId="{F7D243B8-E017-DE49-BA95-DFBD1473D511}" srcOrd="0" destOrd="0" presId="urn:microsoft.com/office/officeart/2005/8/layout/hierarchy1"/>
    <dgm:cxn modelId="{7DE59602-EE93-6840-99A6-002270072CF5}" type="presParOf" srcId="{F7D243B8-E017-DE49-BA95-DFBD1473D511}" destId="{6CACDCD6-6F5B-1149-B616-A4B0A032CEAA}" srcOrd="0" destOrd="0" presId="urn:microsoft.com/office/officeart/2005/8/layout/hierarchy1"/>
    <dgm:cxn modelId="{676ED485-9921-2941-8682-A30EF4580940}" type="presParOf" srcId="{F7D243B8-E017-DE49-BA95-DFBD1473D511}" destId="{FDA25783-48E2-B64F-BC1B-C3C45E97F565}" srcOrd="1" destOrd="0" presId="urn:microsoft.com/office/officeart/2005/8/layout/hierarchy1"/>
    <dgm:cxn modelId="{93039325-9829-A94E-A62E-9BC0075B23EA}" type="presParOf" srcId="{D7BB09BD-7BD2-AA4C-840C-5C072B1233B9}" destId="{A3326833-E356-C04F-815F-70C55D1E1966}" srcOrd="1" destOrd="0" presId="urn:microsoft.com/office/officeart/2005/8/layout/hierarchy1"/>
    <dgm:cxn modelId="{5B543E9E-6077-6549-92A6-636C62DB32FD}" type="presParOf" srcId="{A3326833-E356-C04F-815F-70C55D1E1966}" destId="{208E080E-3FAB-3F45-AC80-B4B8F08B1417}" srcOrd="0" destOrd="0" presId="urn:microsoft.com/office/officeart/2005/8/layout/hierarchy1"/>
    <dgm:cxn modelId="{88D309FF-5438-D942-8DD9-FC43A84DB9AF}" type="presParOf" srcId="{A3326833-E356-C04F-815F-70C55D1E1966}" destId="{A75D331B-A4F7-B849-B325-0208027D48D6}" srcOrd="1" destOrd="0" presId="urn:microsoft.com/office/officeart/2005/8/layout/hierarchy1"/>
    <dgm:cxn modelId="{F72A6E66-6A6C-7247-BB64-31DCC67548F2}" type="presParOf" srcId="{A75D331B-A4F7-B849-B325-0208027D48D6}" destId="{205E42A1-E656-4543-89C5-68289272ADFA}" srcOrd="0" destOrd="0" presId="urn:microsoft.com/office/officeart/2005/8/layout/hierarchy1"/>
    <dgm:cxn modelId="{11F8C1EB-0F82-AA4F-BF43-978367A85845}" type="presParOf" srcId="{205E42A1-E656-4543-89C5-68289272ADFA}" destId="{2BB533F8-22C1-A947-90E2-059F66B330A9}" srcOrd="0" destOrd="0" presId="urn:microsoft.com/office/officeart/2005/8/layout/hierarchy1"/>
    <dgm:cxn modelId="{9BF34EB8-4A64-BB4C-873B-D15DD6F6760E}" type="presParOf" srcId="{205E42A1-E656-4543-89C5-68289272ADFA}" destId="{87301162-4473-0B46-9D88-C64BD7666D25}" srcOrd="1" destOrd="0" presId="urn:microsoft.com/office/officeart/2005/8/layout/hierarchy1"/>
    <dgm:cxn modelId="{DC7EA81D-0C95-1D48-95CD-AC63CA635446}" type="presParOf" srcId="{A75D331B-A4F7-B849-B325-0208027D48D6}" destId="{084E0563-57DE-B749-B311-9204BCDE59F3}" srcOrd="1" destOrd="0" presId="urn:microsoft.com/office/officeart/2005/8/layout/hierarchy1"/>
    <dgm:cxn modelId="{F4661CB1-2FFA-FD43-8AEF-E8AD3E21AB06}" type="presParOf" srcId="{084E0563-57DE-B749-B311-9204BCDE59F3}" destId="{D3962113-3190-A54D-A3CC-CA91AAAAC628}" srcOrd="0" destOrd="0" presId="urn:microsoft.com/office/officeart/2005/8/layout/hierarchy1"/>
    <dgm:cxn modelId="{FDFD6EFF-CA90-2A4E-B6B1-91C4E0F53D02}" type="presParOf" srcId="{084E0563-57DE-B749-B311-9204BCDE59F3}" destId="{689C8F46-D0D9-1547-98D6-546347617796}" srcOrd="1" destOrd="0" presId="urn:microsoft.com/office/officeart/2005/8/layout/hierarchy1"/>
    <dgm:cxn modelId="{E183D91E-6ED2-FB42-AE99-6066BF460EC6}" type="presParOf" srcId="{689C8F46-D0D9-1547-98D6-546347617796}" destId="{67AB9BF8-A711-524C-82E5-3E3E81B0AD1A}" srcOrd="0" destOrd="0" presId="urn:microsoft.com/office/officeart/2005/8/layout/hierarchy1"/>
    <dgm:cxn modelId="{550F690B-C8FC-4F4E-A1C3-457DD02493C1}" type="presParOf" srcId="{67AB9BF8-A711-524C-82E5-3E3E81B0AD1A}" destId="{62B32BE8-AA62-204C-B22D-00B06DC0CF21}" srcOrd="0" destOrd="0" presId="urn:microsoft.com/office/officeart/2005/8/layout/hierarchy1"/>
    <dgm:cxn modelId="{4768BB84-BD3A-B74A-AAE0-C1ADD977C148}" type="presParOf" srcId="{67AB9BF8-A711-524C-82E5-3E3E81B0AD1A}" destId="{6918FBE0-6836-BE47-AF62-803A71638D14}" srcOrd="1" destOrd="0" presId="urn:microsoft.com/office/officeart/2005/8/layout/hierarchy1"/>
    <dgm:cxn modelId="{A0F26AEE-E35D-9D4F-B661-805C5F99D708}" type="presParOf" srcId="{689C8F46-D0D9-1547-98D6-546347617796}" destId="{B5C7938B-EBF3-9549-B296-A1A4C63B599B}" srcOrd="1" destOrd="0" presId="urn:microsoft.com/office/officeart/2005/8/layout/hierarchy1"/>
    <dgm:cxn modelId="{2C5EBC54-AC21-D645-B186-00A749B7E8CE}" type="presParOf" srcId="{084E0563-57DE-B749-B311-9204BCDE59F3}" destId="{C4D9199E-B595-BC44-824F-43839FB973D8}" srcOrd="2" destOrd="0" presId="urn:microsoft.com/office/officeart/2005/8/layout/hierarchy1"/>
    <dgm:cxn modelId="{9B3BE534-689D-2643-8AB1-F4A9869179C7}" type="presParOf" srcId="{084E0563-57DE-B749-B311-9204BCDE59F3}" destId="{0D291117-2591-6547-B38D-0762258967EE}" srcOrd="3" destOrd="0" presId="urn:microsoft.com/office/officeart/2005/8/layout/hierarchy1"/>
    <dgm:cxn modelId="{1B7B13DE-1BC2-D848-9987-73F901A99CB7}" type="presParOf" srcId="{0D291117-2591-6547-B38D-0762258967EE}" destId="{290FD75C-CD49-1646-8AAA-49BDF0976D39}" srcOrd="0" destOrd="0" presId="urn:microsoft.com/office/officeart/2005/8/layout/hierarchy1"/>
    <dgm:cxn modelId="{68AF5862-939F-7A41-ACD0-4CDE3AB1799B}" type="presParOf" srcId="{290FD75C-CD49-1646-8AAA-49BDF0976D39}" destId="{49AAF8A3-1711-3242-BD28-23247050750A}" srcOrd="0" destOrd="0" presId="urn:microsoft.com/office/officeart/2005/8/layout/hierarchy1"/>
    <dgm:cxn modelId="{647C57D5-81CD-AC41-AE5E-D62619C64FE2}" type="presParOf" srcId="{290FD75C-CD49-1646-8AAA-49BDF0976D39}" destId="{3535F74E-DBDC-C749-B5CE-5D6740EBAB91}" srcOrd="1" destOrd="0" presId="urn:microsoft.com/office/officeart/2005/8/layout/hierarchy1"/>
    <dgm:cxn modelId="{8821C374-8EBA-084D-9EEB-B4AECC169C01}" type="presParOf" srcId="{0D291117-2591-6547-B38D-0762258967EE}" destId="{E87C4A60-C20A-A640-94BC-AF86DDD52D15}" srcOrd="1" destOrd="0" presId="urn:microsoft.com/office/officeart/2005/8/layout/hierarchy1"/>
    <dgm:cxn modelId="{5FFFEADD-F36C-6B49-B025-236E4F148EAD}" type="presParOf" srcId="{A3326833-E356-C04F-815F-70C55D1E1966}" destId="{F421800F-B3B8-C944-855F-7BBE497DA8FC}" srcOrd="2" destOrd="0" presId="urn:microsoft.com/office/officeart/2005/8/layout/hierarchy1"/>
    <dgm:cxn modelId="{3099161A-FA91-6C46-B3E7-5FD73FE1041F}" type="presParOf" srcId="{A3326833-E356-C04F-815F-70C55D1E1966}" destId="{043C5FED-4C12-D544-A81C-60C11B569A25}" srcOrd="3" destOrd="0" presId="urn:microsoft.com/office/officeart/2005/8/layout/hierarchy1"/>
    <dgm:cxn modelId="{95B165F2-C62F-C24B-AB4E-7CAB7A256FA8}" type="presParOf" srcId="{043C5FED-4C12-D544-A81C-60C11B569A25}" destId="{5DDF0F93-C06F-5240-96B1-266F48951F69}" srcOrd="0" destOrd="0" presId="urn:microsoft.com/office/officeart/2005/8/layout/hierarchy1"/>
    <dgm:cxn modelId="{E304C7E2-3F75-8645-BB9F-EE55A5FACFDB}" type="presParOf" srcId="{5DDF0F93-C06F-5240-96B1-266F48951F69}" destId="{D5B758A0-AD87-7A4C-BCB9-4877FF8D6BF0}" srcOrd="0" destOrd="0" presId="urn:microsoft.com/office/officeart/2005/8/layout/hierarchy1"/>
    <dgm:cxn modelId="{FF33BCAB-67D8-5442-BE3C-B5AF8EC8C9D9}" type="presParOf" srcId="{5DDF0F93-C06F-5240-96B1-266F48951F69}" destId="{D89DCF90-ABFB-6443-B95B-A54825C2E8FC}" srcOrd="1" destOrd="0" presId="urn:microsoft.com/office/officeart/2005/8/layout/hierarchy1"/>
    <dgm:cxn modelId="{3A53A82C-1737-ED44-9378-75D7D39AF9FE}" type="presParOf" srcId="{043C5FED-4C12-D544-A81C-60C11B569A25}" destId="{903DEC75-D275-044F-BB7F-20DD551EA10C}" srcOrd="1" destOrd="0" presId="urn:microsoft.com/office/officeart/2005/8/layout/hierarchy1"/>
    <dgm:cxn modelId="{C4C7090A-BF11-6A47-80AE-958D572DE6B3}" type="presParOf" srcId="{903DEC75-D275-044F-BB7F-20DD551EA10C}" destId="{C922A109-F05A-4A47-87AF-1E75E34ED8BC}" srcOrd="0" destOrd="0" presId="urn:microsoft.com/office/officeart/2005/8/layout/hierarchy1"/>
    <dgm:cxn modelId="{F03825FF-7710-734C-87AD-C775003CA132}" type="presParOf" srcId="{903DEC75-D275-044F-BB7F-20DD551EA10C}" destId="{BADC530C-D50A-0E4C-B022-87AF0902D9E7}" srcOrd="1" destOrd="0" presId="urn:microsoft.com/office/officeart/2005/8/layout/hierarchy1"/>
    <dgm:cxn modelId="{31AFF87A-7BBB-C043-8284-B7A50AC14FD2}" type="presParOf" srcId="{BADC530C-D50A-0E4C-B022-87AF0902D9E7}" destId="{F8EA38DA-FEDF-B744-A157-54F158B3EC1B}" srcOrd="0" destOrd="0" presId="urn:microsoft.com/office/officeart/2005/8/layout/hierarchy1"/>
    <dgm:cxn modelId="{B002700C-0DB6-6D4D-8F3E-06764C63B805}" type="presParOf" srcId="{F8EA38DA-FEDF-B744-A157-54F158B3EC1B}" destId="{2107EB41-CF58-0449-BA1E-F1F1804C1B09}" srcOrd="0" destOrd="0" presId="urn:microsoft.com/office/officeart/2005/8/layout/hierarchy1"/>
    <dgm:cxn modelId="{CF7E0091-E8B1-EC4F-9B8B-C95184CED122}" type="presParOf" srcId="{F8EA38DA-FEDF-B744-A157-54F158B3EC1B}" destId="{6A6D6FB0-B3D6-1648-B98D-472AEEF15A3D}" srcOrd="1" destOrd="0" presId="urn:microsoft.com/office/officeart/2005/8/layout/hierarchy1"/>
    <dgm:cxn modelId="{70C5A611-71B8-A840-9235-B8061D54EE32}" type="presParOf" srcId="{BADC530C-D50A-0E4C-B022-87AF0902D9E7}" destId="{310FE363-813C-584C-ADB6-3BAA1783F3A2}" srcOrd="1" destOrd="0" presId="urn:microsoft.com/office/officeart/2005/8/layout/hierarchy1"/>
    <dgm:cxn modelId="{554DA52C-EEDD-1649-9367-03D119E914C0}" type="presParOf" srcId="{903DEC75-D275-044F-BB7F-20DD551EA10C}" destId="{42F5FD18-009E-2F46-8609-5FFEE58B9509}" srcOrd="2" destOrd="0" presId="urn:microsoft.com/office/officeart/2005/8/layout/hierarchy1"/>
    <dgm:cxn modelId="{876E1FF6-F577-4A4A-895A-156760D29F97}" type="presParOf" srcId="{903DEC75-D275-044F-BB7F-20DD551EA10C}" destId="{51701EC6-3BF4-F642-936C-624CE8E01DA3}" srcOrd="3" destOrd="0" presId="urn:microsoft.com/office/officeart/2005/8/layout/hierarchy1"/>
    <dgm:cxn modelId="{C711C796-AB26-5341-BCD0-EDE5335B359F}" type="presParOf" srcId="{51701EC6-3BF4-F642-936C-624CE8E01DA3}" destId="{BE47AA95-EBE1-3848-A399-4ACA9AC77E9C}" srcOrd="0" destOrd="0" presId="urn:microsoft.com/office/officeart/2005/8/layout/hierarchy1"/>
    <dgm:cxn modelId="{A36DB1FC-7FA8-FA4D-B8E7-98F2C319BB50}" type="presParOf" srcId="{BE47AA95-EBE1-3848-A399-4ACA9AC77E9C}" destId="{B78B7F48-0717-2545-BCBC-86C0E0AA1E72}" srcOrd="0" destOrd="0" presId="urn:microsoft.com/office/officeart/2005/8/layout/hierarchy1"/>
    <dgm:cxn modelId="{E1AC2F5B-6C08-BD42-B624-273368DCF1FF}" type="presParOf" srcId="{BE47AA95-EBE1-3848-A399-4ACA9AC77E9C}" destId="{D64F29CA-4B11-B244-9C14-3C2B7731EF5B}" srcOrd="1" destOrd="0" presId="urn:microsoft.com/office/officeart/2005/8/layout/hierarchy1"/>
    <dgm:cxn modelId="{8E135818-A678-AD4A-BC81-2FBC57C9D19A}" type="presParOf" srcId="{51701EC6-3BF4-F642-936C-624CE8E01DA3}" destId="{9ABD4DBC-7C47-AE4E-9D27-B902AFBCB2A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F5FD18-009E-2F46-8609-5FFEE58B9509}">
      <dsp:nvSpPr>
        <dsp:cNvPr id="0" name=""/>
        <dsp:cNvSpPr/>
      </dsp:nvSpPr>
      <dsp:spPr>
        <a:xfrm>
          <a:off x="10371610" y="4322367"/>
          <a:ext cx="750299" cy="3570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3335"/>
              </a:lnTo>
              <a:lnTo>
                <a:pt x="750299" y="243335"/>
              </a:lnTo>
              <a:lnTo>
                <a:pt x="750299" y="3570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22A109-F05A-4A47-87AF-1E75E34ED8BC}">
      <dsp:nvSpPr>
        <dsp:cNvPr id="0" name=""/>
        <dsp:cNvSpPr/>
      </dsp:nvSpPr>
      <dsp:spPr>
        <a:xfrm>
          <a:off x="9621311" y="4322367"/>
          <a:ext cx="750299" cy="357074"/>
        </a:xfrm>
        <a:custGeom>
          <a:avLst/>
          <a:gdLst/>
          <a:ahLst/>
          <a:cxnLst/>
          <a:rect l="0" t="0" r="0" b="0"/>
          <a:pathLst>
            <a:path>
              <a:moveTo>
                <a:pt x="750299" y="0"/>
              </a:moveTo>
              <a:lnTo>
                <a:pt x="750299" y="243335"/>
              </a:lnTo>
              <a:lnTo>
                <a:pt x="0" y="243335"/>
              </a:lnTo>
              <a:lnTo>
                <a:pt x="0" y="3570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21800F-B3B8-C944-855F-7BBE497DA8FC}">
      <dsp:nvSpPr>
        <dsp:cNvPr id="0" name=""/>
        <dsp:cNvSpPr/>
      </dsp:nvSpPr>
      <dsp:spPr>
        <a:xfrm>
          <a:off x="8871012" y="3185664"/>
          <a:ext cx="1500598" cy="3570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3335"/>
              </a:lnTo>
              <a:lnTo>
                <a:pt x="1500598" y="243335"/>
              </a:lnTo>
              <a:lnTo>
                <a:pt x="1500598" y="3570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D9199E-B595-BC44-824F-43839FB973D8}">
      <dsp:nvSpPr>
        <dsp:cNvPr id="0" name=""/>
        <dsp:cNvSpPr/>
      </dsp:nvSpPr>
      <dsp:spPr>
        <a:xfrm>
          <a:off x="7370414" y="4322367"/>
          <a:ext cx="750299" cy="3570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3335"/>
              </a:lnTo>
              <a:lnTo>
                <a:pt x="750299" y="243335"/>
              </a:lnTo>
              <a:lnTo>
                <a:pt x="750299" y="3570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962113-3190-A54D-A3CC-CA91AAAAC628}">
      <dsp:nvSpPr>
        <dsp:cNvPr id="0" name=""/>
        <dsp:cNvSpPr/>
      </dsp:nvSpPr>
      <dsp:spPr>
        <a:xfrm>
          <a:off x="6620115" y="4322367"/>
          <a:ext cx="750299" cy="357074"/>
        </a:xfrm>
        <a:custGeom>
          <a:avLst/>
          <a:gdLst/>
          <a:ahLst/>
          <a:cxnLst/>
          <a:rect l="0" t="0" r="0" b="0"/>
          <a:pathLst>
            <a:path>
              <a:moveTo>
                <a:pt x="750299" y="0"/>
              </a:moveTo>
              <a:lnTo>
                <a:pt x="750299" y="243335"/>
              </a:lnTo>
              <a:lnTo>
                <a:pt x="0" y="243335"/>
              </a:lnTo>
              <a:lnTo>
                <a:pt x="0" y="3570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8E080E-3FAB-3F45-AC80-B4B8F08B1417}">
      <dsp:nvSpPr>
        <dsp:cNvPr id="0" name=""/>
        <dsp:cNvSpPr/>
      </dsp:nvSpPr>
      <dsp:spPr>
        <a:xfrm>
          <a:off x="7370414" y="3185664"/>
          <a:ext cx="1500598" cy="357074"/>
        </a:xfrm>
        <a:custGeom>
          <a:avLst/>
          <a:gdLst/>
          <a:ahLst/>
          <a:cxnLst/>
          <a:rect l="0" t="0" r="0" b="0"/>
          <a:pathLst>
            <a:path>
              <a:moveTo>
                <a:pt x="1500598" y="0"/>
              </a:moveTo>
              <a:lnTo>
                <a:pt x="1500598" y="243335"/>
              </a:lnTo>
              <a:lnTo>
                <a:pt x="0" y="243335"/>
              </a:lnTo>
              <a:lnTo>
                <a:pt x="0" y="3570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959524-AADA-2E4C-B4A3-8A3A59A5560C}">
      <dsp:nvSpPr>
        <dsp:cNvPr id="0" name=""/>
        <dsp:cNvSpPr/>
      </dsp:nvSpPr>
      <dsp:spPr>
        <a:xfrm>
          <a:off x="5869815" y="2048961"/>
          <a:ext cx="3001196" cy="3570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3335"/>
              </a:lnTo>
              <a:lnTo>
                <a:pt x="3001196" y="243335"/>
              </a:lnTo>
              <a:lnTo>
                <a:pt x="3001196" y="35707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C4557D-94E9-904B-AA5B-78E4F1FE161C}">
      <dsp:nvSpPr>
        <dsp:cNvPr id="0" name=""/>
        <dsp:cNvSpPr/>
      </dsp:nvSpPr>
      <dsp:spPr>
        <a:xfrm>
          <a:off x="4369217" y="4322367"/>
          <a:ext cx="750299" cy="3570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3335"/>
              </a:lnTo>
              <a:lnTo>
                <a:pt x="750299" y="243335"/>
              </a:lnTo>
              <a:lnTo>
                <a:pt x="750299" y="3570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02E220-F3A3-0846-BD34-04320EC8345B}">
      <dsp:nvSpPr>
        <dsp:cNvPr id="0" name=""/>
        <dsp:cNvSpPr/>
      </dsp:nvSpPr>
      <dsp:spPr>
        <a:xfrm>
          <a:off x="3618918" y="4322367"/>
          <a:ext cx="750299" cy="357074"/>
        </a:xfrm>
        <a:custGeom>
          <a:avLst/>
          <a:gdLst/>
          <a:ahLst/>
          <a:cxnLst/>
          <a:rect l="0" t="0" r="0" b="0"/>
          <a:pathLst>
            <a:path>
              <a:moveTo>
                <a:pt x="750299" y="0"/>
              </a:moveTo>
              <a:lnTo>
                <a:pt x="750299" y="243335"/>
              </a:lnTo>
              <a:lnTo>
                <a:pt x="0" y="243335"/>
              </a:lnTo>
              <a:lnTo>
                <a:pt x="0" y="3570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ADCF7F-B6D7-664B-8576-588880AABEF4}">
      <dsp:nvSpPr>
        <dsp:cNvPr id="0" name=""/>
        <dsp:cNvSpPr/>
      </dsp:nvSpPr>
      <dsp:spPr>
        <a:xfrm>
          <a:off x="2868619" y="3185664"/>
          <a:ext cx="1500598" cy="3570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3335"/>
              </a:lnTo>
              <a:lnTo>
                <a:pt x="1500598" y="243335"/>
              </a:lnTo>
              <a:lnTo>
                <a:pt x="1500598" y="3570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00746D-7856-8644-9967-0C02C5A28AF2}">
      <dsp:nvSpPr>
        <dsp:cNvPr id="0" name=""/>
        <dsp:cNvSpPr/>
      </dsp:nvSpPr>
      <dsp:spPr>
        <a:xfrm>
          <a:off x="1368021" y="4322367"/>
          <a:ext cx="750299" cy="3570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3335"/>
              </a:lnTo>
              <a:lnTo>
                <a:pt x="750299" y="243335"/>
              </a:lnTo>
              <a:lnTo>
                <a:pt x="750299" y="3570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2ACEFB-0899-BA46-B072-0422865E67FA}">
      <dsp:nvSpPr>
        <dsp:cNvPr id="0" name=""/>
        <dsp:cNvSpPr/>
      </dsp:nvSpPr>
      <dsp:spPr>
        <a:xfrm>
          <a:off x="617722" y="4322367"/>
          <a:ext cx="750299" cy="357074"/>
        </a:xfrm>
        <a:custGeom>
          <a:avLst/>
          <a:gdLst/>
          <a:ahLst/>
          <a:cxnLst/>
          <a:rect l="0" t="0" r="0" b="0"/>
          <a:pathLst>
            <a:path>
              <a:moveTo>
                <a:pt x="750299" y="0"/>
              </a:moveTo>
              <a:lnTo>
                <a:pt x="750299" y="243335"/>
              </a:lnTo>
              <a:lnTo>
                <a:pt x="0" y="243335"/>
              </a:lnTo>
              <a:lnTo>
                <a:pt x="0" y="3570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9F5682-DAD7-5B4B-9D3F-03A95495240C}">
      <dsp:nvSpPr>
        <dsp:cNvPr id="0" name=""/>
        <dsp:cNvSpPr/>
      </dsp:nvSpPr>
      <dsp:spPr>
        <a:xfrm>
          <a:off x="1368021" y="3185664"/>
          <a:ext cx="1500598" cy="357074"/>
        </a:xfrm>
        <a:custGeom>
          <a:avLst/>
          <a:gdLst/>
          <a:ahLst/>
          <a:cxnLst/>
          <a:rect l="0" t="0" r="0" b="0"/>
          <a:pathLst>
            <a:path>
              <a:moveTo>
                <a:pt x="1500598" y="0"/>
              </a:moveTo>
              <a:lnTo>
                <a:pt x="1500598" y="243335"/>
              </a:lnTo>
              <a:lnTo>
                <a:pt x="0" y="243335"/>
              </a:lnTo>
              <a:lnTo>
                <a:pt x="0" y="3570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A2EBE1-C5E9-3E48-AB6E-4B182991DCC6}">
      <dsp:nvSpPr>
        <dsp:cNvPr id="0" name=""/>
        <dsp:cNvSpPr/>
      </dsp:nvSpPr>
      <dsp:spPr>
        <a:xfrm>
          <a:off x="2868619" y="2048961"/>
          <a:ext cx="3001196" cy="357074"/>
        </a:xfrm>
        <a:custGeom>
          <a:avLst/>
          <a:gdLst/>
          <a:ahLst/>
          <a:cxnLst/>
          <a:rect l="0" t="0" r="0" b="0"/>
          <a:pathLst>
            <a:path>
              <a:moveTo>
                <a:pt x="3001196" y="0"/>
              </a:moveTo>
              <a:lnTo>
                <a:pt x="3001196" y="243335"/>
              </a:lnTo>
              <a:lnTo>
                <a:pt x="0" y="243335"/>
              </a:lnTo>
              <a:lnTo>
                <a:pt x="0" y="35707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F4E735-8626-2A42-958C-9790EC56EC84}">
      <dsp:nvSpPr>
        <dsp:cNvPr id="0" name=""/>
        <dsp:cNvSpPr/>
      </dsp:nvSpPr>
      <dsp:spPr>
        <a:xfrm>
          <a:off x="5255934" y="1269332"/>
          <a:ext cx="1227762" cy="7796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5A60D9-8BC0-9444-9283-DF6D7C6F55E3}">
      <dsp:nvSpPr>
        <dsp:cNvPr id="0" name=""/>
        <dsp:cNvSpPr/>
      </dsp:nvSpPr>
      <dsp:spPr>
        <a:xfrm>
          <a:off x="5392352" y="1398929"/>
          <a:ext cx="1227762" cy="7796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kern="1200" dirty="0"/>
            <a:t>Sort(1,8)</a:t>
          </a:r>
        </a:p>
      </dsp:txBody>
      <dsp:txXfrm>
        <a:off x="5415187" y="1421764"/>
        <a:ext cx="1182092" cy="733958"/>
      </dsp:txXfrm>
    </dsp:sp>
    <dsp:sp modelId="{F0A6F370-1CCB-7E40-B19D-92E436E993A5}">
      <dsp:nvSpPr>
        <dsp:cNvPr id="0" name=""/>
        <dsp:cNvSpPr/>
      </dsp:nvSpPr>
      <dsp:spPr>
        <a:xfrm>
          <a:off x="2254738" y="2406035"/>
          <a:ext cx="1227762" cy="7796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9CE890-1752-3547-9E5A-C52CFCE7E83B}">
      <dsp:nvSpPr>
        <dsp:cNvPr id="0" name=""/>
        <dsp:cNvSpPr/>
      </dsp:nvSpPr>
      <dsp:spPr>
        <a:xfrm>
          <a:off x="2391156" y="2535632"/>
          <a:ext cx="1227762" cy="7796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kern="1200" dirty="0"/>
            <a:t>Sort(1,4)</a:t>
          </a:r>
        </a:p>
      </dsp:txBody>
      <dsp:txXfrm>
        <a:off x="2413991" y="2558467"/>
        <a:ext cx="1182092" cy="733958"/>
      </dsp:txXfrm>
    </dsp:sp>
    <dsp:sp modelId="{28E1F817-2EBD-B945-BA80-8AB06FA34D36}">
      <dsp:nvSpPr>
        <dsp:cNvPr id="0" name=""/>
        <dsp:cNvSpPr/>
      </dsp:nvSpPr>
      <dsp:spPr>
        <a:xfrm>
          <a:off x="754140" y="3542738"/>
          <a:ext cx="1227762" cy="7796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97D4F8-9D5C-DD43-8582-30451A09421B}">
      <dsp:nvSpPr>
        <dsp:cNvPr id="0" name=""/>
        <dsp:cNvSpPr/>
      </dsp:nvSpPr>
      <dsp:spPr>
        <a:xfrm>
          <a:off x="890558" y="3672335"/>
          <a:ext cx="1227762" cy="7796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kern="1200" dirty="0"/>
            <a:t>Sort(1,2)</a:t>
          </a:r>
        </a:p>
      </dsp:txBody>
      <dsp:txXfrm>
        <a:off x="913393" y="3695170"/>
        <a:ext cx="1182092" cy="733958"/>
      </dsp:txXfrm>
    </dsp:sp>
    <dsp:sp modelId="{64CB28D0-7096-C342-901A-2F3B4FB3912F}">
      <dsp:nvSpPr>
        <dsp:cNvPr id="0" name=""/>
        <dsp:cNvSpPr/>
      </dsp:nvSpPr>
      <dsp:spPr>
        <a:xfrm>
          <a:off x="3841" y="4679441"/>
          <a:ext cx="1227762" cy="7796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2D7BFF-BAD0-4C4D-A5BE-534AD8B44696}">
      <dsp:nvSpPr>
        <dsp:cNvPr id="0" name=""/>
        <dsp:cNvSpPr/>
      </dsp:nvSpPr>
      <dsp:spPr>
        <a:xfrm>
          <a:off x="140259" y="4809038"/>
          <a:ext cx="1227762" cy="7796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kern="1200" dirty="0"/>
            <a:t>Sort(1,1)</a:t>
          </a:r>
        </a:p>
      </dsp:txBody>
      <dsp:txXfrm>
        <a:off x="163094" y="4831873"/>
        <a:ext cx="1182092" cy="733958"/>
      </dsp:txXfrm>
    </dsp:sp>
    <dsp:sp modelId="{7F221A7E-AB77-6B4F-B170-B21DEDB82D3F}">
      <dsp:nvSpPr>
        <dsp:cNvPr id="0" name=""/>
        <dsp:cNvSpPr/>
      </dsp:nvSpPr>
      <dsp:spPr>
        <a:xfrm>
          <a:off x="1504439" y="4679441"/>
          <a:ext cx="1227762" cy="7796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93670C-0E90-C844-B5F7-EA2BAECE5054}">
      <dsp:nvSpPr>
        <dsp:cNvPr id="0" name=""/>
        <dsp:cNvSpPr/>
      </dsp:nvSpPr>
      <dsp:spPr>
        <a:xfrm>
          <a:off x="1640857" y="4809038"/>
          <a:ext cx="1227762" cy="7796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kern="1200" dirty="0"/>
            <a:t>Sort(2,2)</a:t>
          </a:r>
        </a:p>
      </dsp:txBody>
      <dsp:txXfrm>
        <a:off x="1663692" y="4831873"/>
        <a:ext cx="1182092" cy="733958"/>
      </dsp:txXfrm>
    </dsp:sp>
    <dsp:sp modelId="{104A2BE5-7D9E-5C44-8048-89FA71628863}">
      <dsp:nvSpPr>
        <dsp:cNvPr id="0" name=""/>
        <dsp:cNvSpPr/>
      </dsp:nvSpPr>
      <dsp:spPr>
        <a:xfrm>
          <a:off x="3755336" y="3542738"/>
          <a:ext cx="1227762" cy="7796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B019BE-507F-6B47-81C6-BBE261B14751}">
      <dsp:nvSpPr>
        <dsp:cNvPr id="0" name=""/>
        <dsp:cNvSpPr/>
      </dsp:nvSpPr>
      <dsp:spPr>
        <a:xfrm>
          <a:off x="3891754" y="3672335"/>
          <a:ext cx="1227762" cy="7796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kern="1200" dirty="0"/>
            <a:t>Sort(3,4)</a:t>
          </a:r>
        </a:p>
      </dsp:txBody>
      <dsp:txXfrm>
        <a:off x="3914589" y="3695170"/>
        <a:ext cx="1182092" cy="733958"/>
      </dsp:txXfrm>
    </dsp:sp>
    <dsp:sp modelId="{B388C74E-4D98-8E4A-B628-1139E75E5EFD}">
      <dsp:nvSpPr>
        <dsp:cNvPr id="0" name=""/>
        <dsp:cNvSpPr/>
      </dsp:nvSpPr>
      <dsp:spPr>
        <a:xfrm>
          <a:off x="3005037" y="4679441"/>
          <a:ext cx="1227762" cy="7796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D72268-48F9-454B-9766-69F9726BDF41}">
      <dsp:nvSpPr>
        <dsp:cNvPr id="0" name=""/>
        <dsp:cNvSpPr/>
      </dsp:nvSpPr>
      <dsp:spPr>
        <a:xfrm>
          <a:off x="3141455" y="4809038"/>
          <a:ext cx="1227762" cy="7796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kern="1200" dirty="0"/>
            <a:t>Sort(3,3)</a:t>
          </a:r>
        </a:p>
      </dsp:txBody>
      <dsp:txXfrm>
        <a:off x="3164290" y="4831873"/>
        <a:ext cx="1182092" cy="733958"/>
      </dsp:txXfrm>
    </dsp:sp>
    <dsp:sp modelId="{B888B756-9D17-B144-89A5-8DEADCB666AF}">
      <dsp:nvSpPr>
        <dsp:cNvPr id="0" name=""/>
        <dsp:cNvSpPr/>
      </dsp:nvSpPr>
      <dsp:spPr>
        <a:xfrm>
          <a:off x="4505635" y="4679441"/>
          <a:ext cx="1227762" cy="7796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4166F0-D325-D74B-890C-6DA79F1F4BEA}">
      <dsp:nvSpPr>
        <dsp:cNvPr id="0" name=""/>
        <dsp:cNvSpPr/>
      </dsp:nvSpPr>
      <dsp:spPr>
        <a:xfrm>
          <a:off x="4642053" y="4809038"/>
          <a:ext cx="1227762" cy="7796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kern="1200" dirty="0"/>
            <a:t>Sort(4,4)</a:t>
          </a:r>
        </a:p>
      </dsp:txBody>
      <dsp:txXfrm>
        <a:off x="4664888" y="4831873"/>
        <a:ext cx="1182092" cy="733958"/>
      </dsp:txXfrm>
    </dsp:sp>
    <dsp:sp modelId="{6CACDCD6-6F5B-1149-B616-A4B0A032CEAA}">
      <dsp:nvSpPr>
        <dsp:cNvPr id="0" name=""/>
        <dsp:cNvSpPr/>
      </dsp:nvSpPr>
      <dsp:spPr>
        <a:xfrm>
          <a:off x="8257131" y="2406035"/>
          <a:ext cx="1227762" cy="7796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A25783-48E2-B64F-BC1B-C3C45E97F565}">
      <dsp:nvSpPr>
        <dsp:cNvPr id="0" name=""/>
        <dsp:cNvSpPr/>
      </dsp:nvSpPr>
      <dsp:spPr>
        <a:xfrm>
          <a:off x="8393549" y="2535632"/>
          <a:ext cx="1227762" cy="7796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kern="1200" dirty="0"/>
            <a:t>Sort(5,8)</a:t>
          </a:r>
        </a:p>
      </dsp:txBody>
      <dsp:txXfrm>
        <a:off x="8416384" y="2558467"/>
        <a:ext cx="1182092" cy="733958"/>
      </dsp:txXfrm>
    </dsp:sp>
    <dsp:sp modelId="{2BB533F8-22C1-A947-90E2-059F66B330A9}">
      <dsp:nvSpPr>
        <dsp:cNvPr id="0" name=""/>
        <dsp:cNvSpPr/>
      </dsp:nvSpPr>
      <dsp:spPr>
        <a:xfrm>
          <a:off x="6756533" y="3542738"/>
          <a:ext cx="1227762" cy="7796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301162-4473-0B46-9D88-C64BD7666D25}">
      <dsp:nvSpPr>
        <dsp:cNvPr id="0" name=""/>
        <dsp:cNvSpPr/>
      </dsp:nvSpPr>
      <dsp:spPr>
        <a:xfrm>
          <a:off x="6892951" y="3672335"/>
          <a:ext cx="1227762" cy="7796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kern="1200" dirty="0"/>
            <a:t>Sort(5,6)</a:t>
          </a:r>
        </a:p>
      </dsp:txBody>
      <dsp:txXfrm>
        <a:off x="6915786" y="3695170"/>
        <a:ext cx="1182092" cy="733958"/>
      </dsp:txXfrm>
    </dsp:sp>
    <dsp:sp modelId="{62B32BE8-AA62-204C-B22D-00B06DC0CF21}">
      <dsp:nvSpPr>
        <dsp:cNvPr id="0" name=""/>
        <dsp:cNvSpPr/>
      </dsp:nvSpPr>
      <dsp:spPr>
        <a:xfrm>
          <a:off x="6006234" y="4679441"/>
          <a:ext cx="1227762" cy="7796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18FBE0-6836-BE47-AF62-803A71638D14}">
      <dsp:nvSpPr>
        <dsp:cNvPr id="0" name=""/>
        <dsp:cNvSpPr/>
      </dsp:nvSpPr>
      <dsp:spPr>
        <a:xfrm>
          <a:off x="6142652" y="4809038"/>
          <a:ext cx="1227762" cy="7796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kern="1200" dirty="0"/>
            <a:t>Sort(5,5)</a:t>
          </a:r>
        </a:p>
      </dsp:txBody>
      <dsp:txXfrm>
        <a:off x="6165487" y="4831873"/>
        <a:ext cx="1182092" cy="733958"/>
      </dsp:txXfrm>
    </dsp:sp>
    <dsp:sp modelId="{49AAF8A3-1711-3242-BD28-23247050750A}">
      <dsp:nvSpPr>
        <dsp:cNvPr id="0" name=""/>
        <dsp:cNvSpPr/>
      </dsp:nvSpPr>
      <dsp:spPr>
        <a:xfrm>
          <a:off x="7506832" y="4679441"/>
          <a:ext cx="1227762" cy="7796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35F74E-DBDC-C749-B5CE-5D6740EBAB91}">
      <dsp:nvSpPr>
        <dsp:cNvPr id="0" name=""/>
        <dsp:cNvSpPr/>
      </dsp:nvSpPr>
      <dsp:spPr>
        <a:xfrm>
          <a:off x="7643250" y="4809038"/>
          <a:ext cx="1227762" cy="7796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kern="1200" dirty="0"/>
            <a:t>Sort(6,6)</a:t>
          </a:r>
        </a:p>
      </dsp:txBody>
      <dsp:txXfrm>
        <a:off x="7666085" y="4831873"/>
        <a:ext cx="1182092" cy="733958"/>
      </dsp:txXfrm>
    </dsp:sp>
    <dsp:sp modelId="{D5B758A0-AD87-7A4C-BCB9-4877FF8D6BF0}">
      <dsp:nvSpPr>
        <dsp:cNvPr id="0" name=""/>
        <dsp:cNvSpPr/>
      </dsp:nvSpPr>
      <dsp:spPr>
        <a:xfrm>
          <a:off x="9757729" y="3542738"/>
          <a:ext cx="1227762" cy="7796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9DCF90-ABFB-6443-B95B-A54825C2E8FC}">
      <dsp:nvSpPr>
        <dsp:cNvPr id="0" name=""/>
        <dsp:cNvSpPr/>
      </dsp:nvSpPr>
      <dsp:spPr>
        <a:xfrm>
          <a:off x="9894147" y="3672335"/>
          <a:ext cx="1227762" cy="7796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kern="1200" dirty="0"/>
            <a:t>Sort(7,8)</a:t>
          </a:r>
        </a:p>
      </dsp:txBody>
      <dsp:txXfrm>
        <a:off x="9916982" y="3695170"/>
        <a:ext cx="1182092" cy="733958"/>
      </dsp:txXfrm>
    </dsp:sp>
    <dsp:sp modelId="{2107EB41-CF58-0449-BA1E-F1F1804C1B09}">
      <dsp:nvSpPr>
        <dsp:cNvPr id="0" name=""/>
        <dsp:cNvSpPr/>
      </dsp:nvSpPr>
      <dsp:spPr>
        <a:xfrm>
          <a:off x="9007430" y="4679441"/>
          <a:ext cx="1227762" cy="7796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6D6FB0-B3D6-1648-B98D-472AEEF15A3D}">
      <dsp:nvSpPr>
        <dsp:cNvPr id="0" name=""/>
        <dsp:cNvSpPr/>
      </dsp:nvSpPr>
      <dsp:spPr>
        <a:xfrm>
          <a:off x="9143848" y="4809038"/>
          <a:ext cx="1227762" cy="7796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kern="1200" dirty="0"/>
            <a:t>Sort(7,7)</a:t>
          </a:r>
        </a:p>
      </dsp:txBody>
      <dsp:txXfrm>
        <a:off x="9166683" y="4831873"/>
        <a:ext cx="1182092" cy="733958"/>
      </dsp:txXfrm>
    </dsp:sp>
    <dsp:sp modelId="{B78B7F48-0717-2545-BCBC-86C0E0AA1E72}">
      <dsp:nvSpPr>
        <dsp:cNvPr id="0" name=""/>
        <dsp:cNvSpPr/>
      </dsp:nvSpPr>
      <dsp:spPr>
        <a:xfrm>
          <a:off x="10508028" y="4679441"/>
          <a:ext cx="1227762" cy="7796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4F29CA-4B11-B244-9C14-3C2B7731EF5B}">
      <dsp:nvSpPr>
        <dsp:cNvPr id="0" name=""/>
        <dsp:cNvSpPr/>
      </dsp:nvSpPr>
      <dsp:spPr>
        <a:xfrm>
          <a:off x="10644446" y="4809038"/>
          <a:ext cx="1227762" cy="7796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kern="1200" dirty="0"/>
            <a:t>Sort(8,8)</a:t>
          </a:r>
        </a:p>
      </dsp:txBody>
      <dsp:txXfrm>
        <a:off x="10667281" y="4831873"/>
        <a:ext cx="1182092" cy="7339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CBF18CD-3305-461B-9358-1C2FDB1597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0A557A4D-6D1A-49EE-901A-611F2AA5DB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96051F9-EFB7-429C-A7B6-1509896F7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BF7E8-F1D6-42C1-B5EE-D63CA8C0C9C6}" type="datetimeFigureOut">
              <a:rPr lang="pl-PL" smtClean="0"/>
              <a:t>13.04.2022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727CCD8-81DC-4792-B29E-BC6AA0CCD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403E219A-C358-4261-BCCE-E9F989A86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A6EC3-286B-4A3A-BE97-B9207105D5D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75763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4F1D855-5137-4202-9E8A-9F89C10BF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7021C4A5-124A-4AD6-978B-9CE0B82152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54CA0C29-CC1A-4AF5-916C-DADB4C3FF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BF7E8-F1D6-42C1-B5EE-D63CA8C0C9C6}" type="datetimeFigureOut">
              <a:rPr lang="pl-PL" smtClean="0"/>
              <a:t>13.04.2022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8E2CEB1-1796-44EC-972C-32629DD2E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3CA2571-A3B7-41F0-B601-6EC7F653A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A6EC3-286B-4A3A-BE97-B9207105D5D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36016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14E41E1A-D999-44D3-998D-F79959ACCD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46C9E93B-5B22-48B8-8C93-678AC6CEAE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8303CD3-C646-43BC-8976-C27234CE9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BF7E8-F1D6-42C1-B5EE-D63CA8C0C9C6}" type="datetimeFigureOut">
              <a:rPr lang="pl-PL" smtClean="0"/>
              <a:t>13.04.2022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6447946-FEC0-4EE7-BFA6-2FEFD3D11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A32EA16-46DC-47F4-AD32-48D119ACD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A6EC3-286B-4A3A-BE97-B9207105D5D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16473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B1292BE-C890-45C4-8714-3EC70F0DE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D088F2D-CDF4-4E87-A8F1-168EF5BE97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7439446-C670-4DD1-A2C5-AE5A3B8EE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BF7E8-F1D6-42C1-B5EE-D63CA8C0C9C6}" type="datetimeFigureOut">
              <a:rPr lang="pl-PL" smtClean="0"/>
              <a:t>13.04.2022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29A2B1B-9AA9-41F0-A995-7AE9F5F85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AF4B3EF-DB2C-4FDF-90FB-4F528F89F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A6EC3-286B-4A3A-BE97-B9207105D5D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44877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3906B6B-B555-4113-A44D-048CBDCE0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4ADBBE68-71CC-4A59-984F-17E1A049B2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7F54268-F752-4468-906C-EBB45FD18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BF7E8-F1D6-42C1-B5EE-D63CA8C0C9C6}" type="datetimeFigureOut">
              <a:rPr lang="pl-PL" smtClean="0"/>
              <a:t>13.04.2022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0470F61-2B56-4989-966C-1E7210F50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A2246292-4105-42F4-BC0C-2742B626A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A6EC3-286B-4A3A-BE97-B9207105D5D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36368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29C1D44-D0C5-45F4-8D8D-E14A60093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8FB5E4C-A4CF-477D-BD04-5725F4E0F7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263947B6-EE51-4203-9244-F982E4BB14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6B71C460-694F-4779-8F51-6942C60BE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BF7E8-F1D6-42C1-B5EE-D63CA8C0C9C6}" type="datetimeFigureOut">
              <a:rPr lang="pl-PL" smtClean="0"/>
              <a:t>13.04.2022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D1D069F8-6047-4D52-A57D-DB50C68AC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7EA81982-4546-4518-8D09-753CE89F8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A6EC3-286B-4A3A-BE97-B9207105D5D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87430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E81EBFC-7E88-4311-926C-CFC79CBBF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F2D0450A-F5B1-428F-86C6-90E35CDDA1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B2D7FF50-AA07-4405-BB0F-1017C67804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C49AD3D6-D423-4DE5-BAE4-3CDDB5C0A4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1687060C-3485-4514-A737-711B77BF03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582FCE69-07F8-4F1F-8A73-8920E122C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BF7E8-F1D6-42C1-B5EE-D63CA8C0C9C6}" type="datetimeFigureOut">
              <a:rPr lang="pl-PL" smtClean="0"/>
              <a:t>13.04.2022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8650A70C-28CE-441E-8E73-94F2306EF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D728B69C-72FE-47E1-BD49-2D3B75FFA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A6EC3-286B-4A3A-BE97-B9207105D5D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28072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241D5B0-C660-441E-806B-88FC76028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FCAB2EFF-A22A-4A97-9517-C26D5560F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BF7E8-F1D6-42C1-B5EE-D63CA8C0C9C6}" type="datetimeFigureOut">
              <a:rPr lang="pl-PL" smtClean="0"/>
              <a:t>13.04.2022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F7BA013A-C914-470B-BD72-F79A20E90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8AF59D34-028E-46E7-B07B-095A8C224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A6EC3-286B-4A3A-BE97-B9207105D5D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06260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01644D21-0425-4973-9AE1-560EB8C61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BF7E8-F1D6-42C1-B5EE-D63CA8C0C9C6}" type="datetimeFigureOut">
              <a:rPr lang="pl-PL" smtClean="0"/>
              <a:t>13.04.2022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9F83FC5C-E00E-4EF8-86BD-CC6AF4DA7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513ECB42-CBBF-4077-AFB1-F7028D235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A6EC3-286B-4A3A-BE97-B9207105D5D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70075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29A24F6-E2F6-4143-B2D8-8ABCAA8BD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361A91B-656B-4D12-954D-59837344F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BDCDA179-4B1B-43BD-9242-B01B365CC0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07C6FDE4-5D9B-4BD0-967A-B15E19C73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BF7E8-F1D6-42C1-B5EE-D63CA8C0C9C6}" type="datetimeFigureOut">
              <a:rPr lang="pl-PL" smtClean="0"/>
              <a:t>13.04.2022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AC5030AB-7211-4A18-BBB1-90BB5C118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76109812-B094-4173-BD50-643854EA6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A6EC3-286B-4A3A-BE97-B9207105D5D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32654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82026D4-1322-4FDE-AB0D-07C40FEAA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8C797CC0-5061-428A-8338-2E3FE03602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FE6ED13E-E093-497F-AADE-D5231E7B97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0E01C828-ADB7-4EEB-AD8E-959F2A1F8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BF7E8-F1D6-42C1-B5EE-D63CA8C0C9C6}" type="datetimeFigureOut">
              <a:rPr lang="pl-PL" smtClean="0"/>
              <a:t>13.04.2022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5C89E373-8A29-4499-9164-D532C1275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4B5415C0-48FA-4A1E-B345-C9BF524FC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A6EC3-286B-4A3A-BE97-B9207105D5D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50177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8DAFD994-4743-4E6F-9DEB-C0F64A9D9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82ED2807-3C91-46DC-84B9-3C6021CF3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405A967-639D-464E-8D38-28A4AF7C3F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ABF7E8-F1D6-42C1-B5EE-D63CA8C0C9C6}" type="datetimeFigureOut">
              <a:rPr lang="pl-PL" smtClean="0"/>
              <a:t>13.04.2022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7F7226C3-00C8-4534-B620-2E70232C78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1BE0809-E367-4B1E-A46A-623BB39D0D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5A6EC3-286B-4A3A-BE97-B9207105D5D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68427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creativecommons.org/licenses/by-sa/4.0/legalcode.pl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8">
            <a:extLst>
              <a:ext uri="{FF2B5EF4-FFF2-40B4-BE49-F238E27FC236}">
                <a16:creationId xmlns:a16="http://schemas.microsoft.com/office/drawing/2014/main" id="{3FA16239-4EC6-4FEB-AEE0-5399A9161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20">
            <a:extLst>
              <a:ext uri="{FF2B5EF4-FFF2-40B4-BE49-F238E27FC236}">
                <a16:creationId xmlns:a16="http://schemas.microsoft.com/office/drawing/2014/main" id="{2BE4B43C-E9B9-48A5-95C0-41EA1E9C4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74647552-E486-4A45-A328-46689ABD28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9C4D0F7-FB9C-4341-9B3F-AF4194DCF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7">
              <a:extLst>
                <a:ext uri="{FF2B5EF4-FFF2-40B4-BE49-F238E27FC236}">
                  <a16:creationId xmlns:a16="http://schemas.microsoft.com/office/drawing/2014/main" id="{35856CA2-89DB-45ED-9BAB-A74BF3684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8">
              <a:extLst>
                <a:ext uri="{FF2B5EF4-FFF2-40B4-BE49-F238E27FC236}">
                  <a16:creationId xmlns:a16="http://schemas.microsoft.com/office/drawing/2014/main" id="{BC28E980-AD8A-409F-B68A-EA8024CAF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9">
              <a:extLst>
                <a:ext uri="{FF2B5EF4-FFF2-40B4-BE49-F238E27FC236}">
                  <a16:creationId xmlns:a16="http://schemas.microsoft.com/office/drawing/2014/main" id="{A4A0B206-8937-487B-B814-6038EA7B66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0">
              <a:extLst>
                <a:ext uri="{FF2B5EF4-FFF2-40B4-BE49-F238E27FC236}">
                  <a16:creationId xmlns:a16="http://schemas.microsoft.com/office/drawing/2014/main" id="{80F02C1F-CA60-4731-BD94-1DBD210701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1">
              <a:extLst>
                <a:ext uri="{FF2B5EF4-FFF2-40B4-BE49-F238E27FC236}">
                  <a16:creationId xmlns:a16="http://schemas.microsoft.com/office/drawing/2014/main" id="{B46B647C-DB48-4E86-8BAD-FC9373AAD8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12">
              <a:extLst>
                <a:ext uri="{FF2B5EF4-FFF2-40B4-BE49-F238E27FC236}">
                  <a16:creationId xmlns:a16="http://schemas.microsoft.com/office/drawing/2014/main" id="{1E89C26B-6CB2-42D8-8BB3-3E26FED300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13">
              <a:extLst>
                <a:ext uri="{FF2B5EF4-FFF2-40B4-BE49-F238E27FC236}">
                  <a16:creationId xmlns:a16="http://schemas.microsoft.com/office/drawing/2014/main" id="{160F0CF2-8023-4534-ADC9-A59BEE3FC4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14">
              <a:extLst>
                <a:ext uri="{FF2B5EF4-FFF2-40B4-BE49-F238E27FC236}">
                  <a16:creationId xmlns:a16="http://schemas.microsoft.com/office/drawing/2014/main" id="{49150B67-0A82-4B3E-822F-074379AA4F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15">
              <a:extLst>
                <a:ext uri="{FF2B5EF4-FFF2-40B4-BE49-F238E27FC236}">
                  <a16:creationId xmlns:a16="http://schemas.microsoft.com/office/drawing/2014/main" id="{525671B3-0E8E-4D8A-B0D1-BD3784E8E0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16">
              <a:extLst>
                <a:ext uri="{FF2B5EF4-FFF2-40B4-BE49-F238E27FC236}">
                  <a16:creationId xmlns:a16="http://schemas.microsoft.com/office/drawing/2014/main" id="{5CCDCC7C-C689-4233-A61E-9004CD6909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17">
              <a:extLst>
                <a:ext uri="{FF2B5EF4-FFF2-40B4-BE49-F238E27FC236}">
                  <a16:creationId xmlns:a16="http://schemas.microsoft.com/office/drawing/2014/main" id="{C538E84F-390F-4BB2-A10A-926A6C365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18">
              <a:extLst>
                <a:ext uri="{FF2B5EF4-FFF2-40B4-BE49-F238E27FC236}">
                  <a16:creationId xmlns:a16="http://schemas.microsoft.com/office/drawing/2014/main" id="{228E4807-1196-4E27-9169-ABC2C822EE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19">
              <a:extLst>
                <a:ext uri="{FF2B5EF4-FFF2-40B4-BE49-F238E27FC236}">
                  <a16:creationId xmlns:a16="http://schemas.microsoft.com/office/drawing/2014/main" id="{E54BEE83-39BF-44E5-85A6-D4CD4E42DF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4" name="Freeform 20">
              <a:extLst>
                <a:ext uri="{FF2B5EF4-FFF2-40B4-BE49-F238E27FC236}">
                  <a16:creationId xmlns:a16="http://schemas.microsoft.com/office/drawing/2014/main" id="{C47F9A38-DBF0-4CDB-BF1E-B6513FCA59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5" name="Freeform 21">
              <a:extLst>
                <a:ext uri="{FF2B5EF4-FFF2-40B4-BE49-F238E27FC236}">
                  <a16:creationId xmlns:a16="http://schemas.microsoft.com/office/drawing/2014/main" id="{BBC95025-5AF8-4EE5-BF4C-ED4C3B8563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6" name="Freeform 22">
              <a:extLst>
                <a:ext uri="{FF2B5EF4-FFF2-40B4-BE49-F238E27FC236}">
                  <a16:creationId xmlns:a16="http://schemas.microsoft.com/office/drawing/2014/main" id="{A9F174C7-84C3-4723-A1AE-C812524B5F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23">
              <a:extLst>
                <a:ext uri="{FF2B5EF4-FFF2-40B4-BE49-F238E27FC236}">
                  <a16:creationId xmlns:a16="http://schemas.microsoft.com/office/drawing/2014/main" id="{6996D3DB-ACC4-449B-9388-C1A6791FF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68" name="Freeform: Shape 41">
            <a:extLst>
              <a:ext uri="{FF2B5EF4-FFF2-40B4-BE49-F238E27FC236}">
                <a16:creationId xmlns:a16="http://schemas.microsoft.com/office/drawing/2014/main" id="{30AD7924-1265-4ADB-A88C-804B0BD8E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058957"/>
          </a:xfrm>
          <a:custGeom>
            <a:avLst/>
            <a:gdLst>
              <a:gd name="connsiteX0" fmla="*/ 0 w 12192000"/>
              <a:gd name="connsiteY0" fmla="*/ 0 h 5058957"/>
              <a:gd name="connsiteX1" fmla="*/ 12192000 w 12192000"/>
              <a:gd name="connsiteY1" fmla="*/ 0 h 5058957"/>
              <a:gd name="connsiteX2" fmla="*/ 12192000 w 12192000"/>
              <a:gd name="connsiteY2" fmla="*/ 259692 h 5058957"/>
              <a:gd name="connsiteX3" fmla="*/ 12192000 w 12192000"/>
              <a:gd name="connsiteY3" fmla="*/ 3542069 h 5058957"/>
              <a:gd name="connsiteX4" fmla="*/ 12192000 w 12192000"/>
              <a:gd name="connsiteY4" fmla="*/ 3734194 h 5058957"/>
              <a:gd name="connsiteX5" fmla="*/ 12192000 w 12192000"/>
              <a:gd name="connsiteY5" fmla="*/ 4710012 h 5058957"/>
              <a:gd name="connsiteX6" fmla="*/ 12113803 w 12192000"/>
              <a:gd name="connsiteY6" fmla="*/ 4718295 h 5058957"/>
              <a:gd name="connsiteX7" fmla="*/ 6753597 w 12192000"/>
              <a:gd name="connsiteY7" fmla="*/ 5041852 h 5058957"/>
              <a:gd name="connsiteX8" fmla="*/ 400746 w 12192000"/>
              <a:gd name="connsiteY8" fmla="*/ 4870509 h 5058957"/>
              <a:gd name="connsiteX9" fmla="*/ 0 w 12192000"/>
              <a:gd name="connsiteY9" fmla="*/ 4833533 h 5058957"/>
              <a:gd name="connsiteX10" fmla="*/ 0 w 12192000"/>
              <a:gd name="connsiteY10" fmla="*/ 3734194 h 5058957"/>
              <a:gd name="connsiteX11" fmla="*/ 0 w 12192000"/>
              <a:gd name="connsiteY11" fmla="*/ 3542069 h 5058957"/>
              <a:gd name="connsiteX12" fmla="*/ 0 w 12192000"/>
              <a:gd name="connsiteY12" fmla="*/ 259692 h 5058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5058957">
                <a:moveTo>
                  <a:pt x="0" y="0"/>
                </a:moveTo>
                <a:lnTo>
                  <a:pt x="12192000" y="0"/>
                </a:lnTo>
                <a:lnTo>
                  <a:pt x="12192000" y="259692"/>
                </a:lnTo>
                <a:lnTo>
                  <a:pt x="12192000" y="3542069"/>
                </a:lnTo>
                <a:lnTo>
                  <a:pt x="12192000" y="3734194"/>
                </a:lnTo>
                <a:lnTo>
                  <a:pt x="12192000" y="4710012"/>
                </a:lnTo>
                <a:lnTo>
                  <a:pt x="12113803" y="4718295"/>
                </a:lnTo>
                <a:cubicBezTo>
                  <a:pt x="10139508" y="4916244"/>
                  <a:pt x="8237152" y="5009247"/>
                  <a:pt x="6753597" y="5041852"/>
                </a:cubicBezTo>
                <a:cubicBezTo>
                  <a:pt x="4940362" y="5081701"/>
                  <a:pt x="2657278" y="5062371"/>
                  <a:pt x="400746" y="4870509"/>
                </a:cubicBezTo>
                <a:lnTo>
                  <a:pt x="0" y="4833533"/>
                </a:lnTo>
                <a:lnTo>
                  <a:pt x="0" y="3734194"/>
                </a:lnTo>
                <a:lnTo>
                  <a:pt x="0" y="3542069"/>
                </a:lnTo>
                <a:lnTo>
                  <a:pt x="0" y="259692"/>
                </a:lnTo>
                <a:close/>
              </a:path>
            </a:pathLst>
          </a:custGeom>
          <a:solidFill>
            <a:schemeClr val="bg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0DC67F73-980B-4C55-91C2-86FB7BC40B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5648" y="1289304"/>
            <a:ext cx="8677656" cy="3172968"/>
          </a:xfrm>
        </p:spPr>
        <p:txBody>
          <a:bodyPr anchor="ctr">
            <a:normAutofit/>
          </a:bodyPr>
          <a:lstStyle/>
          <a:p>
            <a:r>
              <a:rPr lang="pl-PL"/>
              <a:t>MergeSort:</a:t>
            </a:r>
            <a:br>
              <a:rPr lang="pl-PL"/>
            </a:br>
            <a:r>
              <a:rPr lang="pl-PL"/>
              <a:t>Sortowanie przez scalanie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4F1D6282-4D13-4A06-9651-97C8EDEF3F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5648" y="5541264"/>
            <a:ext cx="8677656" cy="685800"/>
          </a:xfrm>
        </p:spPr>
        <p:txBody>
          <a:bodyPr>
            <a:normAutofit/>
          </a:bodyPr>
          <a:lstStyle/>
          <a:p>
            <a:r>
              <a:rPr lang="pl-PL" sz="2000">
                <a:solidFill>
                  <a:schemeClr val="bg1"/>
                </a:solidFill>
              </a:rPr>
              <a:t>Damian Kurpiewski</a:t>
            </a:r>
          </a:p>
        </p:txBody>
      </p:sp>
      <p:pic>
        <p:nvPicPr>
          <p:cNvPr id="9" name="Picture 2">
            <a:hlinkClick r:id="rId2"/>
            <a:extLst>
              <a:ext uri="{FF2B5EF4-FFF2-40B4-BE49-F238E27FC236}">
                <a16:creationId xmlns:a16="http://schemas.microsoft.com/office/drawing/2014/main" id="{503053F9-19C5-4CAE-98A6-1CB2FFA185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2956" y="6276975"/>
            <a:ext cx="1512168" cy="529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6206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313EBD5-544B-43A8-B2A4-9B808E2EA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53DE699E-A6D7-43D8-A46D-59F9F961AAFE}"/>
              </a:ext>
            </a:extLst>
          </p:cNvPr>
          <p:cNvGraphicFramePr>
            <a:graphicFrameLocks noGrp="1"/>
          </p:cNvGraphicFramePr>
          <p:nvPr/>
        </p:nvGraphicFramePr>
        <p:xfrm>
          <a:off x="4490530" y="1625444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DBF8DA39-1885-4E1D-BA23-033527F13D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6416177"/>
              </p:ext>
            </p:extLst>
          </p:nvPr>
        </p:nvGraphicFramePr>
        <p:xfrm>
          <a:off x="4490530" y="3173586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6" name="Prostokąt 5">
            <a:extLst>
              <a:ext uri="{FF2B5EF4-FFF2-40B4-BE49-F238E27FC236}">
                <a16:creationId xmlns:a16="http://schemas.microsoft.com/office/drawing/2014/main" id="{C481D538-E6A5-4E6C-971D-479555558D40}"/>
              </a:ext>
            </a:extLst>
          </p:cNvPr>
          <p:cNvSpPr/>
          <p:nvPr/>
        </p:nvSpPr>
        <p:spPr>
          <a:xfrm>
            <a:off x="838200" y="1703779"/>
            <a:ext cx="27953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Tablica 1:</a:t>
            </a: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855D2A2B-2340-46E4-9B8B-5893DCA22606}"/>
              </a:ext>
            </a:extLst>
          </p:cNvPr>
          <p:cNvSpPr/>
          <p:nvPr/>
        </p:nvSpPr>
        <p:spPr>
          <a:xfrm>
            <a:off x="838200" y="3173586"/>
            <a:ext cx="27953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Tablica 2:</a:t>
            </a:r>
          </a:p>
        </p:txBody>
      </p:sp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7D659FD8-817A-474C-91A4-04BAB60737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0489622"/>
              </p:ext>
            </p:extLst>
          </p:nvPr>
        </p:nvGraphicFramePr>
        <p:xfrm>
          <a:off x="2957434" y="5063123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10" name="Prostokąt 9">
            <a:extLst>
              <a:ext uri="{FF2B5EF4-FFF2-40B4-BE49-F238E27FC236}">
                <a16:creationId xmlns:a16="http://schemas.microsoft.com/office/drawing/2014/main" id="{5AB579E6-6527-4333-9B27-53FAA679949C}"/>
              </a:ext>
            </a:extLst>
          </p:cNvPr>
          <p:cNvSpPr/>
          <p:nvPr/>
        </p:nvSpPr>
        <p:spPr>
          <a:xfrm>
            <a:off x="838200" y="5141458"/>
            <a:ext cx="21192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Wynik:</a:t>
            </a:r>
          </a:p>
        </p:txBody>
      </p:sp>
    </p:spTree>
    <p:extLst>
      <p:ext uri="{BB962C8B-B14F-4D97-AF65-F5344CB8AC3E}">
        <p14:creationId xmlns:p14="http://schemas.microsoft.com/office/powerpoint/2010/main" val="15241517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313EBD5-544B-43A8-B2A4-9B808E2EA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53DE699E-A6D7-43D8-A46D-59F9F961AAFE}"/>
              </a:ext>
            </a:extLst>
          </p:cNvPr>
          <p:cNvGraphicFramePr>
            <a:graphicFrameLocks noGrp="1"/>
          </p:cNvGraphicFramePr>
          <p:nvPr/>
        </p:nvGraphicFramePr>
        <p:xfrm>
          <a:off x="4490530" y="1625444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DBF8DA39-1885-4E1D-BA23-033527F13D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7050141"/>
              </p:ext>
            </p:extLst>
          </p:nvPr>
        </p:nvGraphicFramePr>
        <p:xfrm>
          <a:off x="4490530" y="3173586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6" name="Prostokąt 5">
            <a:extLst>
              <a:ext uri="{FF2B5EF4-FFF2-40B4-BE49-F238E27FC236}">
                <a16:creationId xmlns:a16="http://schemas.microsoft.com/office/drawing/2014/main" id="{C481D538-E6A5-4E6C-971D-479555558D40}"/>
              </a:ext>
            </a:extLst>
          </p:cNvPr>
          <p:cNvSpPr/>
          <p:nvPr/>
        </p:nvSpPr>
        <p:spPr>
          <a:xfrm>
            <a:off x="838200" y="1703779"/>
            <a:ext cx="27953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Tablica 1:</a:t>
            </a: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855D2A2B-2340-46E4-9B8B-5893DCA22606}"/>
              </a:ext>
            </a:extLst>
          </p:cNvPr>
          <p:cNvSpPr/>
          <p:nvPr/>
        </p:nvSpPr>
        <p:spPr>
          <a:xfrm>
            <a:off x="838200" y="3173586"/>
            <a:ext cx="27953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Tablica 2:</a:t>
            </a:r>
          </a:p>
        </p:txBody>
      </p:sp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7D659FD8-817A-474C-91A4-04BAB60737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7842510"/>
              </p:ext>
            </p:extLst>
          </p:nvPr>
        </p:nvGraphicFramePr>
        <p:xfrm>
          <a:off x="2957434" y="5063123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10" name="Prostokąt 9">
            <a:extLst>
              <a:ext uri="{FF2B5EF4-FFF2-40B4-BE49-F238E27FC236}">
                <a16:creationId xmlns:a16="http://schemas.microsoft.com/office/drawing/2014/main" id="{5AB579E6-6527-4333-9B27-53FAA679949C}"/>
              </a:ext>
            </a:extLst>
          </p:cNvPr>
          <p:cNvSpPr/>
          <p:nvPr/>
        </p:nvSpPr>
        <p:spPr>
          <a:xfrm>
            <a:off x="838200" y="5141458"/>
            <a:ext cx="21192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Wynik:</a:t>
            </a:r>
          </a:p>
        </p:txBody>
      </p:sp>
    </p:spTree>
    <p:extLst>
      <p:ext uri="{BB962C8B-B14F-4D97-AF65-F5344CB8AC3E}">
        <p14:creationId xmlns:p14="http://schemas.microsoft.com/office/powerpoint/2010/main" val="2457340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313EBD5-544B-43A8-B2A4-9B808E2EA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53DE699E-A6D7-43D8-A46D-59F9F961AA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8470777"/>
              </p:ext>
            </p:extLst>
          </p:nvPr>
        </p:nvGraphicFramePr>
        <p:xfrm>
          <a:off x="4490530" y="1625444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DBF8DA39-1885-4E1D-BA23-033527F13D87}"/>
              </a:ext>
            </a:extLst>
          </p:cNvPr>
          <p:cNvGraphicFramePr>
            <a:graphicFrameLocks noGrp="1"/>
          </p:cNvGraphicFramePr>
          <p:nvPr/>
        </p:nvGraphicFramePr>
        <p:xfrm>
          <a:off x="4490530" y="3173586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6" name="Prostokąt 5">
            <a:extLst>
              <a:ext uri="{FF2B5EF4-FFF2-40B4-BE49-F238E27FC236}">
                <a16:creationId xmlns:a16="http://schemas.microsoft.com/office/drawing/2014/main" id="{C481D538-E6A5-4E6C-971D-479555558D40}"/>
              </a:ext>
            </a:extLst>
          </p:cNvPr>
          <p:cNvSpPr/>
          <p:nvPr/>
        </p:nvSpPr>
        <p:spPr>
          <a:xfrm>
            <a:off x="838200" y="1703779"/>
            <a:ext cx="27953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Tablica 1:</a:t>
            </a: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855D2A2B-2340-46E4-9B8B-5893DCA22606}"/>
              </a:ext>
            </a:extLst>
          </p:cNvPr>
          <p:cNvSpPr/>
          <p:nvPr/>
        </p:nvSpPr>
        <p:spPr>
          <a:xfrm>
            <a:off x="838200" y="3173586"/>
            <a:ext cx="27953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Tablica 2:</a:t>
            </a:r>
          </a:p>
        </p:txBody>
      </p:sp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7D659FD8-817A-474C-91A4-04BAB60737C4}"/>
              </a:ext>
            </a:extLst>
          </p:cNvPr>
          <p:cNvGraphicFramePr>
            <a:graphicFrameLocks noGrp="1"/>
          </p:cNvGraphicFramePr>
          <p:nvPr/>
        </p:nvGraphicFramePr>
        <p:xfrm>
          <a:off x="2957434" y="5063123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10" name="Prostokąt 9">
            <a:extLst>
              <a:ext uri="{FF2B5EF4-FFF2-40B4-BE49-F238E27FC236}">
                <a16:creationId xmlns:a16="http://schemas.microsoft.com/office/drawing/2014/main" id="{5AB579E6-6527-4333-9B27-53FAA679949C}"/>
              </a:ext>
            </a:extLst>
          </p:cNvPr>
          <p:cNvSpPr/>
          <p:nvPr/>
        </p:nvSpPr>
        <p:spPr>
          <a:xfrm>
            <a:off x="838200" y="5141458"/>
            <a:ext cx="21192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Wynik:</a:t>
            </a:r>
          </a:p>
        </p:txBody>
      </p:sp>
    </p:spTree>
    <p:extLst>
      <p:ext uri="{BB962C8B-B14F-4D97-AF65-F5344CB8AC3E}">
        <p14:creationId xmlns:p14="http://schemas.microsoft.com/office/powerpoint/2010/main" val="20302848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313EBD5-544B-43A8-B2A4-9B808E2EA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53DE699E-A6D7-43D8-A46D-59F9F961AA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6136185"/>
              </p:ext>
            </p:extLst>
          </p:nvPr>
        </p:nvGraphicFramePr>
        <p:xfrm>
          <a:off x="4490530" y="1625444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DBF8DA39-1885-4E1D-BA23-033527F13D87}"/>
              </a:ext>
            </a:extLst>
          </p:cNvPr>
          <p:cNvGraphicFramePr>
            <a:graphicFrameLocks noGrp="1"/>
          </p:cNvGraphicFramePr>
          <p:nvPr/>
        </p:nvGraphicFramePr>
        <p:xfrm>
          <a:off x="4490530" y="3173586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6" name="Prostokąt 5">
            <a:extLst>
              <a:ext uri="{FF2B5EF4-FFF2-40B4-BE49-F238E27FC236}">
                <a16:creationId xmlns:a16="http://schemas.microsoft.com/office/drawing/2014/main" id="{C481D538-E6A5-4E6C-971D-479555558D40}"/>
              </a:ext>
            </a:extLst>
          </p:cNvPr>
          <p:cNvSpPr/>
          <p:nvPr/>
        </p:nvSpPr>
        <p:spPr>
          <a:xfrm>
            <a:off x="838200" y="1703779"/>
            <a:ext cx="27953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Tablica 1:</a:t>
            </a: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855D2A2B-2340-46E4-9B8B-5893DCA22606}"/>
              </a:ext>
            </a:extLst>
          </p:cNvPr>
          <p:cNvSpPr/>
          <p:nvPr/>
        </p:nvSpPr>
        <p:spPr>
          <a:xfrm>
            <a:off x="838200" y="3173586"/>
            <a:ext cx="27953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Tablica 2:</a:t>
            </a:r>
          </a:p>
        </p:txBody>
      </p:sp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7D659FD8-817A-474C-91A4-04BAB60737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730038"/>
              </p:ext>
            </p:extLst>
          </p:nvPr>
        </p:nvGraphicFramePr>
        <p:xfrm>
          <a:off x="2957434" y="5063123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10" name="Prostokąt 9">
            <a:extLst>
              <a:ext uri="{FF2B5EF4-FFF2-40B4-BE49-F238E27FC236}">
                <a16:creationId xmlns:a16="http://schemas.microsoft.com/office/drawing/2014/main" id="{5AB579E6-6527-4333-9B27-53FAA679949C}"/>
              </a:ext>
            </a:extLst>
          </p:cNvPr>
          <p:cNvSpPr/>
          <p:nvPr/>
        </p:nvSpPr>
        <p:spPr>
          <a:xfrm>
            <a:off x="838200" y="5141458"/>
            <a:ext cx="21192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Wynik:</a:t>
            </a:r>
          </a:p>
        </p:txBody>
      </p:sp>
    </p:spTree>
    <p:extLst>
      <p:ext uri="{BB962C8B-B14F-4D97-AF65-F5344CB8AC3E}">
        <p14:creationId xmlns:p14="http://schemas.microsoft.com/office/powerpoint/2010/main" val="9465225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313EBD5-544B-43A8-B2A4-9B808E2EA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53DE699E-A6D7-43D8-A46D-59F9F961AA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9826005"/>
              </p:ext>
            </p:extLst>
          </p:nvPr>
        </p:nvGraphicFramePr>
        <p:xfrm>
          <a:off x="4490530" y="1625444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DBF8DA39-1885-4E1D-BA23-033527F13D87}"/>
              </a:ext>
            </a:extLst>
          </p:cNvPr>
          <p:cNvGraphicFramePr>
            <a:graphicFrameLocks noGrp="1"/>
          </p:cNvGraphicFramePr>
          <p:nvPr/>
        </p:nvGraphicFramePr>
        <p:xfrm>
          <a:off x="4490530" y="3173586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6" name="Prostokąt 5">
            <a:extLst>
              <a:ext uri="{FF2B5EF4-FFF2-40B4-BE49-F238E27FC236}">
                <a16:creationId xmlns:a16="http://schemas.microsoft.com/office/drawing/2014/main" id="{C481D538-E6A5-4E6C-971D-479555558D40}"/>
              </a:ext>
            </a:extLst>
          </p:cNvPr>
          <p:cNvSpPr/>
          <p:nvPr/>
        </p:nvSpPr>
        <p:spPr>
          <a:xfrm>
            <a:off x="838200" y="1703779"/>
            <a:ext cx="27953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Tablica 1:</a:t>
            </a: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855D2A2B-2340-46E4-9B8B-5893DCA22606}"/>
              </a:ext>
            </a:extLst>
          </p:cNvPr>
          <p:cNvSpPr/>
          <p:nvPr/>
        </p:nvSpPr>
        <p:spPr>
          <a:xfrm>
            <a:off x="838200" y="3173586"/>
            <a:ext cx="27953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Tablica 2:</a:t>
            </a:r>
          </a:p>
        </p:txBody>
      </p:sp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7D659FD8-817A-474C-91A4-04BAB60737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6361939"/>
              </p:ext>
            </p:extLst>
          </p:nvPr>
        </p:nvGraphicFramePr>
        <p:xfrm>
          <a:off x="2957434" y="5063123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10" name="Prostokąt 9">
            <a:extLst>
              <a:ext uri="{FF2B5EF4-FFF2-40B4-BE49-F238E27FC236}">
                <a16:creationId xmlns:a16="http://schemas.microsoft.com/office/drawing/2014/main" id="{5AB579E6-6527-4333-9B27-53FAA679949C}"/>
              </a:ext>
            </a:extLst>
          </p:cNvPr>
          <p:cNvSpPr/>
          <p:nvPr/>
        </p:nvSpPr>
        <p:spPr>
          <a:xfrm>
            <a:off x="838200" y="5141458"/>
            <a:ext cx="21192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Wynik:</a:t>
            </a:r>
          </a:p>
        </p:txBody>
      </p:sp>
    </p:spTree>
    <p:extLst>
      <p:ext uri="{BB962C8B-B14F-4D97-AF65-F5344CB8AC3E}">
        <p14:creationId xmlns:p14="http://schemas.microsoft.com/office/powerpoint/2010/main" val="12373132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313EBD5-544B-43A8-B2A4-9B808E2EA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53DE699E-A6D7-43D8-A46D-59F9F961AAFE}"/>
              </a:ext>
            </a:extLst>
          </p:cNvPr>
          <p:cNvGraphicFramePr>
            <a:graphicFrameLocks noGrp="1"/>
          </p:cNvGraphicFramePr>
          <p:nvPr/>
        </p:nvGraphicFramePr>
        <p:xfrm>
          <a:off x="4490530" y="1625444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DBF8DA39-1885-4E1D-BA23-033527F13D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0464688"/>
              </p:ext>
            </p:extLst>
          </p:nvPr>
        </p:nvGraphicFramePr>
        <p:xfrm>
          <a:off x="4490530" y="3173586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6" name="Prostokąt 5">
            <a:extLst>
              <a:ext uri="{FF2B5EF4-FFF2-40B4-BE49-F238E27FC236}">
                <a16:creationId xmlns:a16="http://schemas.microsoft.com/office/drawing/2014/main" id="{C481D538-E6A5-4E6C-971D-479555558D40}"/>
              </a:ext>
            </a:extLst>
          </p:cNvPr>
          <p:cNvSpPr/>
          <p:nvPr/>
        </p:nvSpPr>
        <p:spPr>
          <a:xfrm>
            <a:off x="838200" y="1703779"/>
            <a:ext cx="27953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Tablica 1:</a:t>
            </a: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855D2A2B-2340-46E4-9B8B-5893DCA22606}"/>
              </a:ext>
            </a:extLst>
          </p:cNvPr>
          <p:cNvSpPr/>
          <p:nvPr/>
        </p:nvSpPr>
        <p:spPr>
          <a:xfrm>
            <a:off x="838200" y="3173586"/>
            <a:ext cx="27953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Tablica 2:</a:t>
            </a:r>
          </a:p>
        </p:txBody>
      </p:sp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7D659FD8-817A-474C-91A4-04BAB60737C4}"/>
              </a:ext>
            </a:extLst>
          </p:cNvPr>
          <p:cNvGraphicFramePr>
            <a:graphicFrameLocks noGrp="1"/>
          </p:cNvGraphicFramePr>
          <p:nvPr/>
        </p:nvGraphicFramePr>
        <p:xfrm>
          <a:off x="2957434" y="5063123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10" name="Prostokąt 9">
            <a:extLst>
              <a:ext uri="{FF2B5EF4-FFF2-40B4-BE49-F238E27FC236}">
                <a16:creationId xmlns:a16="http://schemas.microsoft.com/office/drawing/2014/main" id="{5AB579E6-6527-4333-9B27-53FAA679949C}"/>
              </a:ext>
            </a:extLst>
          </p:cNvPr>
          <p:cNvSpPr/>
          <p:nvPr/>
        </p:nvSpPr>
        <p:spPr>
          <a:xfrm>
            <a:off x="838200" y="5141458"/>
            <a:ext cx="21192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Wynik:</a:t>
            </a:r>
          </a:p>
        </p:txBody>
      </p:sp>
    </p:spTree>
    <p:extLst>
      <p:ext uri="{BB962C8B-B14F-4D97-AF65-F5344CB8AC3E}">
        <p14:creationId xmlns:p14="http://schemas.microsoft.com/office/powerpoint/2010/main" val="23380247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313EBD5-544B-43A8-B2A4-9B808E2EA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53DE699E-A6D7-43D8-A46D-59F9F961AAFE}"/>
              </a:ext>
            </a:extLst>
          </p:cNvPr>
          <p:cNvGraphicFramePr>
            <a:graphicFrameLocks noGrp="1"/>
          </p:cNvGraphicFramePr>
          <p:nvPr/>
        </p:nvGraphicFramePr>
        <p:xfrm>
          <a:off x="4490530" y="1625444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DBF8DA39-1885-4E1D-BA23-033527F13D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8833897"/>
              </p:ext>
            </p:extLst>
          </p:nvPr>
        </p:nvGraphicFramePr>
        <p:xfrm>
          <a:off x="4490530" y="3173586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6" name="Prostokąt 5">
            <a:extLst>
              <a:ext uri="{FF2B5EF4-FFF2-40B4-BE49-F238E27FC236}">
                <a16:creationId xmlns:a16="http://schemas.microsoft.com/office/drawing/2014/main" id="{C481D538-E6A5-4E6C-971D-479555558D40}"/>
              </a:ext>
            </a:extLst>
          </p:cNvPr>
          <p:cNvSpPr/>
          <p:nvPr/>
        </p:nvSpPr>
        <p:spPr>
          <a:xfrm>
            <a:off x="838200" y="1703779"/>
            <a:ext cx="27953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Tablica 1:</a:t>
            </a: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855D2A2B-2340-46E4-9B8B-5893DCA22606}"/>
              </a:ext>
            </a:extLst>
          </p:cNvPr>
          <p:cNvSpPr/>
          <p:nvPr/>
        </p:nvSpPr>
        <p:spPr>
          <a:xfrm>
            <a:off x="838200" y="3173586"/>
            <a:ext cx="27953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Tablica 2:</a:t>
            </a:r>
          </a:p>
        </p:txBody>
      </p:sp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7D659FD8-817A-474C-91A4-04BAB60737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3212183"/>
              </p:ext>
            </p:extLst>
          </p:nvPr>
        </p:nvGraphicFramePr>
        <p:xfrm>
          <a:off x="2957434" y="5063123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10" name="Prostokąt 9">
            <a:extLst>
              <a:ext uri="{FF2B5EF4-FFF2-40B4-BE49-F238E27FC236}">
                <a16:creationId xmlns:a16="http://schemas.microsoft.com/office/drawing/2014/main" id="{5AB579E6-6527-4333-9B27-53FAA679949C}"/>
              </a:ext>
            </a:extLst>
          </p:cNvPr>
          <p:cNvSpPr/>
          <p:nvPr/>
        </p:nvSpPr>
        <p:spPr>
          <a:xfrm>
            <a:off x="838200" y="5141458"/>
            <a:ext cx="21192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Wynik:</a:t>
            </a:r>
          </a:p>
        </p:txBody>
      </p:sp>
    </p:spTree>
    <p:extLst>
      <p:ext uri="{BB962C8B-B14F-4D97-AF65-F5344CB8AC3E}">
        <p14:creationId xmlns:p14="http://schemas.microsoft.com/office/powerpoint/2010/main" val="26978609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313EBD5-544B-43A8-B2A4-9B808E2EA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53DE699E-A6D7-43D8-A46D-59F9F961AAFE}"/>
              </a:ext>
            </a:extLst>
          </p:cNvPr>
          <p:cNvGraphicFramePr>
            <a:graphicFrameLocks noGrp="1"/>
          </p:cNvGraphicFramePr>
          <p:nvPr/>
        </p:nvGraphicFramePr>
        <p:xfrm>
          <a:off x="4490530" y="1625444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DBF8DA39-1885-4E1D-BA23-033527F13D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4366087"/>
              </p:ext>
            </p:extLst>
          </p:nvPr>
        </p:nvGraphicFramePr>
        <p:xfrm>
          <a:off x="4490530" y="3173586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6" name="Prostokąt 5">
            <a:extLst>
              <a:ext uri="{FF2B5EF4-FFF2-40B4-BE49-F238E27FC236}">
                <a16:creationId xmlns:a16="http://schemas.microsoft.com/office/drawing/2014/main" id="{C481D538-E6A5-4E6C-971D-479555558D40}"/>
              </a:ext>
            </a:extLst>
          </p:cNvPr>
          <p:cNvSpPr/>
          <p:nvPr/>
        </p:nvSpPr>
        <p:spPr>
          <a:xfrm>
            <a:off x="838200" y="1703779"/>
            <a:ext cx="27953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Tablica 1:</a:t>
            </a: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855D2A2B-2340-46E4-9B8B-5893DCA22606}"/>
              </a:ext>
            </a:extLst>
          </p:cNvPr>
          <p:cNvSpPr/>
          <p:nvPr/>
        </p:nvSpPr>
        <p:spPr>
          <a:xfrm>
            <a:off x="838200" y="3173586"/>
            <a:ext cx="27953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Tablica 2:</a:t>
            </a:r>
          </a:p>
        </p:txBody>
      </p:sp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7D659FD8-817A-474C-91A4-04BAB60737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714911"/>
              </p:ext>
            </p:extLst>
          </p:nvPr>
        </p:nvGraphicFramePr>
        <p:xfrm>
          <a:off x="2957434" y="5063123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10" name="Prostokąt 9">
            <a:extLst>
              <a:ext uri="{FF2B5EF4-FFF2-40B4-BE49-F238E27FC236}">
                <a16:creationId xmlns:a16="http://schemas.microsoft.com/office/drawing/2014/main" id="{5AB579E6-6527-4333-9B27-53FAA679949C}"/>
              </a:ext>
            </a:extLst>
          </p:cNvPr>
          <p:cNvSpPr/>
          <p:nvPr/>
        </p:nvSpPr>
        <p:spPr>
          <a:xfrm>
            <a:off x="838200" y="5141458"/>
            <a:ext cx="21192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Wynik:</a:t>
            </a:r>
          </a:p>
        </p:txBody>
      </p:sp>
    </p:spTree>
    <p:extLst>
      <p:ext uri="{BB962C8B-B14F-4D97-AF65-F5344CB8AC3E}">
        <p14:creationId xmlns:p14="http://schemas.microsoft.com/office/powerpoint/2010/main" val="11163258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313EBD5-544B-43A8-B2A4-9B808E2EA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53DE699E-A6D7-43D8-A46D-59F9F961AA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092827"/>
              </p:ext>
            </p:extLst>
          </p:nvPr>
        </p:nvGraphicFramePr>
        <p:xfrm>
          <a:off x="4490530" y="1625444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DBF8DA39-1885-4E1D-BA23-033527F13D87}"/>
              </a:ext>
            </a:extLst>
          </p:cNvPr>
          <p:cNvGraphicFramePr>
            <a:graphicFrameLocks noGrp="1"/>
          </p:cNvGraphicFramePr>
          <p:nvPr/>
        </p:nvGraphicFramePr>
        <p:xfrm>
          <a:off x="4490530" y="3173586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6" name="Prostokąt 5">
            <a:extLst>
              <a:ext uri="{FF2B5EF4-FFF2-40B4-BE49-F238E27FC236}">
                <a16:creationId xmlns:a16="http://schemas.microsoft.com/office/drawing/2014/main" id="{C481D538-E6A5-4E6C-971D-479555558D40}"/>
              </a:ext>
            </a:extLst>
          </p:cNvPr>
          <p:cNvSpPr/>
          <p:nvPr/>
        </p:nvSpPr>
        <p:spPr>
          <a:xfrm>
            <a:off x="838200" y="1703779"/>
            <a:ext cx="27953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Tablica 1:</a:t>
            </a: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855D2A2B-2340-46E4-9B8B-5893DCA22606}"/>
              </a:ext>
            </a:extLst>
          </p:cNvPr>
          <p:cNvSpPr/>
          <p:nvPr/>
        </p:nvSpPr>
        <p:spPr>
          <a:xfrm>
            <a:off x="838200" y="3173586"/>
            <a:ext cx="27953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Tablica 2:</a:t>
            </a:r>
          </a:p>
        </p:txBody>
      </p:sp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7D659FD8-817A-474C-91A4-04BAB60737C4}"/>
              </a:ext>
            </a:extLst>
          </p:cNvPr>
          <p:cNvGraphicFramePr>
            <a:graphicFrameLocks noGrp="1"/>
          </p:cNvGraphicFramePr>
          <p:nvPr/>
        </p:nvGraphicFramePr>
        <p:xfrm>
          <a:off x="2957434" y="5063123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10" name="Prostokąt 9">
            <a:extLst>
              <a:ext uri="{FF2B5EF4-FFF2-40B4-BE49-F238E27FC236}">
                <a16:creationId xmlns:a16="http://schemas.microsoft.com/office/drawing/2014/main" id="{5AB579E6-6527-4333-9B27-53FAA679949C}"/>
              </a:ext>
            </a:extLst>
          </p:cNvPr>
          <p:cNvSpPr/>
          <p:nvPr/>
        </p:nvSpPr>
        <p:spPr>
          <a:xfrm>
            <a:off x="838200" y="5141458"/>
            <a:ext cx="21192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Wynik:</a:t>
            </a:r>
          </a:p>
        </p:txBody>
      </p:sp>
    </p:spTree>
    <p:extLst>
      <p:ext uri="{BB962C8B-B14F-4D97-AF65-F5344CB8AC3E}">
        <p14:creationId xmlns:p14="http://schemas.microsoft.com/office/powerpoint/2010/main" val="5192198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313EBD5-544B-43A8-B2A4-9B808E2EA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53DE699E-A6D7-43D8-A46D-59F9F961AA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1083258"/>
              </p:ext>
            </p:extLst>
          </p:nvPr>
        </p:nvGraphicFramePr>
        <p:xfrm>
          <a:off x="4490530" y="1625444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DBF8DA39-1885-4E1D-BA23-033527F13D87}"/>
              </a:ext>
            </a:extLst>
          </p:cNvPr>
          <p:cNvGraphicFramePr>
            <a:graphicFrameLocks noGrp="1"/>
          </p:cNvGraphicFramePr>
          <p:nvPr/>
        </p:nvGraphicFramePr>
        <p:xfrm>
          <a:off x="4490530" y="3173586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6" name="Prostokąt 5">
            <a:extLst>
              <a:ext uri="{FF2B5EF4-FFF2-40B4-BE49-F238E27FC236}">
                <a16:creationId xmlns:a16="http://schemas.microsoft.com/office/drawing/2014/main" id="{C481D538-E6A5-4E6C-971D-479555558D40}"/>
              </a:ext>
            </a:extLst>
          </p:cNvPr>
          <p:cNvSpPr/>
          <p:nvPr/>
        </p:nvSpPr>
        <p:spPr>
          <a:xfrm>
            <a:off x="838200" y="1703779"/>
            <a:ext cx="27953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Tablica 1:</a:t>
            </a: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855D2A2B-2340-46E4-9B8B-5893DCA22606}"/>
              </a:ext>
            </a:extLst>
          </p:cNvPr>
          <p:cNvSpPr/>
          <p:nvPr/>
        </p:nvSpPr>
        <p:spPr>
          <a:xfrm>
            <a:off x="838200" y="3173586"/>
            <a:ext cx="27953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Tablica 2:</a:t>
            </a:r>
          </a:p>
        </p:txBody>
      </p:sp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7D659FD8-817A-474C-91A4-04BAB60737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8414447"/>
              </p:ext>
            </p:extLst>
          </p:nvPr>
        </p:nvGraphicFramePr>
        <p:xfrm>
          <a:off x="2957434" y="5063123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10" name="Prostokąt 9">
            <a:extLst>
              <a:ext uri="{FF2B5EF4-FFF2-40B4-BE49-F238E27FC236}">
                <a16:creationId xmlns:a16="http://schemas.microsoft.com/office/drawing/2014/main" id="{5AB579E6-6527-4333-9B27-53FAA679949C}"/>
              </a:ext>
            </a:extLst>
          </p:cNvPr>
          <p:cNvSpPr/>
          <p:nvPr/>
        </p:nvSpPr>
        <p:spPr>
          <a:xfrm>
            <a:off x="838200" y="5141458"/>
            <a:ext cx="21192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Wynik:</a:t>
            </a:r>
          </a:p>
        </p:txBody>
      </p:sp>
    </p:spTree>
    <p:extLst>
      <p:ext uri="{BB962C8B-B14F-4D97-AF65-F5344CB8AC3E}">
        <p14:creationId xmlns:p14="http://schemas.microsoft.com/office/powerpoint/2010/main" val="1117930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7">
            <a:extLst>
              <a:ext uri="{FF2B5EF4-FFF2-40B4-BE49-F238E27FC236}">
                <a16:creationId xmlns:a16="http://schemas.microsoft.com/office/drawing/2014/main" id="{98DDA986-B6EE-4642-AC60-0490373E6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9">
            <a:extLst>
              <a:ext uri="{FF2B5EF4-FFF2-40B4-BE49-F238E27FC236}">
                <a16:creationId xmlns:a16="http://schemas.microsoft.com/office/drawing/2014/main" id="{80B62878-12EF-4E97-A284-47BAFC30DA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11">
            <a:extLst>
              <a:ext uri="{FF2B5EF4-FFF2-40B4-BE49-F238E27FC236}">
                <a16:creationId xmlns:a16="http://schemas.microsoft.com/office/drawing/2014/main" id="{6D79188D-1ED5-4705-B8C7-5D6FB7670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514" y="685800"/>
            <a:ext cx="10800972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A158BBFC-07C0-4EB3-87AB-9CDEEE72C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6054" y="1261137"/>
            <a:ext cx="8959893" cy="888360"/>
          </a:xfrm>
        </p:spPr>
        <p:txBody>
          <a:bodyPr anchor="b">
            <a:normAutofit/>
          </a:bodyPr>
          <a:lstStyle/>
          <a:p>
            <a:pPr algn="ctr"/>
            <a:r>
              <a:rPr lang="pl-PL" sz="3200">
                <a:solidFill>
                  <a:schemeClr val="tx1">
                    <a:lumMod val="65000"/>
                    <a:lumOff val="35000"/>
                  </a:schemeClr>
                </a:solidFill>
              </a:rPr>
              <a:t>Algorytm - specyfikacja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FFD912C-87B0-4859-B5BA-652D0189F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6054" y="2427383"/>
            <a:ext cx="8959892" cy="316948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pl-PL" sz="2000">
                <a:solidFill>
                  <a:schemeClr val="tx1">
                    <a:lumMod val="65000"/>
                    <a:lumOff val="35000"/>
                  </a:schemeClr>
                </a:solidFill>
              </a:rPr>
              <a:t>Dane:</a:t>
            </a:r>
          </a:p>
          <a:p>
            <a:pPr lvl="1"/>
            <a:r>
              <a:rPr lang="pl-PL" sz="2000">
                <a:solidFill>
                  <a:schemeClr val="tx1">
                    <a:lumMod val="65000"/>
                    <a:lumOff val="35000"/>
                  </a:schemeClr>
                </a:solidFill>
              </a:rPr>
              <a:t>p – liczba naturalna, indeks początkowy sortowanego zakresu</a:t>
            </a:r>
          </a:p>
          <a:p>
            <a:pPr lvl="1"/>
            <a:r>
              <a:rPr lang="pl-PL" sz="2000">
                <a:solidFill>
                  <a:schemeClr val="tx1">
                    <a:lumMod val="65000"/>
                    <a:lumOff val="35000"/>
                  </a:schemeClr>
                </a:solidFill>
              </a:rPr>
              <a:t>k – liczba naturalna, indeks końcowy sortowanego zakresu</a:t>
            </a:r>
          </a:p>
          <a:p>
            <a:pPr lvl="1"/>
            <a:r>
              <a:rPr lang="pl-PL" sz="2000">
                <a:solidFill>
                  <a:schemeClr val="tx1">
                    <a:lumMod val="65000"/>
                    <a:lumOff val="35000"/>
                  </a:schemeClr>
                </a:solidFill>
              </a:rPr>
              <a:t>tab – tablica do posortowania</a:t>
            </a:r>
          </a:p>
          <a:p>
            <a:pPr lvl="1"/>
            <a:endParaRPr lang="pl-PL" sz="20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pl-PL" sz="2000">
                <a:solidFill>
                  <a:schemeClr val="tx1">
                    <a:lumMod val="65000"/>
                    <a:lumOff val="35000"/>
                  </a:schemeClr>
                </a:solidFill>
              </a:rPr>
              <a:t>Wynik:</a:t>
            </a:r>
          </a:p>
          <a:p>
            <a:pPr lvl="1"/>
            <a:r>
              <a:rPr lang="pl-PL" sz="2000">
                <a:solidFill>
                  <a:schemeClr val="tx1">
                    <a:lumMod val="65000"/>
                    <a:lumOff val="35000"/>
                  </a:schemeClr>
                </a:solidFill>
              </a:rPr>
              <a:t>Tablica z posortowanymi wartościami</a:t>
            </a:r>
          </a:p>
        </p:txBody>
      </p:sp>
    </p:spTree>
    <p:extLst>
      <p:ext uri="{BB962C8B-B14F-4D97-AF65-F5344CB8AC3E}">
        <p14:creationId xmlns:p14="http://schemas.microsoft.com/office/powerpoint/2010/main" val="1010260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313EBD5-544B-43A8-B2A4-9B808E2EA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53DE699E-A6D7-43D8-A46D-59F9F961AA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0355395"/>
              </p:ext>
            </p:extLst>
          </p:nvPr>
        </p:nvGraphicFramePr>
        <p:xfrm>
          <a:off x="4490530" y="1625444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DBF8DA39-1885-4E1D-BA23-033527F13D87}"/>
              </a:ext>
            </a:extLst>
          </p:cNvPr>
          <p:cNvGraphicFramePr>
            <a:graphicFrameLocks noGrp="1"/>
          </p:cNvGraphicFramePr>
          <p:nvPr/>
        </p:nvGraphicFramePr>
        <p:xfrm>
          <a:off x="4490530" y="3173586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6" name="Prostokąt 5">
            <a:extLst>
              <a:ext uri="{FF2B5EF4-FFF2-40B4-BE49-F238E27FC236}">
                <a16:creationId xmlns:a16="http://schemas.microsoft.com/office/drawing/2014/main" id="{C481D538-E6A5-4E6C-971D-479555558D40}"/>
              </a:ext>
            </a:extLst>
          </p:cNvPr>
          <p:cNvSpPr/>
          <p:nvPr/>
        </p:nvSpPr>
        <p:spPr>
          <a:xfrm>
            <a:off x="838200" y="1703779"/>
            <a:ext cx="27953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Tablica 1:</a:t>
            </a: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855D2A2B-2340-46E4-9B8B-5893DCA22606}"/>
              </a:ext>
            </a:extLst>
          </p:cNvPr>
          <p:cNvSpPr/>
          <p:nvPr/>
        </p:nvSpPr>
        <p:spPr>
          <a:xfrm>
            <a:off x="838200" y="3173586"/>
            <a:ext cx="27953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Tablica 2:</a:t>
            </a:r>
          </a:p>
        </p:txBody>
      </p:sp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7D659FD8-817A-474C-91A4-04BAB60737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0991033"/>
              </p:ext>
            </p:extLst>
          </p:nvPr>
        </p:nvGraphicFramePr>
        <p:xfrm>
          <a:off x="2957434" y="5063123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10" name="Prostokąt 9">
            <a:extLst>
              <a:ext uri="{FF2B5EF4-FFF2-40B4-BE49-F238E27FC236}">
                <a16:creationId xmlns:a16="http://schemas.microsoft.com/office/drawing/2014/main" id="{5AB579E6-6527-4333-9B27-53FAA679949C}"/>
              </a:ext>
            </a:extLst>
          </p:cNvPr>
          <p:cNvSpPr/>
          <p:nvPr/>
        </p:nvSpPr>
        <p:spPr>
          <a:xfrm>
            <a:off x="838200" y="5141458"/>
            <a:ext cx="21192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Wynik:</a:t>
            </a:r>
          </a:p>
        </p:txBody>
      </p:sp>
    </p:spTree>
    <p:extLst>
      <p:ext uri="{BB962C8B-B14F-4D97-AF65-F5344CB8AC3E}">
        <p14:creationId xmlns:p14="http://schemas.microsoft.com/office/powerpoint/2010/main" val="20616406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313EBD5-544B-43A8-B2A4-9B808E2EA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53DE699E-A6D7-43D8-A46D-59F9F961AAFE}"/>
              </a:ext>
            </a:extLst>
          </p:cNvPr>
          <p:cNvGraphicFramePr>
            <a:graphicFrameLocks noGrp="1"/>
          </p:cNvGraphicFramePr>
          <p:nvPr/>
        </p:nvGraphicFramePr>
        <p:xfrm>
          <a:off x="4490530" y="1625444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DBF8DA39-1885-4E1D-BA23-033527F13D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9243778"/>
              </p:ext>
            </p:extLst>
          </p:nvPr>
        </p:nvGraphicFramePr>
        <p:xfrm>
          <a:off x="4490530" y="3173586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6" name="Prostokąt 5">
            <a:extLst>
              <a:ext uri="{FF2B5EF4-FFF2-40B4-BE49-F238E27FC236}">
                <a16:creationId xmlns:a16="http://schemas.microsoft.com/office/drawing/2014/main" id="{C481D538-E6A5-4E6C-971D-479555558D40}"/>
              </a:ext>
            </a:extLst>
          </p:cNvPr>
          <p:cNvSpPr/>
          <p:nvPr/>
        </p:nvSpPr>
        <p:spPr>
          <a:xfrm>
            <a:off x="838200" y="1703779"/>
            <a:ext cx="27953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Tablica 1:</a:t>
            </a: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855D2A2B-2340-46E4-9B8B-5893DCA22606}"/>
              </a:ext>
            </a:extLst>
          </p:cNvPr>
          <p:cNvSpPr/>
          <p:nvPr/>
        </p:nvSpPr>
        <p:spPr>
          <a:xfrm>
            <a:off x="838200" y="3173586"/>
            <a:ext cx="27953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Tablica 2:</a:t>
            </a:r>
          </a:p>
        </p:txBody>
      </p:sp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7D659FD8-817A-474C-91A4-04BAB60737C4}"/>
              </a:ext>
            </a:extLst>
          </p:cNvPr>
          <p:cNvGraphicFramePr>
            <a:graphicFrameLocks noGrp="1"/>
          </p:cNvGraphicFramePr>
          <p:nvPr/>
        </p:nvGraphicFramePr>
        <p:xfrm>
          <a:off x="2957434" y="5063123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10" name="Prostokąt 9">
            <a:extLst>
              <a:ext uri="{FF2B5EF4-FFF2-40B4-BE49-F238E27FC236}">
                <a16:creationId xmlns:a16="http://schemas.microsoft.com/office/drawing/2014/main" id="{5AB579E6-6527-4333-9B27-53FAA679949C}"/>
              </a:ext>
            </a:extLst>
          </p:cNvPr>
          <p:cNvSpPr/>
          <p:nvPr/>
        </p:nvSpPr>
        <p:spPr>
          <a:xfrm>
            <a:off x="838200" y="5141458"/>
            <a:ext cx="21192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Wynik:</a:t>
            </a:r>
          </a:p>
        </p:txBody>
      </p:sp>
    </p:spTree>
    <p:extLst>
      <p:ext uri="{BB962C8B-B14F-4D97-AF65-F5344CB8AC3E}">
        <p14:creationId xmlns:p14="http://schemas.microsoft.com/office/powerpoint/2010/main" val="27148866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313EBD5-544B-43A8-B2A4-9B808E2EA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53DE699E-A6D7-43D8-A46D-59F9F961AAFE}"/>
              </a:ext>
            </a:extLst>
          </p:cNvPr>
          <p:cNvGraphicFramePr>
            <a:graphicFrameLocks noGrp="1"/>
          </p:cNvGraphicFramePr>
          <p:nvPr/>
        </p:nvGraphicFramePr>
        <p:xfrm>
          <a:off x="4490530" y="1625444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DBF8DA39-1885-4E1D-BA23-033527F13D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6271420"/>
              </p:ext>
            </p:extLst>
          </p:nvPr>
        </p:nvGraphicFramePr>
        <p:xfrm>
          <a:off x="4490530" y="3173586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6" name="Prostokąt 5">
            <a:extLst>
              <a:ext uri="{FF2B5EF4-FFF2-40B4-BE49-F238E27FC236}">
                <a16:creationId xmlns:a16="http://schemas.microsoft.com/office/drawing/2014/main" id="{C481D538-E6A5-4E6C-971D-479555558D40}"/>
              </a:ext>
            </a:extLst>
          </p:cNvPr>
          <p:cNvSpPr/>
          <p:nvPr/>
        </p:nvSpPr>
        <p:spPr>
          <a:xfrm>
            <a:off x="838200" y="1703779"/>
            <a:ext cx="27953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Tablica 1:</a:t>
            </a: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855D2A2B-2340-46E4-9B8B-5893DCA22606}"/>
              </a:ext>
            </a:extLst>
          </p:cNvPr>
          <p:cNvSpPr/>
          <p:nvPr/>
        </p:nvSpPr>
        <p:spPr>
          <a:xfrm>
            <a:off x="838200" y="3173586"/>
            <a:ext cx="27953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Tablica 2:</a:t>
            </a:r>
          </a:p>
        </p:txBody>
      </p:sp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7D659FD8-817A-474C-91A4-04BAB60737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4670642"/>
              </p:ext>
            </p:extLst>
          </p:nvPr>
        </p:nvGraphicFramePr>
        <p:xfrm>
          <a:off x="2957434" y="5063123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10" name="Prostokąt 9">
            <a:extLst>
              <a:ext uri="{FF2B5EF4-FFF2-40B4-BE49-F238E27FC236}">
                <a16:creationId xmlns:a16="http://schemas.microsoft.com/office/drawing/2014/main" id="{5AB579E6-6527-4333-9B27-53FAA679949C}"/>
              </a:ext>
            </a:extLst>
          </p:cNvPr>
          <p:cNvSpPr/>
          <p:nvPr/>
        </p:nvSpPr>
        <p:spPr>
          <a:xfrm>
            <a:off x="838200" y="5141458"/>
            <a:ext cx="21192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Wynik:</a:t>
            </a:r>
          </a:p>
        </p:txBody>
      </p:sp>
    </p:spTree>
    <p:extLst>
      <p:ext uri="{BB962C8B-B14F-4D97-AF65-F5344CB8AC3E}">
        <p14:creationId xmlns:p14="http://schemas.microsoft.com/office/powerpoint/2010/main" val="31869920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313EBD5-544B-43A8-B2A4-9B808E2EA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53DE699E-A6D7-43D8-A46D-59F9F961AAFE}"/>
              </a:ext>
            </a:extLst>
          </p:cNvPr>
          <p:cNvGraphicFramePr>
            <a:graphicFrameLocks noGrp="1"/>
          </p:cNvGraphicFramePr>
          <p:nvPr/>
        </p:nvGraphicFramePr>
        <p:xfrm>
          <a:off x="4490530" y="1625444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DBF8DA39-1885-4E1D-BA23-033527F13D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1447853"/>
              </p:ext>
            </p:extLst>
          </p:nvPr>
        </p:nvGraphicFramePr>
        <p:xfrm>
          <a:off x="4490530" y="3173586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6" name="Prostokąt 5">
            <a:extLst>
              <a:ext uri="{FF2B5EF4-FFF2-40B4-BE49-F238E27FC236}">
                <a16:creationId xmlns:a16="http://schemas.microsoft.com/office/drawing/2014/main" id="{C481D538-E6A5-4E6C-971D-479555558D40}"/>
              </a:ext>
            </a:extLst>
          </p:cNvPr>
          <p:cNvSpPr/>
          <p:nvPr/>
        </p:nvSpPr>
        <p:spPr>
          <a:xfrm>
            <a:off x="838200" y="1703779"/>
            <a:ext cx="27953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Tablica 1:</a:t>
            </a: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855D2A2B-2340-46E4-9B8B-5893DCA22606}"/>
              </a:ext>
            </a:extLst>
          </p:cNvPr>
          <p:cNvSpPr/>
          <p:nvPr/>
        </p:nvSpPr>
        <p:spPr>
          <a:xfrm>
            <a:off x="838200" y="3173586"/>
            <a:ext cx="27953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Tablica 2:</a:t>
            </a:r>
          </a:p>
        </p:txBody>
      </p:sp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7D659FD8-817A-474C-91A4-04BAB60737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719108"/>
              </p:ext>
            </p:extLst>
          </p:nvPr>
        </p:nvGraphicFramePr>
        <p:xfrm>
          <a:off x="2957434" y="5063123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10" name="Prostokąt 9">
            <a:extLst>
              <a:ext uri="{FF2B5EF4-FFF2-40B4-BE49-F238E27FC236}">
                <a16:creationId xmlns:a16="http://schemas.microsoft.com/office/drawing/2014/main" id="{5AB579E6-6527-4333-9B27-53FAA679949C}"/>
              </a:ext>
            </a:extLst>
          </p:cNvPr>
          <p:cNvSpPr/>
          <p:nvPr/>
        </p:nvSpPr>
        <p:spPr>
          <a:xfrm>
            <a:off x="838200" y="5141458"/>
            <a:ext cx="21192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Wynik:</a:t>
            </a:r>
          </a:p>
        </p:txBody>
      </p:sp>
    </p:spTree>
    <p:extLst>
      <p:ext uri="{BB962C8B-B14F-4D97-AF65-F5344CB8AC3E}">
        <p14:creationId xmlns:p14="http://schemas.microsoft.com/office/powerpoint/2010/main" val="4937719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313EBD5-544B-43A8-B2A4-9B808E2EA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53DE699E-A6D7-43D8-A46D-59F9F961AAFE}"/>
              </a:ext>
            </a:extLst>
          </p:cNvPr>
          <p:cNvGraphicFramePr>
            <a:graphicFrameLocks noGrp="1"/>
          </p:cNvGraphicFramePr>
          <p:nvPr/>
        </p:nvGraphicFramePr>
        <p:xfrm>
          <a:off x="4490530" y="1625444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DBF8DA39-1885-4E1D-BA23-033527F13D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5301483"/>
              </p:ext>
            </p:extLst>
          </p:nvPr>
        </p:nvGraphicFramePr>
        <p:xfrm>
          <a:off x="4490530" y="3173586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6" name="Prostokąt 5">
            <a:extLst>
              <a:ext uri="{FF2B5EF4-FFF2-40B4-BE49-F238E27FC236}">
                <a16:creationId xmlns:a16="http://schemas.microsoft.com/office/drawing/2014/main" id="{C481D538-E6A5-4E6C-971D-479555558D40}"/>
              </a:ext>
            </a:extLst>
          </p:cNvPr>
          <p:cNvSpPr/>
          <p:nvPr/>
        </p:nvSpPr>
        <p:spPr>
          <a:xfrm>
            <a:off x="838200" y="1703779"/>
            <a:ext cx="27953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Tablica 1:</a:t>
            </a: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855D2A2B-2340-46E4-9B8B-5893DCA22606}"/>
              </a:ext>
            </a:extLst>
          </p:cNvPr>
          <p:cNvSpPr/>
          <p:nvPr/>
        </p:nvSpPr>
        <p:spPr>
          <a:xfrm>
            <a:off x="838200" y="3173586"/>
            <a:ext cx="27953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Tablica 2:</a:t>
            </a:r>
          </a:p>
        </p:txBody>
      </p:sp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7D659FD8-817A-474C-91A4-04BAB60737C4}"/>
              </a:ext>
            </a:extLst>
          </p:cNvPr>
          <p:cNvGraphicFramePr>
            <a:graphicFrameLocks noGrp="1"/>
          </p:cNvGraphicFramePr>
          <p:nvPr/>
        </p:nvGraphicFramePr>
        <p:xfrm>
          <a:off x="2957434" y="5063123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10" name="Prostokąt 9">
            <a:extLst>
              <a:ext uri="{FF2B5EF4-FFF2-40B4-BE49-F238E27FC236}">
                <a16:creationId xmlns:a16="http://schemas.microsoft.com/office/drawing/2014/main" id="{5AB579E6-6527-4333-9B27-53FAA679949C}"/>
              </a:ext>
            </a:extLst>
          </p:cNvPr>
          <p:cNvSpPr/>
          <p:nvPr/>
        </p:nvSpPr>
        <p:spPr>
          <a:xfrm>
            <a:off x="838200" y="5141458"/>
            <a:ext cx="21192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Wynik:</a:t>
            </a:r>
          </a:p>
        </p:txBody>
      </p:sp>
    </p:spTree>
    <p:extLst>
      <p:ext uri="{BB962C8B-B14F-4D97-AF65-F5344CB8AC3E}">
        <p14:creationId xmlns:p14="http://schemas.microsoft.com/office/powerpoint/2010/main" val="33961210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313EBD5-544B-43A8-B2A4-9B808E2EA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53DE699E-A6D7-43D8-A46D-59F9F961AAFE}"/>
              </a:ext>
            </a:extLst>
          </p:cNvPr>
          <p:cNvGraphicFramePr>
            <a:graphicFrameLocks noGrp="1"/>
          </p:cNvGraphicFramePr>
          <p:nvPr/>
        </p:nvGraphicFramePr>
        <p:xfrm>
          <a:off x="4490530" y="1625444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DBF8DA39-1885-4E1D-BA23-033527F13D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5911916"/>
              </p:ext>
            </p:extLst>
          </p:nvPr>
        </p:nvGraphicFramePr>
        <p:xfrm>
          <a:off x="4490530" y="3173586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6" name="Prostokąt 5">
            <a:extLst>
              <a:ext uri="{FF2B5EF4-FFF2-40B4-BE49-F238E27FC236}">
                <a16:creationId xmlns:a16="http://schemas.microsoft.com/office/drawing/2014/main" id="{C481D538-E6A5-4E6C-971D-479555558D40}"/>
              </a:ext>
            </a:extLst>
          </p:cNvPr>
          <p:cNvSpPr/>
          <p:nvPr/>
        </p:nvSpPr>
        <p:spPr>
          <a:xfrm>
            <a:off x="838200" y="1703779"/>
            <a:ext cx="27953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Tablica 1:</a:t>
            </a: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855D2A2B-2340-46E4-9B8B-5893DCA22606}"/>
              </a:ext>
            </a:extLst>
          </p:cNvPr>
          <p:cNvSpPr/>
          <p:nvPr/>
        </p:nvSpPr>
        <p:spPr>
          <a:xfrm>
            <a:off x="838200" y="3173586"/>
            <a:ext cx="27953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Tablica 2:</a:t>
            </a:r>
          </a:p>
        </p:txBody>
      </p:sp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7D659FD8-817A-474C-91A4-04BAB60737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7060815"/>
              </p:ext>
            </p:extLst>
          </p:nvPr>
        </p:nvGraphicFramePr>
        <p:xfrm>
          <a:off x="2957434" y="5063123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10" name="Prostokąt 9">
            <a:extLst>
              <a:ext uri="{FF2B5EF4-FFF2-40B4-BE49-F238E27FC236}">
                <a16:creationId xmlns:a16="http://schemas.microsoft.com/office/drawing/2014/main" id="{5AB579E6-6527-4333-9B27-53FAA679949C}"/>
              </a:ext>
            </a:extLst>
          </p:cNvPr>
          <p:cNvSpPr/>
          <p:nvPr/>
        </p:nvSpPr>
        <p:spPr>
          <a:xfrm>
            <a:off x="838200" y="5141458"/>
            <a:ext cx="21192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Wynik:</a:t>
            </a:r>
          </a:p>
        </p:txBody>
      </p:sp>
    </p:spTree>
    <p:extLst>
      <p:ext uri="{BB962C8B-B14F-4D97-AF65-F5344CB8AC3E}">
        <p14:creationId xmlns:p14="http://schemas.microsoft.com/office/powerpoint/2010/main" val="12501046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313EBD5-544B-43A8-B2A4-9B808E2EA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53DE699E-A6D7-43D8-A46D-59F9F961AAFE}"/>
              </a:ext>
            </a:extLst>
          </p:cNvPr>
          <p:cNvGraphicFramePr>
            <a:graphicFrameLocks noGrp="1"/>
          </p:cNvGraphicFramePr>
          <p:nvPr/>
        </p:nvGraphicFramePr>
        <p:xfrm>
          <a:off x="4490530" y="1625444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DBF8DA39-1885-4E1D-BA23-033527F13D87}"/>
              </a:ext>
            </a:extLst>
          </p:cNvPr>
          <p:cNvGraphicFramePr>
            <a:graphicFrameLocks noGrp="1"/>
          </p:cNvGraphicFramePr>
          <p:nvPr/>
        </p:nvGraphicFramePr>
        <p:xfrm>
          <a:off x="4490530" y="3173586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6" name="Prostokąt 5">
            <a:extLst>
              <a:ext uri="{FF2B5EF4-FFF2-40B4-BE49-F238E27FC236}">
                <a16:creationId xmlns:a16="http://schemas.microsoft.com/office/drawing/2014/main" id="{C481D538-E6A5-4E6C-971D-479555558D40}"/>
              </a:ext>
            </a:extLst>
          </p:cNvPr>
          <p:cNvSpPr/>
          <p:nvPr/>
        </p:nvSpPr>
        <p:spPr>
          <a:xfrm>
            <a:off x="838200" y="1703779"/>
            <a:ext cx="27953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Tablica 1:</a:t>
            </a: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855D2A2B-2340-46E4-9B8B-5893DCA22606}"/>
              </a:ext>
            </a:extLst>
          </p:cNvPr>
          <p:cNvSpPr/>
          <p:nvPr/>
        </p:nvSpPr>
        <p:spPr>
          <a:xfrm>
            <a:off x="838200" y="3173586"/>
            <a:ext cx="27953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Tablica 2:</a:t>
            </a:r>
          </a:p>
        </p:txBody>
      </p:sp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7D659FD8-817A-474C-91A4-04BAB60737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1957278"/>
              </p:ext>
            </p:extLst>
          </p:nvPr>
        </p:nvGraphicFramePr>
        <p:xfrm>
          <a:off x="2957434" y="5063123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10" name="Prostokąt 9">
            <a:extLst>
              <a:ext uri="{FF2B5EF4-FFF2-40B4-BE49-F238E27FC236}">
                <a16:creationId xmlns:a16="http://schemas.microsoft.com/office/drawing/2014/main" id="{5AB579E6-6527-4333-9B27-53FAA679949C}"/>
              </a:ext>
            </a:extLst>
          </p:cNvPr>
          <p:cNvSpPr/>
          <p:nvPr/>
        </p:nvSpPr>
        <p:spPr>
          <a:xfrm>
            <a:off x="838200" y="5141458"/>
            <a:ext cx="21192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Wynik:</a:t>
            </a:r>
          </a:p>
        </p:txBody>
      </p:sp>
    </p:spTree>
    <p:extLst>
      <p:ext uri="{BB962C8B-B14F-4D97-AF65-F5344CB8AC3E}">
        <p14:creationId xmlns:p14="http://schemas.microsoft.com/office/powerpoint/2010/main" val="29324121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313EBD5-544B-43A8-B2A4-9B808E2EA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53DE699E-A6D7-43D8-A46D-59F9F961AA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3268410"/>
              </p:ext>
            </p:extLst>
          </p:nvPr>
        </p:nvGraphicFramePr>
        <p:xfrm>
          <a:off x="4490530" y="1625444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DBF8DA39-1885-4E1D-BA23-033527F13D87}"/>
              </a:ext>
            </a:extLst>
          </p:cNvPr>
          <p:cNvGraphicFramePr>
            <a:graphicFrameLocks noGrp="1"/>
          </p:cNvGraphicFramePr>
          <p:nvPr/>
        </p:nvGraphicFramePr>
        <p:xfrm>
          <a:off x="4490530" y="3173586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6" name="Prostokąt 5">
            <a:extLst>
              <a:ext uri="{FF2B5EF4-FFF2-40B4-BE49-F238E27FC236}">
                <a16:creationId xmlns:a16="http://schemas.microsoft.com/office/drawing/2014/main" id="{C481D538-E6A5-4E6C-971D-479555558D40}"/>
              </a:ext>
            </a:extLst>
          </p:cNvPr>
          <p:cNvSpPr/>
          <p:nvPr/>
        </p:nvSpPr>
        <p:spPr>
          <a:xfrm>
            <a:off x="838200" y="1703779"/>
            <a:ext cx="27953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Tablica 1:</a:t>
            </a: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855D2A2B-2340-46E4-9B8B-5893DCA22606}"/>
              </a:ext>
            </a:extLst>
          </p:cNvPr>
          <p:cNvSpPr/>
          <p:nvPr/>
        </p:nvSpPr>
        <p:spPr>
          <a:xfrm>
            <a:off x="838200" y="3173586"/>
            <a:ext cx="27953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Tablica 2:</a:t>
            </a:r>
          </a:p>
        </p:txBody>
      </p:sp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7D659FD8-817A-474C-91A4-04BAB60737C4}"/>
              </a:ext>
            </a:extLst>
          </p:cNvPr>
          <p:cNvGraphicFramePr>
            <a:graphicFrameLocks noGrp="1"/>
          </p:cNvGraphicFramePr>
          <p:nvPr/>
        </p:nvGraphicFramePr>
        <p:xfrm>
          <a:off x="2957434" y="5063123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10" name="Prostokąt 9">
            <a:extLst>
              <a:ext uri="{FF2B5EF4-FFF2-40B4-BE49-F238E27FC236}">
                <a16:creationId xmlns:a16="http://schemas.microsoft.com/office/drawing/2014/main" id="{5AB579E6-6527-4333-9B27-53FAA679949C}"/>
              </a:ext>
            </a:extLst>
          </p:cNvPr>
          <p:cNvSpPr/>
          <p:nvPr/>
        </p:nvSpPr>
        <p:spPr>
          <a:xfrm>
            <a:off x="838200" y="5141458"/>
            <a:ext cx="21192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Wynik:</a:t>
            </a:r>
          </a:p>
        </p:txBody>
      </p:sp>
    </p:spTree>
    <p:extLst>
      <p:ext uri="{BB962C8B-B14F-4D97-AF65-F5344CB8AC3E}">
        <p14:creationId xmlns:p14="http://schemas.microsoft.com/office/powerpoint/2010/main" val="12147274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313EBD5-544B-43A8-B2A4-9B808E2EA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53DE699E-A6D7-43D8-A46D-59F9F961AA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3429579"/>
              </p:ext>
            </p:extLst>
          </p:nvPr>
        </p:nvGraphicFramePr>
        <p:xfrm>
          <a:off x="4490530" y="1625444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DBF8DA39-1885-4E1D-BA23-033527F13D87}"/>
              </a:ext>
            </a:extLst>
          </p:cNvPr>
          <p:cNvGraphicFramePr>
            <a:graphicFrameLocks noGrp="1"/>
          </p:cNvGraphicFramePr>
          <p:nvPr/>
        </p:nvGraphicFramePr>
        <p:xfrm>
          <a:off x="4490530" y="3173586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6" name="Prostokąt 5">
            <a:extLst>
              <a:ext uri="{FF2B5EF4-FFF2-40B4-BE49-F238E27FC236}">
                <a16:creationId xmlns:a16="http://schemas.microsoft.com/office/drawing/2014/main" id="{C481D538-E6A5-4E6C-971D-479555558D40}"/>
              </a:ext>
            </a:extLst>
          </p:cNvPr>
          <p:cNvSpPr/>
          <p:nvPr/>
        </p:nvSpPr>
        <p:spPr>
          <a:xfrm>
            <a:off x="838200" y="1703779"/>
            <a:ext cx="27953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Tablica 1:</a:t>
            </a: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855D2A2B-2340-46E4-9B8B-5893DCA22606}"/>
              </a:ext>
            </a:extLst>
          </p:cNvPr>
          <p:cNvSpPr/>
          <p:nvPr/>
        </p:nvSpPr>
        <p:spPr>
          <a:xfrm>
            <a:off x="838200" y="3173586"/>
            <a:ext cx="27953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Tablica 2:</a:t>
            </a:r>
          </a:p>
        </p:txBody>
      </p:sp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7D659FD8-817A-474C-91A4-04BAB60737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4628728"/>
              </p:ext>
            </p:extLst>
          </p:nvPr>
        </p:nvGraphicFramePr>
        <p:xfrm>
          <a:off x="2957434" y="5063123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10" name="Prostokąt 9">
            <a:extLst>
              <a:ext uri="{FF2B5EF4-FFF2-40B4-BE49-F238E27FC236}">
                <a16:creationId xmlns:a16="http://schemas.microsoft.com/office/drawing/2014/main" id="{5AB579E6-6527-4333-9B27-53FAA679949C}"/>
              </a:ext>
            </a:extLst>
          </p:cNvPr>
          <p:cNvSpPr/>
          <p:nvPr/>
        </p:nvSpPr>
        <p:spPr>
          <a:xfrm>
            <a:off x="838200" y="5141458"/>
            <a:ext cx="21192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Wynik:</a:t>
            </a:r>
          </a:p>
        </p:txBody>
      </p:sp>
    </p:spTree>
    <p:extLst>
      <p:ext uri="{BB962C8B-B14F-4D97-AF65-F5344CB8AC3E}">
        <p14:creationId xmlns:p14="http://schemas.microsoft.com/office/powerpoint/2010/main" val="36748759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313EBD5-544B-43A8-B2A4-9B808E2EA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53DE699E-A6D7-43D8-A46D-59F9F961AAFE}"/>
              </a:ext>
            </a:extLst>
          </p:cNvPr>
          <p:cNvGraphicFramePr>
            <a:graphicFrameLocks noGrp="1"/>
          </p:cNvGraphicFramePr>
          <p:nvPr/>
        </p:nvGraphicFramePr>
        <p:xfrm>
          <a:off x="4490530" y="1625444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DBF8DA39-1885-4E1D-BA23-033527F13D87}"/>
              </a:ext>
            </a:extLst>
          </p:cNvPr>
          <p:cNvGraphicFramePr>
            <a:graphicFrameLocks noGrp="1"/>
          </p:cNvGraphicFramePr>
          <p:nvPr/>
        </p:nvGraphicFramePr>
        <p:xfrm>
          <a:off x="4490530" y="3173586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6" name="Prostokąt 5">
            <a:extLst>
              <a:ext uri="{FF2B5EF4-FFF2-40B4-BE49-F238E27FC236}">
                <a16:creationId xmlns:a16="http://schemas.microsoft.com/office/drawing/2014/main" id="{C481D538-E6A5-4E6C-971D-479555558D40}"/>
              </a:ext>
            </a:extLst>
          </p:cNvPr>
          <p:cNvSpPr/>
          <p:nvPr/>
        </p:nvSpPr>
        <p:spPr>
          <a:xfrm>
            <a:off x="838200" y="1703779"/>
            <a:ext cx="27953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Tablica 1:</a:t>
            </a: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855D2A2B-2340-46E4-9B8B-5893DCA22606}"/>
              </a:ext>
            </a:extLst>
          </p:cNvPr>
          <p:cNvSpPr/>
          <p:nvPr/>
        </p:nvSpPr>
        <p:spPr>
          <a:xfrm>
            <a:off x="838200" y="3173586"/>
            <a:ext cx="27953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Tablica 2:</a:t>
            </a:r>
          </a:p>
        </p:txBody>
      </p:sp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7D659FD8-817A-474C-91A4-04BAB60737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251015"/>
              </p:ext>
            </p:extLst>
          </p:nvPr>
        </p:nvGraphicFramePr>
        <p:xfrm>
          <a:off x="2957434" y="5063123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10" name="Prostokąt 9">
            <a:extLst>
              <a:ext uri="{FF2B5EF4-FFF2-40B4-BE49-F238E27FC236}">
                <a16:creationId xmlns:a16="http://schemas.microsoft.com/office/drawing/2014/main" id="{5AB579E6-6527-4333-9B27-53FAA679949C}"/>
              </a:ext>
            </a:extLst>
          </p:cNvPr>
          <p:cNvSpPr/>
          <p:nvPr/>
        </p:nvSpPr>
        <p:spPr>
          <a:xfrm>
            <a:off x="838200" y="5141458"/>
            <a:ext cx="21192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Wynik:</a:t>
            </a: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7FCCA8F8-1A26-41B9-A813-0AE09A3926DA}"/>
              </a:ext>
            </a:extLst>
          </p:cNvPr>
          <p:cNvSpPr/>
          <p:nvPr/>
        </p:nvSpPr>
        <p:spPr>
          <a:xfrm>
            <a:off x="5158294" y="2314652"/>
            <a:ext cx="2984471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72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Koniec!</a:t>
            </a:r>
          </a:p>
        </p:txBody>
      </p:sp>
    </p:spTree>
    <p:extLst>
      <p:ext uri="{BB962C8B-B14F-4D97-AF65-F5344CB8AC3E}">
        <p14:creationId xmlns:p14="http://schemas.microsoft.com/office/powerpoint/2010/main" val="3989063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2A91A41-07B9-482C-A943-94AE0CF57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pl-PL" dirty="0"/>
              <a:t>Scalanie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8F9F8CA-206F-4071-A3DA-8E40F183B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 anchor="ctr">
            <a:normAutofit/>
          </a:bodyPr>
          <a:lstStyle/>
          <a:p>
            <a:pPr algn="just"/>
            <a:r>
              <a:rPr lang="pl-PL" sz="2000" dirty="0"/>
              <a:t>Bierzemy dwie </a:t>
            </a:r>
            <a:r>
              <a:rPr lang="pl-PL" sz="2000" b="1" dirty="0">
                <a:solidFill>
                  <a:srgbClr val="FF0000"/>
                </a:solidFill>
              </a:rPr>
              <a:t>posortowane</a:t>
            </a:r>
            <a:r>
              <a:rPr lang="pl-PL" sz="2000" dirty="0"/>
              <a:t> tablice i scalamy ją w jedną posortowaną</a:t>
            </a:r>
          </a:p>
          <a:p>
            <a:pPr algn="just"/>
            <a:endParaRPr lang="pl-PL" sz="2000" dirty="0"/>
          </a:p>
          <a:p>
            <a:pPr algn="just"/>
            <a:r>
              <a:rPr lang="pl-PL" sz="2000" dirty="0"/>
              <a:t>Działanie: bierzemy elementy po kolei (od najmniejszego do największego) i wkładamy je do nowej tablicy</a:t>
            </a:r>
          </a:p>
        </p:txBody>
      </p:sp>
      <p:pic>
        <p:nvPicPr>
          <p:cNvPr id="14" name="Picture 4" descr="Zbliżenie przecinających się torów kolejowych">
            <a:extLst>
              <a:ext uri="{FF2B5EF4-FFF2-40B4-BE49-F238E27FC236}">
                <a16:creationId xmlns:a16="http://schemas.microsoft.com/office/drawing/2014/main" id="{1FD3EE99-7FB9-2E3F-C5EC-AED5D4902E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680" r="22200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15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69317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FB2F3E-259B-4650-B258-F09745BAA8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84C5BAC-71DF-48C0-AB51-699516D3BE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  <a:noFill/>
        </p:grpSpPr>
        <p:sp>
          <p:nvSpPr>
            <p:cNvPr id="30" name="Freeform 5">
              <a:extLst>
                <a:ext uri="{FF2B5EF4-FFF2-40B4-BE49-F238E27FC236}">
                  <a16:creationId xmlns:a16="http://schemas.microsoft.com/office/drawing/2014/main" id="{6742FA10-28D2-4023-A08B-427E93706E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7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BC497CE0-1368-4C66-923F-CA97C35ED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96D638D-D7BB-43E9-BC7A-6FBBDB507B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8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33" name="Freeform 8">
              <a:extLst>
                <a:ext uri="{FF2B5EF4-FFF2-40B4-BE49-F238E27FC236}">
                  <a16:creationId xmlns:a16="http://schemas.microsoft.com/office/drawing/2014/main" id="{207DB018-8F92-42DF-A1CA-065C774E68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4" name="Freeform 9">
              <a:extLst>
                <a:ext uri="{FF2B5EF4-FFF2-40B4-BE49-F238E27FC236}">
                  <a16:creationId xmlns:a16="http://schemas.microsoft.com/office/drawing/2014/main" id="{BB2A6006-A798-4927-B799-42A45D5B1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3F6DB3F4-548A-4D02-A6CC-D5275E6C85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4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2D9F4A59-DDA2-427E-802B-9056AD99C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3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BF086A79-DD15-4D5E-A197-9ADE0ACFD1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3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CCB86A9C-D602-4645-AF2E-7BADDF1E9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21C6649F-C4FA-423E-A09A-1B286FAE29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F00891A4-E0CB-4F23-AD2A-4A2108753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2000"/>
                </a:schemeClr>
              </a:solidFill>
              <a:prstDash val="dashDot"/>
              <a:miter lim="800000"/>
              <a:headEnd/>
              <a:tailEnd/>
            </a:ln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0688C71A-541C-4CD1-9821-92958FFC0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2000"/>
                </a:schemeClr>
              </a:solidFill>
              <a:prstDash val="dashDot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B5F5BDE4-42C0-4408-B6A9-B35D037F15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B215F5C9-B825-47D1-8E5B-AE5BE61A4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8FDD346A-E62F-4D05-B776-13CE8F35FA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1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1037E36-F1A3-4462-A9C6-C94A781467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1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10D539D8-C2C4-45F9-9778-440E862486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8B003199-95C6-4E08-9D5D-E53DAF421B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A2507B4-2AA4-44A1-93B1-D65EC73AF5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</p: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D07C3AB9-BF1F-4C82-870E-CBFC00F3D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2536" y="1261872"/>
            <a:ext cx="8238744" cy="311810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Działanie algorytmu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34F4ADE2-275F-4EC5-B323-02ADA6CAE5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02536" y="4562856"/>
            <a:ext cx="8238744" cy="122529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Sortowanie przez scalanie</a:t>
            </a:r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83CB2632-0822-4E49-A707-FA1B8A4D0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435823" y="3320139"/>
            <a:ext cx="300774" cy="259288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76753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734945A-C46A-3D4C-8B1D-04C29F0648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9543276"/>
              </p:ext>
            </p:extLst>
          </p:nvPr>
        </p:nvGraphicFramePr>
        <p:xfrm>
          <a:off x="1385229" y="686213"/>
          <a:ext cx="9336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000">
                  <a:extLst>
                    <a:ext uri="{9D8B030D-6E8A-4147-A177-3AD203B41FA5}">
                      <a16:colId xmlns:a16="http://schemas.microsoft.com/office/drawing/2014/main" val="210407689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3200" dirty="0"/>
                        <a:t>Indeksy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6017846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3200" dirty="0"/>
                        <a:t>Wartości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5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90835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734945A-C46A-3D4C-8B1D-04C29F0648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1162068"/>
              </p:ext>
            </p:extLst>
          </p:nvPr>
        </p:nvGraphicFramePr>
        <p:xfrm>
          <a:off x="1776000" y="301000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17" name="Prostokąt 16">
            <a:extLst>
              <a:ext uri="{FF2B5EF4-FFF2-40B4-BE49-F238E27FC236}">
                <a16:creationId xmlns:a16="http://schemas.microsoft.com/office/drawing/2014/main" id="{EF294CB1-89A2-4EDB-A087-939BF4743368}"/>
              </a:ext>
            </a:extLst>
          </p:cNvPr>
          <p:cNvSpPr/>
          <p:nvPr/>
        </p:nvSpPr>
        <p:spPr>
          <a:xfrm>
            <a:off x="5310668" y="56556"/>
            <a:ext cx="148309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Sort(1,8)</a:t>
            </a:r>
          </a:p>
        </p:txBody>
      </p:sp>
    </p:spTree>
    <p:extLst>
      <p:ext uri="{BB962C8B-B14F-4D97-AF65-F5344CB8AC3E}">
        <p14:creationId xmlns:p14="http://schemas.microsoft.com/office/powerpoint/2010/main" val="27283874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734945A-C46A-3D4C-8B1D-04C29F06487D}"/>
              </a:ext>
            </a:extLst>
          </p:cNvPr>
          <p:cNvGraphicFramePr>
            <a:graphicFrameLocks noGrp="1"/>
          </p:cNvGraphicFramePr>
          <p:nvPr/>
        </p:nvGraphicFramePr>
        <p:xfrm>
          <a:off x="1776000" y="301000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BCACFB6D-152D-48E9-9330-F39C7D143176}"/>
              </a:ext>
            </a:extLst>
          </p:cNvPr>
          <p:cNvGraphicFramePr>
            <a:graphicFrameLocks noGrp="1"/>
          </p:cNvGraphicFramePr>
          <p:nvPr/>
        </p:nvGraphicFramePr>
        <p:xfrm>
          <a:off x="1231283" y="1625444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17" name="Prostokąt 16">
            <a:extLst>
              <a:ext uri="{FF2B5EF4-FFF2-40B4-BE49-F238E27FC236}">
                <a16:creationId xmlns:a16="http://schemas.microsoft.com/office/drawing/2014/main" id="{EF294CB1-89A2-4EDB-A087-939BF4743368}"/>
              </a:ext>
            </a:extLst>
          </p:cNvPr>
          <p:cNvSpPr/>
          <p:nvPr/>
        </p:nvSpPr>
        <p:spPr>
          <a:xfrm>
            <a:off x="5310668" y="56556"/>
            <a:ext cx="148309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Sort(1,8)</a:t>
            </a:r>
          </a:p>
        </p:txBody>
      </p:sp>
      <p:sp>
        <p:nvSpPr>
          <p:cNvPr id="18" name="Prostokąt 17">
            <a:extLst>
              <a:ext uri="{FF2B5EF4-FFF2-40B4-BE49-F238E27FC236}">
                <a16:creationId xmlns:a16="http://schemas.microsoft.com/office/drawing/2014/main" id="{32B1356E-B84E-48C3-85D8-9CA807CCAB0C}"/>
              </a:ext>
            </a:extLst>
          </p:cNvPr>
          <p:cNvSpPr/>
          <p:nvPr/>
        </p:nvSpPr>
        <p:spPr>
          <a:xfrm>
            <a:off x="2649733" y="1440233"/>
            <a:ext cx="148309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Sort(1,4)</a:t>
            </a:r>
          </a:p>
        </p:txBody>
      </p:sp>
    </p:spTree>
    <p:extLst>
      <p:ext uri="{BB962C8B-B14F-4D97-AF65-F5344CB8AC3E}">
        <p14:creationId xmlns:p14="http://schemas.microsoft.com/office/powerpoint/2010/main" val="42091799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734945A-C46A-3D4C-8B1D-04C29F06487D}"/>
              </a:ext>
            </a:extLst>
          </p:cNvPr>
          <p:cNvGraphicFramePr>
            <a:graphicFrameLocks noGrp="1"/>
          </p:cNvGraphicFramePr>
          <p:nvPr/>
        </p:nvGraphicFramePr>
        <p:xfrm>
          <a:off x="1776000" y="301000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BCACFB6D-152D-48E9-9330-F39C7D143176}"/>
              </a:ext>
            </a:extLst>
          </p:cNvPr>
          <p:cNvGraphicFramePr>
            <a:graphicFrameLocks noGrp="1"/>
          </p:cNvGraphicFramePr>
          <p:nvPr/>
        </p:nvGraphicFramePr>
        <p:xfrm>
          <a:off x="1231283" y="1625444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BE05FAD9-75ED-4740-AC7E-2BC3E23EF8D2}"/>
              </a:ext>
            </a:extLst>
          </p:cNvPr>
          <p:cNvGraphicFramePr>
            <a:graphicFrameLocks noGrp="1"/>
          </p:cNvGraphicFramePr>
          <p:nvPr/>
        </p:nvGraphicFramePr>
        <p:xfrm>
          <a:off x="886123" y="3072557"/>
          <a:ext cx="216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17" name="Prostokąt 16">
            <a:extLst>
              <a:ext uri="{FF2B5EF4-FFF2-40B4-BE49-F238E27FC236}">
                <a16:creationId xmlns:a16="http://schemas.microsoft.com/office/drawing/2014/main" id="{EF294CB1-89A2-4EDB-A087-939BF4743368}"/>
              </a:ext>
            </a:extLst>
          </p:cNvPr>
          <p:cNvSpPr/>
          <p:nvPr/>
        </p:nvSpPr>
        <p:spPr>
          <a:xfrm>
            <a:off x="5310668" y="56556"/>
            <a:ext cx="148309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Sort(1,8)</a:t>
            </a:r>
          </a:p>
        </p:txBody>
      </p:sp>
      <p:sp>
        <p:nvSpPr>
          <p:cNvPr id="18" name="Prostokąt 17">
            <a:extLst>
              <a:ext uri="{FF2B5EF4-FFF2-40B4-BE49-F238E27FC236}">
                <a16:creationId xmlns:a16="http://schemas.microsoft.com/office/drawing/2014/main" id="{32B1356E-B84E-48C3-85D8-9CA807CCAB0C}"/>
              </a:ext>
            </a:extLst>
          </p:cNvPr>
          <p:cNvSpPr/>
          <p:nvPr/>
        </p:nvSpPr>
        <p:spPr>
          <a:xfrm>
            <a:off x="2649733" y="1440233"/>
            <a:ext cx="148309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Sort(1,4)</a:t>
            </a:r>
          </a:p>
        </p:txBody>
      </p:sp>
      <p:sp>
        <p:nvSpPr>
          <p:cNvPr id="19" name="Prostokąt 18">
            <a:extLst>
              <a:ext uri="{FF2B5EF4-FFF2-40B4-BE49-F238E27FC236}">
                <a16:creationId xmlns:a16="http://schemas.microsoft.com/office/drawing/2014/main" id="{7D030F46-6AE1-4EAD-AF37-AC940A376CAF}"/>
              </a:ext>
            </a:extLst>
          </p:cNvPr>
          <p:cNvSpPr/>
          <p:nvPr/>
        </p:nvSpPr>
        <p:spPr>
          <a:xfrm>
            <a:off x="1231283" y="2890655"/>
            <a:ext cx="148309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Sort(1,2)</a:t>
            </a:r>
          </a:p>
        </p:txBody>
      </p:sp>
    </p:spTree>
    <p:extLst>
      <p:ext uri="{BB962C8B-B14F-4D97-AF65-F5344CB8AC3E}">
        <p14:creationId xmlns:p14="http://schemas.microsoft.com/office/powerpoint/2010/main" val="11871641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734945A-C46A-3D4C-8B1D-04C29F06487D}"/>
              </a:ext>
            </a:extLst>
          </p:cNvPr>
          <p:cNvGraphicFramePr>
            <a:graphicFrameLocks noGrp="1"/>
          </p:cNvGraphicFramePr>
          <p:nvPr/>
        </p:nvGraphicFramePr>
        <p:xfrm>
          <a:off x="1776000" y="301000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BCACFB6D-152D-48E9-9330-F39C7D143176}"/>
              </a:ext>
            </a:extLst>
          </p:cNvPr>
          <p:cNvGraphicFramePr>
            <a:graphicFrameLocks noGrp="1"/>
          </p:cNvGraphicFramePr>
          <p:nvPr/>
        </p:nvGraphicFramePr>
        <p:xfrm>
          <a:off x="1231283" y="1625444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BE05FAD9-75ED-4740-AC7E-2BC3E23EF8D2}"/>
              </a:ext>
            </a:extLst>
          </p:cNvPr>
          <p:cNvGraphicFramePr>
            <a:graphicFrameLocks noGrp="1"/>
          </p:cNvGraphicFramePr>
          <p:nvPr/>
        </p:nvGraphicFramePr>
        <p:xfrm>
          <a:off x="886123" y="3072557"/>
          <a:ext cx="216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8DA0A941-F8AE-4D0C-8E12-CAEAE3C5FDE3}"/>
              </a:ext>
            </a:extLst>
          </p:cNvPr>
          <p:cNvGraphicFramePr>
            <a:graphicFrameLocks noGrp="1"/>
          </p:cNvGraphicFramePr>
          <p:nvPr/>
        </p:nvGraphicFramePr>
        <p:xfrm>
          <a:off x="696000" y="4510418"/>
          <a:ext cx="108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17" name="Prostokąt 16">
            <a:extLst>
              <a:ext uri="{FF2B5EF4-FFF2-40B4-BE49-F238E27FC236}">
                <a16:creationId xmlns:a16="http://schemas.microsoft.com/office/drawing/2014/main" id="{EF294CB1-89A2-4EDB-A087-939BF4743368}"/>
              </a:ext>
            </a:extLst>
          </p:cNvPr>
          <p:cNvSpPr/>
          <p:nvPr/>
        </p:nvSpPr>
        <p:spPr>
          <a:xfrm>
            <a:off x="5310668" y="56556"/>
            <a:ext cx="148309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Sort(1,8)</a:t>
            </a:r>
          </a:p>
        </p:txBody>
      </p:sp>
      <p:sp>
        <p:nvSpPr>
          <p:cNvPr id="18" name="Prostokąt 17">
            <a:extLst>
              <a:ext uri="{FF2B5EF4-FFF2-40B4-BE49-F238E27FC236}">
                <a16:creationId xmlns:a16="http://schemas.microsoft.com/office/drawing/2014/main" id="{32B1356E-B84E-48C3-85D8-9CA807CCAB0C}"/>
              </a:ext>
            </a:extLst>
          </p:cNvPr>
          <p:cNvSpPr/>
          <p:nvPr/>
        </p:nvSpPr>
        <p:spPr>
          <a:xfrm>
            <a:off x="2649733" y="1440233"/>
            <a:ext cx="148309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Sort(1,4)</a:t>
            </a:r>
          </a:p>
        </p:txBody>
      </p:sp>
      <p:sp>
        <p:nvSpPr>
          <p:cNvPr id="19" name="Prostokąt 18">
            <a:extLst>
              <a:ext uri="{FF2B5EF4-FFF2-40B4-BE49-F238E27FC236}">
                <a16:creationId xmlns:a16="http://schemas.microsoft.com/office/drawing/2014/main" id="{7D030F46-6AE1-4EAD-AF37-AC940A376CAF}"/>
              </a:ext>
            </a:extLst>
          </p:cNvPr>
          <p:cNvSpPr/>
          <p:nvPr/>
        </p:nvSpPr>
        <p:spPr>
          <a:xfrm>
            <a:off x="1231283" y="2890655"/>
            <a:ext cx="148309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Sort(1,2)</a:t>
            </a:r>
          </a:p>
        </p:txBody>
      </p:sp>
      <p:sp>
        <p:nvSpPr>
          <p:cNvPr id="20" name="Prostokąt 19">
            <a:extLst>
              <a:ext uri="{FF2B5EF4-FFF2-40B4-BE49-F238E27FC236}">
                <a16:creationId xmlns:a16="http://schemas.microsoft.com/office/drawing/2014/main" id="{B06907DC-F110-45E7-A1A3-C7367804E623}"/>
              </a:ext>
            </a:extLst>
          </p:cNvPr>
          <p:cNvSpPr/>
          <p:nvPr/>
        </p:nvSpPr>
        <p:spPr>
          <a:xfrm>
            <a:off x="489733" y="4258060"/>
            <a:ext cx="148309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Sort(1,1)</a:t>
            </a:r>
          </a:p>
        </p:txBody>
      </p:sp>
    </p:spTree>
    <p:extLst>
      <p:ext uri="{BB962C8B-B14F-4D97-AF65-F5344CB8AC3E}">
        <p14:creationId xmlns:p14="http://schemas.microsoft.com/office/powerpoint/2010/main" val="35572798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734945A-C46A-3D4C-8B1D-04C29F06487D}"/>
              </a:ext>
            </a:extLst>
          </p:cNvPr>
          <p:cNvGraphicFramePr>
            <a:graphicFrameLocks noGrp="1"/>
          </p:cNvGraphicFramePr>
          <p:nvPr/>
        </p:nvGraphicFramePr>
        <p:xfrm>
          <a:off x="1776000" y="301000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BCACFB6D-152D-48E9-9330-F39C7D143176}"/>
              </a:ext>
            </a:extLst>
          </p:cNvPr>
          <p:cNvGraphicFramePr>
            <a:graphicFrameLocks noGrp="1"/>
          </p:cNvGraphicFramePr>
          <p:nvPr/>
        </p:nvGraphicFramePr>
        <p:xfrm>
          <a:off x="1231283" y="1625444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BE05FAD9-75ED-4740-AC7E-2BC3E23EF8D2}"/>
              </a:ext>
            </a:extLst>
          </p:cNvPr>
          <p:cNvGraphicFramePr>
            <a:graphicFrameLocks noGrp="1"/>
          </p:cNvGraphicFramePr>
          <p:nvPr/>
        </p:nvGraphicFramePr>
        <p:xfrm>
          <a:off x="886123" y="3072557"/>
          <a:ext cx="216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8DA0A941-F8AE-4D0C-8E12-CAEAE3C5FD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9061731"/>
              </p:ext>
            </p:extLst>
          </p:nvPr>
        </p:nvGraphicFramePr>
        <p:xfrm>
          <a:off x="696000" y="4510418"/>
          <a:ext cx="108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17" name="Prostokąt 16">
            <a:extLst>
              <a:ext uri="{FF2B5EF4-FFF2-40B4-BE49-F238E27FC236}">
                <a16:creationId xmlns:a16="http://schemas.microsoft.com/office/drawing/2014/main" id="{EF294CB1-89A2-4EDB-A087-939BF4743368}"/>
              </a:ext>
            </a:extLst>
          </p:cNvPr>
          <p:cNvSpPr/>
          <p:nvPr/>
        </p:nvSpPr>
        <p:spPr>
          <a:xfrm>
            <a:off x="5310668" y="56556"/>
            <a:ext cx="148309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Sort(1,8)</a:t>
            </a:r>
          </a:p>
        </p:txBody>
      </p:sp>
      <p:sp>
        <p:nvSpPr>
          <p:cNvPr id="18" name="Prostokąt 17">
            <a:extLst>
              <a:ext uri="{FF2B5EF4-FFF2-40B4-BE49-F238E27FC236}">
                <a16:creationId xmlns:a16="http://schemas.microsoft.com/office/drawing/2014/main" id="{32B1356E-B84E-48C3-85D8-9CA807CCAB0C}"/>
              </a:ext>
            </a:extLst>
          </p:cNvPr>
          <p:cNvSpPr/>
          <p:nvPr/>
        </p:nvSpPr>
        <p:spPr>
          <a:xfrm>
            <a:off x="2649733" y="1440233"/>
            <a:ext cx="148309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Sort(1,4)</a:t>
            </a:r>
          </a:p>
        </p:txBody>
      </p:sp>
      <p:sp>
        <p:nvSpPr>
          <p:cNvPr id="19" name="Prostokąt 18">
            <a:extLst>
              <a:ext uri="{FF2B5EF4-FFF2-40B4-BE49-F238E27FC236}">
                <a16:creationId xmlns:a16="http://schemas.microsoft.com/office/drawing/2014/main" id="{7D030F46-6AE1-4EAD-AF37-AC940A376CAF}"/>
              </a:ext>
            </a:extLst>
          </p:cNvPr>
          <p:cNvSpPr/>
          <p:nvPr/>
        </p:nvSpPr>
        <p:spPr>
          <a:xfrm>
            <a:off x="1231283" y="2890655"/>
            <a:ext cx="148309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Sort(1,2)</a:t>
            </a:r>
          </a:p>
        </p:txBody>
      </p:sp>
      <p:sp>
        <p:nvSpPr>
          <p:cNvPr id="20" name="Prostokąt 19">
            <a:extLst>
              <a:ext uri="{FF2B5EF4-FFF2-40B4-BE49-F238E27FC236}">
                <a16:creationId xmlns:a16="http://schemas.microsoft.com/office/drawing/2014/main" id="{B06907DC-F110-45E7-A1A3-C7367804E623}"/>
              </a:ext>
            </a:extLst>
          </p:cNvPr>
          <p:cNvSpPr/>
          <p:nvPr/>
        </p:nvSpPr>
        <p:spPr>
          <a:xfrm>
            <a:off x="489733" y="4258060"/>
            <a:ext cx="148309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Sort(1,1)</a:t>
            </a:r>
          </a:p>
        </p:txBody>
      </p:sp>
    </p:spTree>
    <p:extLst>
      <p:ext uri="{BB962C8B-B14F-4D97-AF65-F5344CB8AC3E}">
        <p14:creationId xmlns:p14="http://schemas.microsoft.com/office/powerpoint/2010/main" val="28771775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734945A-C46A-3D4C-8B1D-04C29F06487D}"/>
              </a:ext>
            </a:extLst>
          </p:cNvPr>
          <p:cNvGraphicFramePr>
            <a:graphicFrameLocks noGrp="1"/>
          </p:cNvGraphicFramePr>
          <p:nvPr/>
        </p:nvGraphicFramePr>
        <p:xfrm>
          <a:off x="1776000" y="301000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BCACFB6D-152D-48E9-9330-F39C7D143176}"/>
              </a:ext>
            </a:extLst>
          </p:cNvPr>
          <p:cNvGraphicFramePr>
            <a:graphicFrameLocks noGrp="1"/>
          </p:cNvGraphicFramePr>
          <p:nvPr/>
        </p:nvGraphicFramePr>
        <p:xfrm>
          <a:off x="1231283" y="1625444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BE05FAD9-75ED-4740-AC7E-2BC3E23EF8D2}"/>
              </a:ext>
            </a:extLst>
          </p:cNvPr>
          <p:cNvGraphicFramePr>
            <a:graphicFrameLocks noGrp="1"/>
          </p:cNvGraphicFramePr>
          <p:nvPr/>
        </p:nvGraphicFramePr>
        <p:xfrm>
          <a:off x="886123" y="3072557"/>
          <a:ext cx="216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8DA0A941-F8AE-4D0C-8E12-CAEAE3C5FDE3}"/>
              </a:ext>
            </a:extLst>
          </p:cNvPr>
          <p:cNvGraphicFramePr>
            <a:graphicFrameLocks noGrp="1"/>
          </p:cNvGraphicFramePr>
          <p:nvPr/>
        </p:nvGraphicFramePr>
        <p:xfrm>
          <a:off x="696000" y="4510418"/>
          <a:ext cx="108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17" name="Prostokąt 16">
            <a:extLst>
              <a:ext uri="{FF2B5EF4-FFF2-40B4-BE49-F238E27FC236}">
                <a16:creationId xmlns:a16="http://schemas.microsoft.com/office/drawing/2014/main" id="{EF294CB1-89A2-4EDB-A087-939BF4743368}"/>
              </a:ext>
            </a:extLst>
          </p:cNvPr>
          <p:cNvSpPr/>
          <p:nvPr/>
        </p:nvSpPr>
        <p:spPr>
          <a:xfrm>
            <a:off x="5310668" y="56556"/>
            <a:ext cx="148309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Sort(1,8)</a:t>
            </a:r>
          </a:p>
        </p:txBody>
      </p:sp>
      <p:sp>
        <p:nvSpPr>
          <p:cNvPr id="18" name="Prostokąt 17">
            <a:extLst>
              <a:ext uri="{FF2B5EF4-FFF2-40B4-BE49-F238E27FC236}">
                <a16:creationId xmlns:a16="http://schemas.microsoft.com/office/drawing/2014/main" id="{32B1356E-B84E-48C3-85D8-9CA807CCAB0C}"/>
              </a:ext>
            </a:extLst>
          </p:cNvPr>
          <p:cNvSpPr/>
          <p:nvPr/>
        </p:nvSpPr>
        <p:spPr>
          <a:xfrm>
            <a:off x="2649733" y="1440233"/>
            <a:ext cx="148309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Sort(1,4)</a:t>
            </a:r>
          </a:p>
        </p:txBody>
      </p:sp>
      <p:sp>
        <p:nvSpPr>
          <p:cNvPr id="19" name="Prostokąt 18">
            <a:extLst>
              <a:ext uri="{FF2B5EF4-FFF2-40B4-BE49-F238E27FC236}">
                <a16:creationId xmlns:a16="http://schemas.microsoft.com/office/drawing/2014/main" id="{7D030F46-6AE1-4EAD-AF37-AC940A376CAF}"/>
              </a:ext>
            </a:extLst>
          </p:cNvPr>
          <p:cNvSpPr/>
          <p:nvPr/>
        </p:nvSpPr>
        <p:spPr>
          <a:xfrm>
            <a:off x="1231283" y="2890655"/>
            <a:ext cx="148309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Sort(1,2)</a:t>
            </a:r>
          </a:p>
        </p:txBody>
      </p:sp>
    </p:spTree>
    <p:extLst>
      <p:ext uri="{BB962C8B-B14F-4D97-AF65-F5344CB8AC3E}">
        <p14:creationId xmlns:p14="http://schemas.microsoft.com/office/powerpoint/2010/main" val="27950337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734945A-C46A-3D4C-8B1D-04C29F06487D}"/>
              </a:ext>
            </a:extLst>
          </p:cNvPr>
          <p:cNvGraphicFramePr>
            <a:graphicFrameLocks noGrp="1"/>
          </p:cNvGraphicFramePr>
          <p:nvPr/>
        </p:nvGraphicFramePr>
        <p:xfrm>
          <a:off x="1776000" y="301000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BCACFB6D-152D-48E9-9330-F39C7D143176}"/>
              </a:ext>
            </a:extLst>
          </p:cNvPr>
          <p:cNvGraphicFramePr>
            <a:graphicFrameLocks noGrp="1"/>
          </p:cNvGraphicFramePr>
          <p:nvPr/>
        </p:nvGraphicFramePr>
        <p:xfrm>
          <a:off x="1231283" y="1625444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BE05FAD9-75ED-4740-AC7E-2BC3E23EF8D2}"/>
              </a:ext>
            </a:extLst>
          </p:cNvPr>
          <p:cNvGraphicFramePr>
            <a:graphicFrameLocks noGrp="1"/>
          </p:cNvGraphicFramePr>
          <p:nvPr/>
        </p:nvGraphicFramePr>
        <p:xfrm>
          <a:off x="886123" y="3072557"/>
          <a:ext cx="216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8DA0A941-F8AE-4D0C-8E12-CAEAE3C5FDE3}"/>
              </a:ext>
            </a:extLst>
          </p:cNvPr>
          <p:cNvGraphicFramePr>
            <a:graphicFrameLocks noGrp="1"/>
          </p:cNvGraphicFramePr>
          <p:nvPr/>
        </p:nvGraphicFramePr>
        <p:xfrm>
          <a:off x="696000" y="4510418"/>
          <a:ext cx="108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10" name="Tabela 9">
            <a:extLst>
              <a:ext uri="{FF2B5EF4-FFF2-40B4-BE49-F238E27FC236}">
                <a16:creationId xmlns:a16="http://schemas.microsoft.com/office/drawing/2014/main" id="{15A0A63B-C781-43A3-8C67-1D16DBB857CF}"/>
              </a:ext>
            </a:extLst>
          </p:cNvPr>
          <p:cNvGraphicFramePr>
            <a:graphicFrameLocks noGrp="1"/>
          </p:cNvGraphicFramePr>
          <p:nvPr/>
        </p:nvGraphicFramePr>
        <p:xfrm>
          <a:off x="2130219" y="4519670"/>
          <a:ext cx="108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17" name="Prostokąt 16">
            <a:extLst>
              <a:ext uri="{FF2B5EF4-FFF2-40B4-BE49-F238E27FC236}">
                <a16:creationId xmlns:a16="http://schemas.microsoft.com/office/drawing/2014/main" id="{EF294CB1-89A2-4EDB-A087-939BF4743368}"/>
              </a:ext>
            </a:extLst>
          </p:cNvPr>
          <p:cNvSpPr/>
          <p:nvPr/>
        </p:nvSpPr>
        <p:spPr>
          <a:xfrm>
            <a:off x="5310668" y="56556"/>
            <a:ext cx="148309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Sort(1,8)</a:t>
            </a:r>
          </a:p>
        </p:txBody>
      </p:sp>
      <p:sp>
        <p:nvSpPr>
          <p:cNvPr id="18" name="Prostokąt 17">
            <a:extLst>
              <a:ext uri="{FF2B5EF4-FFF2-40B4-BE49-F238E27FC236}">
                <a16:creationId xmlns:a16="http://schemas.microsoft.com/office/drawing/2014/main" id="{32B1356E-B84E-48C3-85D8-9CA807CCAB0C}"/>
              </a:ext>
            </a:extLst>
          </p:cNvPr>
          <p:cNvSpPr/>
          <p:nvPr/>
        </p:nvSpPr>
        <p:spPr>
          <a:xfrm>
            <a:off x="2649733" y="1440233"/>
            <a:ext cx="148309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Sort(1,4)</a:t>
            </a:r>
          </a:p>
        </p:txBody>
      </p:sp>
      <p:sp>
        <p:nvSpPr>
          <p:cNvPr id="19" name="Prostokąt 18">
            <a:extLst>
              <a:ext uri="{FF2B5EF4-FFF2-40B4-BE49-F238E27FC236}">
                <a16:creationId xmlns:a16="http://schemas.microsoft.com/office/drawing/2014/main" id="{7D030F46-6AE1-4EAD-AF37-AC940A376CAF}"/>
              </a:ext>
            </a:extLst>
          </p:cNvPr>
          <p:cNvSpPr/>
          <p:nvPr/>
        </p:nvSpPr>
        <p:spPr>
          <a:xfrm>
            <a:off x="1231283" y="2890655"/>
            <a:ext cx="148309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Sort(1,2)</a:t>
            </a:r>
          </a:p>
        </p:txBody>
      </p:sp>
      <p:sp>
        <p:nvSpPr>
          <p:cNvPr id="20" name="Prostokąt 19">
            <a:extLst>
              <a:ext uri="{FF2B5EF4-FFF2-40B4-BE49-F238E27FC236}">
                <a16:creationId xmlns:a16="http://schemas.microsoft.com/office/drawing/2014/main" id="{57A05AC5-022C-4A52-BB0D-273F540F48F9}"/>
              </a:ext>
            </a:extLst>
          </p:cNvPr>
          <p:cNvSpPr/>
          <p:nvPr/>
        </p:nvSpPr>
        <p:spPr>
          <a:xfrm>
            <a:off x="1966123" y="4258060"/>
            <a:ext cx="148309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Sort(2,2)</a:t>
            </a:r>
          </a:p>
        </p:txBody>
      </p:sp>
    </p:spTree>
    <p:extLst>
      <p:ext uri="{BB962C8B-B14F-4D97-AF65-F5344CB8AC3E}">
        <p14:creationId xmlns:p14="http://schemas.microsoft.com/office/powerpoint/2010/main" val="39094627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734945A-C46A-3D4C-8B1D-04C29F06487D}"/>
              </a:ext>
            </a:extLst>
          </p:cNvPr>
          <p:cNvGraphicFramePr>
            <a:graphicFrameLocks noGrp="1"/>
          </p:cNvGraphicFramePr>
          <p:nvPr/>
        </p:nvGraphicFramePr>
        <p:xfrm>
          <a:off x="1776000" y="301000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BCACFB6D-152D-48E9-9330-F39C7D143176}"/>
              </a:ext>
            </a:extLst>
          </p:cNvPr>
          <p:cNvGraphicFramePr>
            <a:graphicFrameLocks noGrp="1"/>
          </p:cNvGraphicFramePr>
          <p:nvPr/>
        </p:nvGraphicFramePr>
        <p:xfrm>
          <a:off x="1231283" y="1625444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BE05FAD9-75ED-4740-AC7E-2BC3E23EF8D2}"/>
              </a:ext>
            </a:extLst>
          </p:cNvPr>
          <p:cNvGraphicFramePr>
            <a:graphicFrameLocks noGrp="1"/>
          </p:cNvGraphicFramePr>
          <p:nvPr/>
        </p:nvGraphicFramePr>
        <p:xfrm>
          <a:off x="886123" y="3072557"/>
          <a:ext cx="216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8DA0A941-F8AE-4D0C-8E12-CAEAE3C5FDE3}"/>
              </a:ext>
            </a:extLst>
          </p:cNvPr>
          <p:cNvGraphicFramePr>
            <a:graphicFrameLocks noGrp="1"/>
          </p:cNvGraphicFramePr>
          <p:nvPr/>
        </p:nvGraphicFramePr>
        <p:xfrm>
          <a:off x="696000" y="4510418"/>
          <a:ext cx="108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10" name="Tabela 9">
            <a:extLst>
              <a:ext uri="{FF2B5EF4-FFF2-40B4-BE49-F238E27FC236}">
                <a16:creationId xmlns:a16="http://schemas.microsoft.com/office/drawing/2014/main" id="{15A0A63B-C781-43A3-8C67-1D16DBB857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0932293"/>
              </p:ext>
            </p:extLst>
          </p:nvPr>
        </p:nvGraphicFramePr>
        <p:xfrm>
          <a:off x="2130219" y="4519670"/>
          <a:ext cx="108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17" name="Prostokąt 16">
            <a:extLst>
              <a:ext uri="{FF2B5EF4-FFF2-40B4-BE49-F238E27FC236}">
                <a16:creationId xmlns:a16="http://schemas.microsoft.com/office/drawing/2014/main" id="{EF294CB1-89A2-4EDB-A087-939BF4743368}"/>
              </a:ext>
            </a:extLst>
          </p:cNvPr>
          <p:cNvSpPr/>
          <p:nvPr/>
        </p:nvSpPr>
        <p:spPr>
          <a:xfrm>
            <a:off x="5310668" y="56556"/>
            <a:ext cx="148309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Sort(1,8)</a:t>
            </a:r>
          </a:p>
        </p:txBody>
      </p:sp>
      <p:sp>
        <p:nvSpPr>
          <p:cNvPr id="18" name="Prostokąt 17">
            <a:extLst>
              <a:ext uri="{FF2B5EF4-FFF2-40B4-BE49-F238E27FC236}">
                <a16:creationId xmlns:a16="http://schemas.microsoft.com/office/drawing/2014/main" id="{32B1356E-B84E-48C3-85D8-9CA807CCAB0C}"/>
              </a:ext>
            </a:extLst>
          </p:cNvPr>
          <p:cNvSpPr/>
          <p:nvPr/>
        </p:nvSpPr>
        <p:spPr>
          <a:xfrm>
            <a:off x="2649733" y="1440233"/>
            <a:ext cx="148309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Sort(1,4)</a:t>
            </a:r>
          </a:p>
        </p:txBody>
      </p:sp>
      <p:sp>
        <p:nvSpPr>
          <p:cNvPr id="19" name="Prostokąt 18">
            <a:extLst>
              <a:ext uri="{FF2B5EF4-FFF2-40B4-BE49-F238E27FC236}">
                <a16:creationId xmlns:a16="http://schemas.microsoft.com/office/drawing/2014/main" id="{7D030F46-6AE1-4EAD-AF37-AC940A376CAF}"/>
              </a:ext>
            </a:extLst>
          </p:cNvPr>
          <p:cNvSpPr/>
          <p:nvPr/>
        </p:nvSpPr>
        <p:spPr>
          <a:xfrm>
            <a:off x="1231283" y="2890655"/>
            <a:ext cx="148309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Sort(1,2)</a:t>
            </a:r>
          </a:p>
        </p:txBody>
      </p:sp>
      <p:sp>
        <p:nvSpPr>
          <p:cNvPr id="20" name="Prostokąt 19">
            <a:extLst>
              <a:ext uri="{FF2B5EF4-FFF2-40B4-BE49-F238E27FC236}">
                <a16:creationId xmlns:a16="http://schemas.microsoft.com/office/drawing/2014/main" id="{57A05AC5-022C-4A52-BB0D-273F540F48F9}"/>
              </a:ext>
            </a:extLst>
          </p:cNvPr>
          <p:cNvSpPr/>
          <p:nvPr/>
        </p:nvSpPr>
        <p:spPr>
          <a:xfrm>
            <a:off x="1966123" y="4258060"/>
            <a:ext cx="148309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Sort(2,2)</a:t>
            </a:r>
          </a:p>
        </p:txBody>
      </p:sp>
    </p:spTree>
    <p:extLst>
      <p:ext uri="{BB962C8B-B14F-4D97-AF65-F5344CB8AC3E}">
        <p14:creationId xmlns:p14="http://schemas.microsoft.com/office/powerpoint/2010/main" val="3210425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313EBD5-544B-43A8-B2A4-9B808E2EA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53DE699E-A6D7-43D8-A46D-59F9F961AA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0415258"/>
              </p:ext>
            </p:extLst>
          </p:nvPr>
        </p:nvGraphicFramePr>
        <p:xfrm>
          <a:off x="4490530" y="1625444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DBF8DA39-1885-4E1D-BA23-033527F13D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2995193"/>
              </p:ext>
            </p:extLst>
          </p:nvPr>
        </p:nvGraphicFramePr>
        <p:xfrm>
          <a:off x="4490530" y="3173586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6" name="Prostokąt 5">
            <a:extLst>
              <a:ext uri="{FF2B5EF4-FFF2-40B4-BE49-F238E27FC236}">
                <a16:creationId xmlns:a16="http://schemas.microsoft.com/office/drawing/2014/main" id="{C481D538-E6A5-4E6C-971D-479555558D40}"/>
              </a:ext>
            </a:extLst>
          </p:cNvPr>
          <p:cNvSpPr/>
          <p:nvPr/>
        </p:nvSpPr>
        <p:spPr>
          <a:xfrm>
            <a:off x="838200" y="1703779"/>
            <a:ext cx="27953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Tablica 1:</a:t>
            </a: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855D2A2B-2340-46E4-9B8B-5893DCA22606}"/>
              </a:ext>
            </a:extLst>
          </p:cNvPr>
          <p:cNvSpPr/>
          <p:nvPr/>
        </p:nvSpPr>
        <p:spPr>
          <a:xfrm>
            <a:off x="838200" y="3173586"/>
            <a:ext cx="27953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Tablica 2:</a:t>
            </a:r>
          </a:p>
        </p:txBody>
      </p:sp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7D659FD8-817A-474C-91A4-04BAB60737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0990158"/>
              </p:ext>
            </p:extLst>
          </p:nvPr>
        </p:nvGraphicFramePr>
        <p:xfrm>
          <a:off x="2957434" y="5063123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10" name="Prostokąt 9">
            <a:extLst>
              <a:ext uri="{FF2B5EF4-FFF2-40B4-BE49-F238E27FC236}">
                <a16:creationId xmlns:a16="http://schemas.microsoft.com/office/drawing/2014/main" id="{5AB579E6-6527-4333-9B27-53FAA679949C}"/>
              </a:ext>
            </a:extLst>
          </p:cNvPr>
          <p:cNvSpPr/>
          <p:nvPr/>
        </p:nvSpPr>
        <p:spPr>
          <a:xfrm>
            <a:off x="838200" y="5141458"/>
            <a:ext cx="21192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Wynik:</a:t>
            </a:r>
          </a:p>
        </p:txBody>
      </p:sp>
    </p:spTree>
    <p:extLst>
      <p:ext uri="{BB962C8B-B14F-4D97-AF65-F5344CB8AC3E}">
        <p14:creationId xmlns:p14="http://schemas.microsoft.com/office/powerpoint/2010/main" val="14341268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734945A-C46A-3D4C-8B1D-04C29F06487D}"/>
              </a:ext>
            </a:extLst>
          </p:cNvPr>
          <p:cNvGraphicFramePr>
            <a:graphicFrameLocks noGrp="1"/>
          </p:cNvGraphicFramePr>
          <p:nvPr/>
        </p:nvGraphicFramePr>
        <p:xfrm>
          <a:off x="1776000" y="301000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BCACFB6D-152D-48E9-9330-F39C7D143176}"/>
              </a:ext>
            </a:extLst>
          </p:cNvPr>
          <p:cNvGraphicFramePr>
            <a:graphicFrameLocks noGrp="1"/>
          </p:cNvGraphicFramePr>
          <p:nvPr/>
        </p:nvGraphicFramePr>
        <p:xfrm>
          <a:off x="1231283" y="1625444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BE05FAD9-75ED-4740-AC7E-2BC3E23EF8D2}"/>
              </a:ext>
            </a:extLst>
          </p:cNvPr>
          <p:cNvGraphicFramePr>
            <a:graphicFrameLocks noGrp="1"/>
          </p:cNvGraphicFramePr>
          <p:nvPr/>
        </p:nvGraphicFramePr>
        <p:xfrm>
          <a:off x="886123" y="3072557"/>
          <a:ext cx="216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8DA0A941-F8AE-4D0C-8E12-CAEAE3C5FDE3}"/>
              </a:ext>
            </a:extLst>
          </p:cNvPr>
          <p:cNvGraphicFramePr>
            <a:graphicFrameLocks noGrp="1"/>
          </p:cNvGraphicFramePr>
          <p:nvPr/>
        </p:nvGraphicFramePr>
        <p:xfrm>
          <a:off x="696000" y="4510418"/>
          <a:ext cx="108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10" name="Tabela 9">
            <a:extLst>
              <a:ext uri="{FF2B5EF4-FFF2-40B4-BE49-F238E27FC236}">
                <a16:creationId xmlns:a16="http://schemas.microsoft.com/office/drawing/2014/main" id="{15A0A63B-C781-43A3-8C67-1D16DBB857CF}"/>
              </a:ext>
            </a:extLst>
          </p:cNvPr>
          <p:cNvGraphicFramePr>
            <a:graphicFrameLocks noGrp="1"/>
          </p:cNvGraphicFramePr>
          <p:nvPr/>
        </p:nvGraphicFramePr>
        <p:xfrm>
          <a:off x="2130219" y="4519670"/>
          <a:ext cx="108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17" name="Prostokąt 16">
            <a:extLst>
              <a:ext uri="{FF2B5EF4-FFF2-40B4-BE49-F238E27FC236}">
                <a16:creationId xmlns:a16="http://schemas.microsoft.com/office/drawing/2014/main" id="{EF294CB1-89A2-4EDB-A087-939BF4743368}"/>
              </a:ext>
            </a:extLst>
          </p:cNvPr>
          <p:cNvSpPr/>
          <p:nvPr/>
        </p:nvSpPr>
        <p:spPr>
          <a:xfrm>
            <a:off x="5310668" y="56556"/>
            <a:ext cx="148309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Sort(1,8)</a:t>
            </a:r>
          </a:p>
        </p:txBody>
      </p:sp>
      <p:sp>
        <p:nvSpPr>
          <p:cNvPr id="18" name="Prostokąt 17">
            <a:extLst>
              <a:ext uri="{FF2B5EF4-FFF2-40B4-BE49-F238E27FC236}">
                <a16:creationId xmlns:a16="http://schemas.microsoft.com/office/drawing/2014/main" id="{32B1356E-B84E-48C3-85D8-9CA807CCAB0C}"/>
              </a:ext>
            </a:extLst>
          </p:cNvPr>
          <p:cNvSpPr/>
          <p:nvPr/>
        </p:nvSpPr>
        <p:spPr>
          <a:xfrm>
            <a:off x="2649733" y="1440233"/>
            <a:ext cx="148309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Sort(1,4)</a:t>
            </a:r>
          </a:p>
        </p:txBody>
      </p:sp>
      <p:sp>
        <p:nvSpPr>
          <p:cNvPr id="19" name="Prostokąt 18">
            <a:extLst>
              <a:ext uri="{FF2B5EF4-FFF2-40B4-BE49-F238E27FC236}">
                <a16:creationId xmlns:a16="http://schemas.microsoft.com/office/drawing/2014/main" id="{7D030F46-6AE1-4EAD-AF37-AC940A376CAF}"/>
              </a:ext>
            </a:extLst>
          </p:cNvPr>
          <p:cNvSpPr/>
          <p:nvPr/>
        </p:nvSpPr>
        <p:spPr>
          <a:xfrm>
            <a:off x="1231283" y="2890655"/>
            <a:ext cx="148309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Sort(1,2)</a:t>
            </a:r>
          </a:p>
        </p:txBody>
      </p:sp>
    </p:spTree>
    <p:extLst>
      <p:ext uri="{BB962C8B-B14F-4D97-AF65-F5344CB8AC3E}">
        <p14:creationId xmlns:p14="http://schemas.microsoft.com/office/powerpoint/2010/main" val="64914899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734945A-C46A-3D4C-8B1D-04C29F06487D}"/>
              </a:ext>
            </a:extLst>
          </p:cNvPr>
          <p:cNvGraphicFramePr>
            <a:graphicFrameLocks noGrp="1"/>
          </p:cNvGraphicFramePr>
          <p:nvPr/>
        </p:nvGraphicFramePr>
        <p:xfrm>
          <a:off x="1776000" y="301000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BCACFB6D-152D-48E9-9330-F39C7D143176}"/>
              </a:ext>
            </a:extLst>
          </p:cNvPr>
          <p:cNvGraphicFramePr>
            <a:graphicFrameLocks noGrp="1"/>
          </p:cNvGraphicFramePr>
          <p:nvPr/>
        </p:nvGraphicFramePr>
        <p:xfrm>
          <a:off x="1231283" y="1625444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BE05FAD9-75ED-4740-AC7E-2BC3E23EF8D2}"/>
              </a:ext>
            </a:extLst>
          </p:cNvPr>
          <p:cNvGraphicFramePr>
            <a:graphicFrameLocks noGrp="1"/>
          </p:cNvGraphicFramePr>
          <p:nvPr/>
        </p:nvGraphicFramePr>
        <p:xfrm>
          <a:off x="886123" y="3072557"/>
          <a:ext cx="216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8DA0A941-F8AE-4D0C-8E12-CAEAE3C5FDE3}"/>
              </a:ext>
            </a:extLst>
          </p:cNvPr>
          <p:cNvGraphicFramePr>
            <a:graphicFrameLocks noGrp="1"/>
          </p:cNvGraphicFramePr>
          <p:nvPr/>
        </p:nvGraphicFramePr>
        <p:xfrm>
          <a:off x="696000" y="4510418"/>
          <a:ext cx="108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10" name="Tabela 9">
            <a:extLst>
              <a:ext uri="{FF2B5EF4-FFF2-40B4-BE49-F238E27FC236}">
                <a16:creationId xmlns:a16="http://schemas.microsoft.com/office/drawing/2014/main" id="{15A0A63B-C781-43A3-8C67-1D16DBB857CF}"/>
              </a:ext>
            </a:extLst>
          </p:cNvPr>
          <p:cNvGraphicFramePr>
            <a:graphicFrameLocks noGrp="1"/>
          </p:cNvGraphicFramePr>
          <p:nvPr/>
        </p:nvGraphicFramePr>
        <p:xfrm>
          <a:off x="2130219" y="4519670"/>
          <a:ext cx="108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17" name="Prostokąt 16">
            <a:extLst>
              <a:ext uri="{FF2B5EF4-FFF2-40B4-BE49-F238E27FC236}">
                <a16:creationId xmlns:a16="http://schemas.microsoft.com/office/drawing/2014/main" id="{EF294CB1-89A2-4EDB-A087-939BF4743368}"/>
              </a:ext>
            </a:extLst>
          </p:cNvPr>
          <p:cNvSpPr/>
          <p:nvPr/>
        </p:nvSpPr>
        <p:spPr>
          <a:xfrm>
            <a:off x="5310668" y="56556"/>
            <a:ext cx="148309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Sort(1,8)</a:t>
            </a:r>
          </a:p>
        </p:txBody>
      </p:sp>
      <p:sp>
        <p:nvSpPr>
          <p:cNvPr id="18" name="Prostokąt 17">
            <a:extLst>
              <a:ext uri="{FF2B5EF4-FFF2-40B4-BE49-F238E27FC236}">
                <a16:creationId xmlns:a16="http://schemas.microsoft.com/office/drawing/2014/main" id="{32B1356E-B84E-48C3-85D8-9CA807CCAB0C}"/>
              </a:ext>
            </a:extLst>
          </p:cNvPr>
          <p:cNvSpPr/>
          <p:nvPr/>
        </p:nvSpPr>
        <p:spPr>
          <a:xfrm>
            <a:off x="2649733" y="1440233"/>
            <a:ext cx="148309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Sort(1,4)</a:t>
            </a:r>
          </a:p>
        </p:txBody>
      </p:sp>
      <p:sp>
        <p:nvSpPr>
          <p:cNvPr id="19" name="Prostokąt 18">
            <a:extLst>
              <a:ext uri="{FF2B5EF4-FFF2-40B4-BE49-F238E27FC236}">
                <a16:creationId xmlns:a16="http://schemas.microsoft.com/office/drawing/2014/main" id="{7D030F46-6AE1-4EAD-AF37-AC940A376CAF}"/>
              </a:ext>
            </a:extLst>
          </p:cNvPr>
          <p:cNvSpPr/>
          <p:nvPr/>
        </p:nvSpPr>
        <p:spPr>
          <a:xfrm>
            <a:off x="1231283" y="2890655"/>
            <a:ext cx="148309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Sort(1,2)</a:t>
            </a:r>
          </a:p>
        </p:txBody>
      </p:sp>
      <p:sp>
        <p:nvSpPr>
          <p:cNvPr id="20" name="Prostokąt 19">
            <a:extLst>
              <a:ext uri="{FF2B5EF4-FFF2-40B4-BE49-F238E27FC236}">
                <a16:creationId xmlns:a16="http://schemas.microsoft.com/office/drawing/2014/main" id="{610D777F-619D-4715-8EED-70005CA15E4C}"/>
              </a:ext>
            </a:extLst>
          </p:cNvPr>
          <p:cNvSpPr/>
          <p:nvPr/>
        </p:nvSpPr>
        <p:spPr>
          <a:xfrm>
            <a:off x="1581498" y="4043785"/>
            <a:ext cx="76924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Scal</a:t>
            </a:r>
          </a:p>
        </p:txBody>
      </p:sp>
    </p:spTree>
    <p:extLst>
      <p:ext uri="{BB962C8B-B14F-4D97-AF65-F5344CB8AC3E}">
        <p14:creationId xmlns:p14="http://schemas.microsoft.com/office/powerpoint/2010/main" val="418938762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734945A-C46A-3D4C-8B1D-04C29F06487D}"/>
              </a:ext>
            </a:extLst>
          </p:cNvPr>
          <p:cNvGraphicFramePr>
            <a:graphicFrameLocks noGrp="1"/>
          </p:cNvGraphicFramePr>
          <p:nvPr/>
        </p:nvGraphicFramePr>
        <p:xfrm>
          <a:off x="1776000" y="301000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BCACFB6D-152D-48E9-9330-F39C7D143176}"/>
              </a:ext>
            </a:extLst>
          </p:cNvPr>
          <p:cNvGraphicFramePr>
            <a:graphicFrameLocks noGrp="1"/>
          </p:cNvGraphicFramePr>
          <p:nvPr/>
        </p:nvGraphicFramePr>
        <p:xfrm>
          <a:off x="1231283" y="1625444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BE05FAD9-75ED-4740-AC7E-2BC3E23EF8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4283038"/>
              </p:ext>
            </p:extLst>
          </p:nvPr>
        </p:nvGraphicFramePr>
        <p:xfrm>
          <a:off x="886123" y="3072557"/>
          <a:ext cx="216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17" name="Prostokąt 16">
            <a:extLst>
              <a:ext uri="{FF2B5EF4-FFF2-40B4-BE49-F238E27FC236}">
                <a16:creationId xmlns:a16="http://schemas.microsoft.com/office/drawing/2014/main" id="{EF294CB1-89A2-4EDB-A087-939BF4743368}"/>
              </a:ext>
            </a:extLst>
          </p:cNvPr>
          <p:cNvSpPr/>
          <p:nvPr/>
        </p:nvSpPr>
        <p:spPr>
          <a:xfrm>
            <a:off x="5310668" y="56556"/>
            <a:ext cx="148309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Sort(1,8)</a:t>
            </a:r>
          </a:p>
        </p:txBody>
      </p:sp>
      <p:sp>
        <p:nvSpPr>
          <p:cNvPr id="18" name="Prostokąt 17">
            <a:extLst>
              <a:ext uri="{FF2B5EF4-FFF2-40B4-BE49-F238E27FC236}">
                <a16:creationId xmlns:a16="http://schemas.microsoft.com/office/drawing/2014/main" id="{32B1356E-B84E-48C3-85D8-9CA807CCAB0C}"/>
              </a:ext>
            </a:extLst>
          </p:cNvPr>
          <p:cNvSpPr/>
          <p:nvPr/>
        </p:nvSpPr>
        <p:spPr>
          <a:xfrm>
            <a:off x="2649733" y="1440233"/>
            <a:ext cx="148309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Sort(1,4)</a:t>
            </a:r>
          </a:p>
        </p:txBody>
      </p:sp>
      <p:sp>
        <p:nvSpPr>
          <p:cNvPr id="19" name="Prostokąt 18">
            <a:extLst>
              <a:ext uri="{FF2B5EF4-FFF2-40B4-BE49-F238E27FC236}">
                <a16:creationId xmlns:a16="http://schemas.microsoft.com/office/drawing/2014/main" id="{7D030F46-6AE1-4EAD-AF37-AC940A376CAF}"/>
              </a:ext>
            </a:extLst>
          </p:cNvPr>
          <p:cNvSpPr/>
          <p:nvPr/>
        </p:nvSpPr>
        <p:spPr>
          <a:xfrm>
            <a:off x="1231283" y="2890655"/>
            <a:ext cx="148309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Sort(1,2)</a:t>
            </a:r>
          </a:p>
        </p:txBody>
      </p:sp>
    </p:spTree>
    <p:extLst>
      <p:ext uri="{BB962C8B-B14F-4D97-AF65-F5344CB8AC3E}">
        <p14:creationId xmlns:p14="http://schemas.microsoft.com/office/powerpoint/2010/main" val="124593074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734945A-C46A-3D4C-8B1D-04C29F06487D}"/>
              </a:ext>
            </a:extLst>
          </p:cNvPr>
          <p:cNvGraphicFramePr>
            <a:graphicFrameLocks noGrp="1"/>
          </p:cNvGraphicFramePr>
          <p:nvPr/>
        </p:nvGraphicFramePr>
        <p:xfrm>
          <a:off x="1776000" y="301000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BCACFB6D-152D-48E9-9330-F39C7D143176}"/>
              </a:ext>
            </a:extLst>
          </p:cNvPr>
          <p:cNvGraphicFramePr>
            <a:graphicFrameLocks noGrp="1"/>
          </p:cNvGraphicFramePr>
          <p:nvPr/>
        </p:nvGraphicFramePr>
        <p:xfrm>
          <a:off x="1231283" y="1625444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BE05FAD9-75ED-4740-AC7E-2BC3E23EF8D2}"/>
              </a:ext>
            </a:extLst>
          </p:cNvPr>
          <p:cNvGraphicFramePr>
            <a:graphicFrameLocks noGrp="1"/>
          </p:cNvGraphicFramePr>
          <p:nvPr/>
        </p:nvGraphicFramePr>
        <p:xfrm>
          <a:off x="886123" y="3072557"/>
          <a:ext cx="216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17" name="Prostokąt 16">
            <a:extLst>
              <a:ext uri="{FF2B5EF4-FFF2-40B4-BE49-F238E27FC236}">
                <a16:creationId xmlns:a16="http://schemas.microsoft.com/office/drawing/2014/main" id="{EF294CB1-89A2-4EDB-A087-939BF4743368}"/>
              </a:ext>
            </a:extLst>
          </p:cNvPr>
          <p:cNvSpPr/>
          <p:nvPr/>
        </p:nvSpPr>
        <p:spPr>
          <a:xfrm>
            <a:off x="5310668" y="56556"/>
            <a:ext cx="148309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Sort(1,8)</a:t>
            </a:r>
          </a:p>
        </p:txBody>
      </p:sp>
      <p:sp>
        <p:nvSpPr>
          <p:cNvPr id="18" name="Prostokąt 17">
            <a:extLst>
              <a:ext uri="{FF2B5EF4-FFF2-40B4-BE49-F238E27FC236}">
                <a16:creationId xmlns:a16="http://schemas.microsoft.com/office/drawing/2014/main" id="{32B1356E-B84E-48C3-85D8-9CA807CCAB0C}"/>
              </a:ext>
            </a:extLst>
          </p:cNvPr>
          <p:cNvSpPr/>
          <p:nvPr/>
        </p:nvSpPr>
        <p:spPr>
          <a:xfrm>
            <a:off x="2649733" y="1440233"/>
            <a:ext cx="148309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Sort(1,4)</a:t>
            </a:r>
          </a:p>
        </p:txBody>
      </p:sp>
    </p:spTree>
    <p:extLst>
      <p:ext uri="{BB962C8B-B14F-4D97-AF65-F5344CB8AC3E}">
        <p14:creationId xmlns:p14="http://schemas.microsoft.com/office/powerpoint/2010/main" val="189215980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734945A-C46A-3D4C-8B1D-04C29F06487D}"/>
              </a:ext>
            </a:extLst>
          </p:cNvPr>
          <p:cNvGraphicFramePr>
            <a:graphicFrameLocks noGrp="1"/>
          </p:cNvGraphicFramePr>
          <p:nvPr/>
        </p:nvGraphicFramePr>
        <p:xfrm>
          <a:off x="1776000" y="301000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BCACFB6D-152D-48E9-9330-F39C7D143176}"/>
              </a:ext>
            </a:extLst>
          </p:cNvPr>
          <p:cNvGraphicFramePr>
            <a:graphicFrameLocks noGrp="1"/>
          </p:cNvGraphicFramePr>
          <p:nvPr/>
        </p:nvGraphicFramePr>
        <p:xfrm>
          <a:off x="1231283" y="1625444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BE05FAD9-75ED-4740-AC7E-2BC3E23EF8D2}"/>
              </a:ext>
            </a:extLst>
          </p:cNvPr>
          <p:cNvGraphicFramePr>
            <a:graphicFrameLocks noGrp="1"/>
          </p:cNvGraphicFramePr>
          <p:nvPr/>
        </p:nvGraphicFramePr>
        <p:xfrm>
          <a:off x="886123" y="3072557"/>
          <a:ext cx="216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D22BD34C-A734-499D-984A-ACE5AC1F0D70}"/>
              </a:ext>
            </a:extLst>
          </p:cNvPr>
          <p:cNvGraphicFramePr>
            <a:graphicFrameLocks noGrp="1"/>
          </p:cNvGraphicFramePr>
          <p:nvPr/>
        </p:nvGraphicFramePr>
        <p:xfrm>
          <a:off x="3772289" y="3075989"/>
          <a:ext cx="216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17" name="Prostokąt 16">
            <a:extLst>
              <a:ext uri="{FF2B5EF4-FFF2-40B4-BE49-F238E27FC236}">
                <a16:creationId xmlns:a16="http://schemas.microsoft.com/office/drawing/2014/main" id="{EF294CB1-89A2-4EDB-A087-939BF4743368}"/>
              </a:ext>
            </a:extLst>
          </p:cNvPr>
          <p:cNvSpPr/>
          <p:nvPr/>
        </p:nvSpPr>
        <p:spPr>
          <a:xfrm>
            <a:off x="5310668" y="56556"/>
            <a:ext cx="148309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Sort(1,8)</a:t>
            </a:r>
          </a:p>
        </p:txBody>
      </p:sp>
      <p:sp>
        <p:nvSpPr>
          <p:cNvPr id="18" name="Prostokąt 17">
            <a:extLst>
              <a:ext uri="{FF2B5EF4-FFF2-40B4-BE49-F238E27FC236}">
                <a16:creationId xmlns:a16="http://schemas.microsoft.com/office/drawing/2014/main" id="{32B1356E-B84E-48C3-85D8-9CA807CCAB0C}"/>
              </a:ext>
            </a:extLst>
          </p:cNvPr>
          <p:cNvSpPr/>
          <p:nvPr/>
        </p:nvSpPr>
        <p:spPr>
          <a:xfrm>
            <a:off x="2649733" y="1440233"/>
            <a:ext cx="148309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Sort(1,4)</a:t>
            </a:r>
          </a:p>
        </p:txBody>
      </p:sp>
      <p:sp>
        <p:nvSpPr>
          <p:cNvPr id="19" name="Prostokąt 18">
            <a:extLst>
              <a:ext uri="{FF2B5EF4-FFF2-40B4-BE49-F238E27FC236}">
                <a16:creationId xmlns:a16="http://schemas.microsoft.com/office/drawing/2014/main" id="{8DE68AF6-D6C3-4DB1-84C6-B886792B955C}"/>
              </a:ext>
            </a:extLst>
          </p:cNvPr>
          <p:cNvSpPr/>
          <p:nvPr/>
        </p:nvSpPr>
        <p:spPr>
          <a:xfrm>
            <a:off x="4110739" y="2818475"/>
            <a:ext cx="148309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Sort(3,4)</a:t>
            </a:r>
          </a:p>
        </p:txBody>
      </p:sp>
    </p:spTree>
    <p:extLst>
      <p:ext uri="{BB962C8B-B14F-4D97-AF65-F5344CB8AC3E}">
        <p14:creationId xmlns:p14="http://schemas.microsoft.com/office/powerpoint/2010/main" val="110742103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734945A-C46A-3D4C-8B1D-04C29F06487D}"/>
              </a:ext>
            </a:extLst>
          </p:cNvPr>
          <p:cNvGraphicFramePr>
            <a:graphicFrameLocks noGrp="1"/>
          </p:cNvGraphicFramePr>
          <p:nvPr/>
        </p:nvGraphicFramePr>
        <p:xfrm>
          <a:off x="1776000" y="301000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BCACFB6D-152D-48E9-9330-F39C7D143176}"/>
              </a:ext>
            </a:extLst>
          </p:cNvPr>
          <p:cNvGraphicFramePr>
            <a:graphicFrameLocks noGrp="1"/>
          </p:cNvGraphicFramePr>
          <p:nvPr/>
        </p:nvGraphicFramePr>
        <p:xfrm>
          <a:off x="1231283" y="1625444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BE05FAD9-75ED-4740-AC7E-2BC3E23EF8D2}"/>
              </a:ext>
            </a:extLst>
          </p:cNvPr>
          <p:cNvGraphicFramePr>
            <a:graphicFrameLocks noGrp="1"/>
          </p:cNvGraphicFramePr>
          <p:nvPr/>
        </p:nvGraphicFramePr>
        <p:xfrm>
          <a:off x="886123" y="3072557"/>
          <a:ext cx="216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D22BD34C-A734-499D-984A-ACE5AC1F0D70}"/>
              </a:ext>
            </a:extLst>
          </p:cNvPr>
          <p:cNvGraphicFramePr>
            <a:graphicFrameLocks noGrp="1"/>
          </p:cNvGraphicFramePr>
          <p:nvPr/>
        </p:nvGraphicFramePr>
        <p:xfrm>
          <a:off x="3772289" y="3075989"/>
          <a:ext cx="216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11" name="Tabela 10">
            <a:extLst>
              <a:ext uri="{FF2B5EF4-FFF2-40B4-BE49-F238E27FC236}">
                <a16:creationId xmlns:a16="http://schemas.microsoft.com/office/drawing/2014/main" id="{FD381852-2B83-4922-881A-B2E86B22D872}"/>
              </a:ext>
            </a:extLst>
          </p:cNvPr>
          <p:cNvGraphicFramePr>
            <a:graphicFrameLocks noGrp="1"/>
          </p:cNvGraphicFramePr>
          <p:nvPr/>
        </p:nvGraphicFramePr>
        <p:xfrm>
          <a:off x="3639532" y="4519670"/>
          <a:ext cx="108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17" name="Prostokąt 16">
            <a:extLst>
              <a:ext uri="{FF2B5EF4-FFF2-40B4-BE49-F238E27FC236}">
                <a16:creationId xmlns:a16="http://schemas.microsoft.com/office/drawing/2014/main" id="{EF294CB1-89A2-4EDB-A087-939BF4743368}"/>
              </a:ext>
            </a:extLst>
          </p:cNvPr>
          <p:cNvSpPr/>
          <p:nvPr/>
        </p:nvSpPr>
        <p:spPr>
          <a:xfrm>
            <a:off x="5310668" y="56556"/>
            <a:ext cx="148309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Sort(1,8)</a:t>
            </a:r>
          </a:p>
        </p:txBody>
      </p:sp>
      <p:sp>
        <p:nvSpPr>
          <p:cNvPr id="18" name="Prostokąt 17">
            <a:extLst>
              <a:ext uri="{FF2B5EF4-FFF2-40B4-BE49-F238E27FC236}">
                <a16:creationId xmlns:a16="http://schemas.microsoft.com/office/drawing/2014/main" id="{32B1356E-B84E-48C3-85D8-9CA807CCAB0C}"/>
              </a:ext>
            </a:extLst>
          </p:cNvPr>
          <p:cNvSpPr/>
          <p:nvPr/>
        </p:nvSpPr>
        <p:spPr>
          <a:xfrm>
            <a:off x="2649733" y="1440233"/>
            <a:ext cx="148309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Sort(1,4)</a:t>
            </a:r>
          </a:p>
        </p:txBody>
      </p:sp>
      <p:sp>
        <p:nvSpPr>
          <p:cNvPr id="19" name="Prostokąt 18">
            <a:extLst>
              <a:ext uri="{FF2B5EF4-FFF2-40B4-BE49-F238E27FC236}">
                <a16:creationId xmlns:a16="http://schemas.microsoft.com/office/drawing/2014/main" id="{8DE68AF6-D6C3-4DB1-84C6-B886792B955C}"/>
              </a:ext>
            </a:extLst>
          </p:cNvPr>
          <p:cNvSpPr/>
          <p:nvPr/>
        </p:nvSpPr>
        <p:spPr>
          <a:xfrm>
            <a:off x="4110739" y="2818475"/>
            <a:ext cx="148309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Sort(3,4)</a:t>
            </a:r>
          </a:p>
        </p:txBody>
      </p:sp>
      <p:sp>
        <p:nvSpPr>
          <p:cNvPr id="20" name="Prostokąt 19">
            <a:extLst>
              <a:ext uri="{FF2B5EF4-FFF2-40B4-BE49-F238E27FC236}">
                <a16:creationId xmlns:a16="http://schemas.microsoft.com/office/drawing/2014/main" id="{F8FCC305-3431-410A-91D1-41C5EDD41831}"/>
              </a:ext>
            </a:extLst>
          </p:cNvPr>
          <p:cNvSpPr/>
          <p:nvPr/>
        </p:nvSpPr>
        <p:spPr>
          <a:xfrm>
            <a:off x="3503027" y="4248808"/>
            <a:ext cx="148309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Sort(3,3)</a:t>
            </a:r>
          </a:p>
        </p:txBody>
      </p:sp>
    </p:spTree>
    <p:extLst>
      <p:ext uri="{BB962C8B-B14F-4D97-AF65-F5344CB8AC3E}">
        <p14:creationId xmlns:p14="http://schemas.microsoft.com/office/powerpoint/2010/main" val="382906729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734945A-C46A-3D4C-8B1D-04C29F06487D}"/>
              </a:ext>
            </a:extLst>
          </p:cNvPr>
          <p:cNvGraphicFramePr>
            <a:graphicFrameLocks noGrp="1"/>
          </p:cNvGraphicFramePr>
          <p:nvPr/>
        </p:nvGraphicFramePr>
        <p:xfrm>
          <a:off x="1776000" y="301000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BCACFB6D-152D-48E9-9330-F39C7D143176}"/>
              </a:ext>
            </a:extLst>
          </p:cNvPr>
          <p:cNvGraphicFramePr>
            <a:graphicFrameLocks noGrp="1"/>
          </p:cNvGraphicFramePr>
          <p:nvPr/>
        </p:nvGraphicFramePr>
        <p:xfrm>
          <a:off x="1231283" y="1625444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BE05FAD9-75ED-4740-AC7E-2BC3E23EF8D2}"/>
              </a:ext>
            </a:extLst>
          </p:cNvPr>
          <p:cNvGraphicFramePr>
            <a:graphicFrameLocks noGrp="1"/>
          </p:cNvGraphicFramePr>
          <p:nvPr/>
        </p:nvGraphicFramePr>
        <p:xfrm>
          <a:off x="886123" y="3072557"/>
          <a:ext cx="216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D22BD34C-A734-499D-984A-ACE5AC1F0D70}"/>
              </a:ext>
            </a:extLst>
          </p:cNvPr>
          <p:cNvGraphicFramePr>
            <a:graphicFrameLocks noGrp="1"/>
          </p:cNvGraphicFramePr>
          <p:nvPr/>
        </p:nvGraphicFramePr>
        <p:xfrm>
          <a:off x="3772289" y="3075989"/>
          <a:ext cx="216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11" name="Tabela 10">
            <a:extLst>
              <a:ext uri="{FF2B5EF4-FFF2-40B4-BE49-F238E27FC236}">
                <a16:creationId xmlns:a16="http://schemas.microsoft.com/office/drawing/2014/main" id="{FD381852-2B83-4922-881A-B2E86B22D8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0172509"/>
              </p:ext>
            </p:extLst>
          </p:nvPr>
        </p:nvGraphicFramePr>
        <p:xfrm>
          <a:off x="3639532" y="4519670"/>
          <a:ext cx="108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17" name="Prostokąt 16">
            <a:extLst>
              <a:ext uri="{FF2B5EF4-FFF2-40B4-BE49-F238E27FC236}">
                <a16:creationId xmlns:a16="http://schemas.microsoft.com/office/drawing/2014/main" id="{EF294CB1-89A2-4EDB-A087-939BF4743368}"/>
              </a:ext>
            </a:extLst>
          </p:cNvPr>
          <p:cNvSpPr/>
          <p:nvPr/>
        </p:nvSpPr>
        <p:spPr>
          <a:xfrm>
            <a:off x="5310668" y="56556"/>
            <a:ext cx="148309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Sort(1,8)</a:t>
            </a:r>
          </a:p>
        </p:txBody>
      </p:sp>
      <p:sp>
        <p:nvSpPr>
          <p:cNvPr id="18" name="Prostokąt 17">
            <a:extLst>
              <a:ext uri="{FF2B5EF4-FFF2-40B4-BE49-F238E27FC236}">
                <a16:creationId xmlns:a16="http://schemas.microsoft.com/office/drawing/2014/main" id="{32B1356E-B84E-48C3-85D8-9CA807CCAB0C}"/>
              </a:ext>
            </a:extLst>
          </p:cNvPr>
          <p:cNvSpPr/>
          <p:nvPr/>
        </p:nvSpPr>
        <p:spPr>
          <a:xfrm>
            <a:off x="2649733" y="1440233"/>
            <a:ext cx="148309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Sort(1,4)</a:t>
            </a:r>
          </a:p>
        </p:txBody>
      </p:sp>
      <p:sp>
        <p:nvSpPr>
          <p:cNvPr id="19" name="Prostokąt 18">
            <a:extLst>
              <a:ext uri="{FF2B5EF4-FFF2-40B4-BE49-F238E27FC236}">
                <a16:creationId xmlns:a16="http://schemas.microsoft.com/office/drawing/2014/main" id="{8DE68AF6-D6C3-4DB1-84C6-B886792B955C}"/>
              </a:ext>
            </a:extLst>
          </p:cNvPr>
          <p:cNvSpPr/>
          <p:nvPr/>
        </p:nvSpPr>
        <p:spPr>
          <a:xfrm>
            <a:off x="4110739" y="2818475"/>
            <a:ext cx="148309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Sort(3,4)</a:t>
            </a:r>
          </a:p>
        </p:txBody>
      </p:sp>
      <p:sp>
        <p:nvSpPr>
          <p:cNvPr id="20" name="Prostokąt 19">
            <a:extLst>
              <a:ext uri="{FF2B5EF4-FFF2-40B4-BE49-F238E27FC236}">
                <a16:creationId xmlns:a16="http://schemas.microsoft.com/office/drawing/2014/main" id="{F8FCC305-3431-410A-91D1-41C5EDD41831}"/>
              </a:ext>
            </a:extLst>
          </p:cNvPr>
          <p:cNvSpPr/>
          <p:nvPr/>
        </p:nvSpPr>
        <p:spPr>
          <a:xfrm>
            <a:off x="3503027" y="4248808"/>
            <a:ext cx="148309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Sort(3,3)</a:t>
            </a:r>
          </a:p>
        </p:txBody>
      </p:sp>
    </p:spTree>
    <p:extLst>
      <p:ext uri="{BB962C8B-B14F-4D97-AF65-F5344CB8AC3E}">
        <p14:creationId xmlns:p14="http://schemas.microsoft.com/office/powerpoint/2010/main" val="321322211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734945A-C46A-3D4C-8B1D-04C29F06487D}"/>
              </a:ext>
            </a:extLst>
          </p:cNvPr>
          <p:cNvGraphicFramePr>
            <a:graphicFrameLocks noGrp="1"/>
          </p:cNvGraphicFramePr>
          <p:nvPr/>
        </p:nvGraphicFramePr>
        <p:xfrm>
          <a:off x="1776000" y="301000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BCACFB6D-152D-48E9-9330-F39C7D143176}"/>
              </a:ext>
            </a:extLst>
          </p:cNvPr>
          <p:cNvGraphicFramePr>
            <a:graphicFrameLocks noGrp="1"/>
          </p:cNvGraphicFramePr>
          <p:nvPr/>
        </p:nvGraphicFramePr>
        <p:xfrm>
          <a:off x="1231283" y="1625444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BE05FAD9-75ED-4740-AC7E-2BC3E23EF8D2}"/>
              </a:ext>
            </a:extLst>
          </p:cNvPr>
          <p:cNvGraphicFramePr>
            <a:graphicFrameLocks noGrp="1"/>
          </p:cNvGraphicFramePr>
          <p:nvPr/>
        </p:nvGraphicFramePr>
        <p:xfrm>
          <a:off x="886123" y="3072557"/>
          <a:ext cx="216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D22BD34C-A734-499D-984A-ACE5AC1F0D70}"/>
              </a:ext>
            </a:extLst>
          </p:cNvPr>
          <p:cNvGraphicFramePr>
            <a:graphicFrameLocks noGrp="1"/>
          </p:cNvGraphicFramePr>
          <p:nvPr/>
        </p:nvGraphicFramePr>
        <p:xfrm>
          <a:off x="3772289" y="3075989"/>
          <a:ext cx="216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11" name="Tabela 10">
            <a:extLst>
              <a:ext uri="{FF2B5EF4-FFF2-40B4-BE49-F238E27FC236}">
                <a16:creationId xmlns:a16="http://schemas.microsoft.com/office/drawing/2014/main" id="{FD381852-2B83-4922-881A-B2E86B22D872}"/>
              </a:ext>
            </a:extLst>
          </p:cNvPr>
          <p:cNvGraphicFramePr>
            <a:graphicFrameLocks noGrp="1"/>
          </p:cNvGraphicFramePr>
          <p:nvPr/>
        </p:nvGraphicFramePr>
        <p:xfrm>
          <a:off x="3639532" y="4519670"/>
          <a:ext cx="108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17" name="Prostokąt 16">
            <a:extLst>
              <a:ext uri="{FF2B5EF4-FFF2-40B4-BE49-F238E27FC236}">
                <a16:creationId xmlns:a16="http://schemas.microsoft.com/office/drawing/2014/main" id="{EF294CB1-89A2-4EDB-A087-939BF4743368}"/>
              </a:ext>
            </a:extLst>
          </p:cNvPr>
          <p:cNvSpPr/>
          <p:nvPr/>
        </p:nvSpPr>
        <p:spPr>
          <a:xfrm>
            <a:off x="5310668" y="56556"/>
            <a:ext cx="148309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Sort(1,8)</a:t>
            </a:r>
          </a:p>
        </p:txBody>
      </p:sp>
      <p:sp>
        <p:nvSpPr>
          <p:cNvPr id="18" name="Prostokąt 17">
            <a:extLst>
              <a:ext uri="{FF2B5EF4-FFF2-40B4-BE49-F238E27FC236}">
                <a16:creationId xmlns:a16="http://schemas.microsoft.com/office/drawing/2014/main" id="{32B1356E-B84E-48C3-85D8-9CA807CCAB0C}"/>
              </a:ext>
            </a:extLst>
          </p:cNvPr>
          <p:cNvSpPr/>
          <p:nvPr/>
        </p:nvSpPr>
        <p:spPr>
          <a:xfrm>
            <a:off x="2649733" y="1440233"/>
            <a:ext cx="148309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Sort(1,4)</a:t>
            </a:r>
          </a:p>
        </p:txBody>
      </p:sp>
      <p:sp>
        <p:nvSpPr>
          <p:cNvPr id="19" name="Prostokąt 18">
            <a:extLst>
              <a:ext uri="{FF2B5EF4-FFF2-40B4-BE49-F238E27FC236}">
                <a16:creationId xmlns:a16="http://schemas.microsoft.com/office/drawing/2014/main" id="{8DE68AF6-D6C3-4DB1-84C6-B886792B955C}"/>
              </a:ext>
            </a:extLst>
          </p:cNvPr>
          <p:cNvSpPr/>
          <p:nvPr/>
        </p:nvSpPr>
        <p:spPr>
          <a:xfrm>
            <a:off x="4110739" y="2818475"/>
            <a:ext cx="148309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Sort(3,4)</a:t>
            </a:r>
          </a:p>
        </p:txBody>
      </p:sp>
    </p:spTree>
    <p:extLst>
      <p:ext uri="{BB962C8B-B14F-4D97-AF65-F5344CB8AC3E}">
        <p14:creationId xmlns:p14="http://schemas.microsoft.com/office/powerpoint/2010/main" val="201633056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734945A-C46A-3D4C-8B1D-04C29F06487D}"/>
              </a:ext>
            </a:extLst>
          </p:cNvPr>
          <p:cNvGraphicFramePr>
            <a:graphicFrameLocks noGrp="1"/>
          </p:cNvGraphicFramePr>
          <p:nvPr/>
        </p:nvGraphicFramePr>
        <p:xfrm>
          <a:off x="1776000" y="301000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BCACFB6D-152D-48E9-9330-F39C7D143176}"/>
              </a:ext>
            </a:extLst>
          </p:cNvPr>
          <p:cNvGraphicFramePr>
            <a:graphicFrameLocks noGrp="1"/>
          </p:cNvGraphicFramePr>
          <p:nvPr/>
        </p:nvGraphicFramePr>
        <p:xfrm>
          <a:off x="1231283" y="1625444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BE05FAD9-75ED-4740-AC7E-2BC3E23EF8D2}"/>
              </a:ext>
            </a:extLst>
          </p:cNvPr>
          <p:cNvGraphicFramePr>
            <a:graphicFrameLocks noGrp="1"/>
          </p:cNvGraphicFramePr>
          <p:nvPr/>
        </p:nvGraphicFramePr>
        <p:xfrm>
          <a:off x="886123" y="3072557"/>
          <a:ext cx="216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D22BD34C-A734-499D-984A-ACE5AC1F0D70}"/>
              </a:ext>
            </a:extLst>
          </p:cNvPr>
          <p:cNvGraphicFramePr>
            <a:graphicFrameLocks noGrp="1"/>
          </p:cNvGraphicFramePr>
          <p:nvPr/>
        </p:nvGraphicFramePr>
        <p:xfrm>
          <a:off x="3772289" y="3075989"/>
          <a:ext cx="216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11" name="Tabela 10">
            <a:extLst>
              <a:ext uri="{FF2B5EF4-FFF2-40B4-BE49-F238E27FC236}">
                <a16:creationId xmlns:a16="http://schemas.microsoft.com/office/drawing/2014/main" id="{FD381852-2B83-4922-881A-B2E86B22D872}"/>
              </a:ext>
            </a:extLst>
          </p:cNvPr>
          <p:cNvGraphicFramePr>
            <a:graphicFrameLocks noGrp="1"/>
          </p:cNvGraphicFramePr>
          <p:nvPr/>
        </p:nvGraphicFramePr>
        <p:xfrm>
          <a:off x="3639532" y="4519670"/>
          <a:ext cx="108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12" name="Tabela 11">
            <a:extLst>
              <a:ext uri="{FF2B5EF4-FFF2-40B4-BE49-F238E27FC236}">
                <a16:creationId xmlns:a16="http://schemas.microsoft.com/office/drawing/2014/main" id="{2A323677-93A2-4D9E-8ACF-A244CF63A377}"/>
              </a:ext>
            </a:extLst>
          </p:cNvPr>
          <p:cNvGraphicFramePr>
            <a:graphicFrameLocks noGrp="1"/>
          </p:cNvGraphicFramePr>
          <p:nvPr/>
        </p:nvGraphicFramePr>
        <p:xfrm>
          <a:off x="4972217" y="4510418"/>
          <a:ext cx="108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17" name="Prostokąt 16">
            <a:extLst>
              <a:ext uri="{FF2B5EF4-FFF2-40B4-BE49-F238E27FC236}">
                <a16:creationId xmlns:a16="http://schemas.microsoft.com/office/drawing/2014/main" id="{EF294CB1-89A2-4EDB-A087-939BF4743368}"/>
              </a:ext>
            </a:extLst>
          </p:cNvPr>
          <p:cNvSpPr/>
          <p:nvPr/>
        </p:nvSpPr>
        <p:spPr>
          <a:xfrm>
            <a:off x="5310668" y="56556"/>
            <a:ext cx="148309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Sort(1,8)</a:t>
            </a:r>
          </a:p>
        </p:txBody>
      </p:sp>
      <p:sp>
        <p:nvSpPr>
          <p:cNvPr id="18" name="Prostokąt 17">
            <a:extLst>
              <a:ext uri="{FF2B5EF4-FFF2-40B4-BE49-F238E27FC236}">
                <a16:creationId xmlns:a16="http://schemas.microsoft.com/office/drawing/2014/main" id="{32B1356E-B84E-48C3-85D8-9CA807CCAB0C}"/>
              </a:ext>
            </a:extLst>
          </p:cNvPr>
          <p:cNvSpPr/>
          <p:nvPr/>
        </p:nvSpPr>
        <p:spPr>
          <a:xfrm>
            <a:off x="2649733" y="1440233"/>
            <a:ext cx="148309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Sort(1,4)</a:t>
            </a:r>
          </a:p>
        </p:txBody>
      </p:sp>
      <p:sp>
        <p:nvSpPr>
          <p:cNvPr id="19" name="Prostokąt 18">
            <a:extLst>
              <a:ext uri="{FF2B5EF4-FFF2-40B4-BE49-F238E27FC236}">
                <a16:creationId xmlns:a16="http://schemas.microsoft.com/office/drawing/2014/main" id="{8DE68AF6-D6C3-4DB1-84C6-B886792B955C}"/>
              </a:ext>
            </a:extLst>
          </p:cNvPr>
          <p:cNvSpPr/>
          <p:nvPr/>
        </p:nvSpPr>
        <p:spPr>
          <a:xfrm>
            <a:off x="4110739" y="2818475"/>
            <a:ext cx="148309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Sort(3,4)</a:t>
            </a:r>
          </a:p>
        </p:txBody>
      </p:sp>
      <p:sp>
        <p:nvSpPr>
          <p:cNvPr id="20" name="Prostokąt 19">
            <a:extLst>
              <a:ext uri="{FF2B5EF4-FFF2-40B4-BE49-F238E27FC236}">
                <a16:creationId xmlns:a16="http://schemas.microsoft.com/office/drawing/2014/main" id="{D9EDFEBB-F5F4-4A45-B3E3-13F47839A3E8}"/>
              </a:ext>
            </a:extLst>
          </p:cNvPr>
          <p:cNvSpPr/>
          <p:nvPr/>
        </p:nvSpPr>
        <p:spPr>
          <a:xfrm>
            <a:off x="4809733" y="4264924"/>
            <a:ext cx="148309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Sort(4,4)</a:t>
            </a:r>
          </a:p>
        </p:txBody>
      </p:sp>
    </p:spTree>
    <p:extLst>
      <p:ext uri="{BB962C8B-B14F-4D97-AF65-F5344CB8AC3E}">
        <p14:creationId xmlns:p14="http://schemas.microsoft.com/office/powerpoint/2010/main" val="43949406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734945A-C46A-3D4C-8B1D-04C29F06487D}"/>
              </a:ext>
            </a:extLst>
          </p:cNvPr>
          <p:cNvGraphicFramePr>
            <a:graphicFrameLocks noGrp="1"/>
          </p:cNvGraphicFramePr>
          <p:nvPr/>
        </p:nvGraphicFramePr>
        <p:xfrm>
          <a:off x="1776000" y="301000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BCACFB6D-152D-48E9-9330-F39C7D143176}"/>
              </a:ext>
            </a:extLst>
          </p:cNvPr>
          <p:cNvGraphicFramePr>
            <a:graphicFrameLocks noGrp="1"/>
          </p:cNvGraphicFramePr>
          <p:nvPr/>
        </p:nvGraphicFramePr>
        <p:xfrm>
          <a:off x="1231283" y="1625444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BE05FAD9-75ED-4740-AC7E-2BC3E23EF8D2}"/>
              </a:ext>
            </a:extLst>
          </p:cNvPr>
          <p:cNvGraphicFramePr>
            <a:graphicFrameLocks noGrp="1"/>
          </p:cNvGraphicFramePr>
          <p:nvPr/>
        </p:nvGraphicFramePr>
        <p:xfrm>
          <a:off x="886123" y="3072557"/>
          <a:ext cx="216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D22BD34C-A734-499D-984A-ACE5AC1F0D70}"/>
              </a:ext>
            </a:extLst>
          </p:cNvPr>
          <p:cNvGraphicFramePr>
            <a:graphicFrameLocks noGrp="1"/>
          </p:cNvGraphicFramePr>
          <p:nvPr/>
        </p:nvGraphicFramePr>
        <p:xfrm>
          <a:off x="3772289" y="3075989"/>
          <a:ext cx="216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11" name="Tabela 10">
            <a:extLst>
              <a:ext uri="{FF2B5EF4-FFF2-40B4-BE49-F238E27FC236}">
                <a16:creationId xmlns:a16="http://schemas.microsoft.com/office/drawing/2014/main" id="{FD381852-2B83-4922-881A-B2E86B22D872}"/>
              </a:ext>
            </a:extLst>
          </p:cNvPr>
          <p:cNvGraphicFramePr>
            <a:graphicFrameLocks noGrp="1"/>
          </p:cNvGraphicFramePr>
          <p:nvPr/>
        </p:nvGraphicFramePr>
        <p:xfrm>
          <a:off x="3639532" y="4519670"/>
          <a:ext cx="108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12" name="Tabela 11">
            <a:extLst>
              <a:ext uri="{FF2B5EF4-FFF2-40B4-BE49-F238E27FC236}">
                <a16:creationId xmlns:a16="http://schemas.microsoft.com/office/drawing/2014/main" id="{2A323677-93A2-4D9E-8ACF-A244CF63A3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8403953"/>
              </p:ext>
            </p:extLst>
          </p:nvPr>
        </p:nvGraphicFramePr>
        <p:xfrm>
          <a:off x="4972217" y="4510418"/>
          <a:ext cx="108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17" name="Prostokąt 16">
            <a:extLst>
              <a:ext uri="{FF2B5EF4-FFF2-40B4-BE49-F238E27FC236}">
                <a16:creationId xmlns:a16="http://schemas.microsoft.com/office/drawing/2014/main" id="{EF294CB1-89A2-4EDB-A087-939BF4743368}"/>
              </a:ext>
            </a:extLst>
          </p:cNvPr>
          <p:cNvSpPr/>
          <p:nvPr/>
        </p:nvSpPr>
        <p:spPr>
          <a:xfrm>
            <a:off x="5310668" y="56556"/>
            <a:ext cx="148309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Sort(1,8)</a:t>
            </a:r>
          </a:p>
        </p:txBody>
      </p:sp>
      <p:sp>
        <p:nvSpPr>
          <p:cNvPr id="18" name="Prostokąt 17">
            <a:extLst>
              <a:ext uri="{FF2B5EF4-FFF2-40B4-BE49-F238E27FC236}">
                <a16:creationId xmlns:a16="http://schemas.microsoft.com/office/drawing/2014/main" id="{32B1356E-B84E-48C3-85D8-9CA807CCAB0C}"/>
              </a:ext>
            </a:extLst>
          </p:cNvPr>
          <p:cNvSpPr/>
          <p:nvPr/>
        </p:nvSpPr>
        <p:spPr>
          <a:xfrm>
            <a:off x="2649733" y="1440233"/>
            <a:ext cx="148309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Sort(1,4)</a:t>
            </a:r>
          </a:p>
        </p:txBody>
      </p:sp>
      <p:sp>
        <p:nvSpPr>
          <p:cNvPr id="19" name="Prostokąt 18">
            <a:extLst>
              <a:ext uri="{FF2B5EF4-FFF2-40B4-BE49-F238E27FC236}">
                <a16:creationId xmlns:a16="http://schemas.microsoft.com/office/drawing/2014/main" id="{8DE68AF6-D6C3-4DB1-84C6-B886792B955C}"/>
              </a:ext>
            </a:extLst>
          </p:cNvPr>
          <p:cNvSpPr/>
          <p:nvPr/>
        </p:nvSpPr>
        <p:spPr>
          <a:xfrm>
            <a:off x="4110739" y="2818475"/>
            <a:ext cx="148309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Sort(3,4)</a:t>
            </a:r>
          </a:p>
        </p:txBody>
      </p:sp>
      <p:sp>
        <p:nvSpPr>
          <p:cNvPr id="20" name="Prostokąt 19">
            <a:extLst>
              <a:ext uri="{FF2B5EF4-FFF2-40B4-BE49-F238E27FC236}">
                <a16:creationId xmlns:a16="http://schemas.microsoft.com/office/drawing/2014/main" id="{D9EDFEBB-F5F4-4A45-B3E3-13F47839A3E8}"/>
              </a:ext>
            </a:extLst>
          </p:cNvPr>
          <p:cNvSpPr/>
          <p:nvPr/>
        </p:nvSpPr>
        <p:spPr>
          <a:xfrm>
            <a:off x="4809733" y="4264924"/>
            <a:ext cx="148309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Sort(4,4)</a:t>
            </a:r>
          </a:p>
        </p:txBody>
      </p:sp>
    </p:spTree>
    <p:extLst>
      <p:ext uri="{BB962C8B-B14F-4D97-AF65-F5344CB8AC3E}">
        <p14:creationId xmlns:p14="http://schemas.microsoft.com/office/powerpoint/2010/main" val="1824748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313EBD5-544B-43A8-B2A4-9B808E2EA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53DE699E-A6D7-43D8-A46D-59F9F961AA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0562621"/>
              </p:ext>
            </p:extLst>
          </p:nvPr>
        </p:nvGraphicFramePr>
        <p:xfrm>
          <a:off x="4490530" y="1625444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DBF8DA39-1885-4E1D-BA23-033527F13D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0630793"/>
              </p:ext>
            </p:extLst>
          </p:nvPr>
        </p:nvGraphicFramePr>
        <p:xfrm>
          <a:off x="4490530" y="3173586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6" name="Prostokąt 5">
            <a:extLst>
              <a:ext uri="{FF2B5EF4-FFF2-40B4-BE49-F238E27FC236}">
                <a16:creationId xmlns:a16="http://schemas.microsoft.com/office/drawing/2014/main" id="{C481D538-E6A5-4E6C-971D-479555558D40}"/>
              </a:ext>
            </a:extLst>
          </p:cNvPr>
          <p:cNvSpPr/>
          <p:nvPr/>
        </p:nvSpPr>
        <p:spPr>
          <a:xfrm>
            <a:off x="838200" y="1703779"/>
            <a:ext cx="27953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Tablica 1:</a:t>
            </a: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855D2A2B-2340-46E4-9B8B-5893DCA22606}"/>
              </a:ext>
            </a:extLst>
          </p:cNvPr>
          <p:cNvSpPr/>
          <p:nvPr/>
        </p:nvSpPr>
        <p:spPr>
          <a:xfrm>
            <a:off x="838200" y="3173586"/>
            <a:ext cx="27953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Tablica 2:</a:t>
            </a:r>
          </a:p>
        </p:txBody>
      </p:sp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7D659FD8-817A-474C-91A4-04BAB60737C4}"/>
              </a:ext>
            </a:extLst>
          </p:cNvPr>
          <p:cNvGraphicFramePr>
            <a:graphicFrameLocks noGrp="1"/>
          </p:cNvGraphicFramePr>
          <p:nvPr/>
        </p:nvGraphicFramePr>
        <p:xfrm>
          <a:off x="2957434" y="5063123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10" name="Prostokąt 9">
            <a:extLst>
              <a:ext uri="{FF2B5EF4-FFF2-40B4-BE49-F238E27FC236}">
                <a16:creationId xmlns:a16="http://schemas.microsoft.com/office/drawing/2014/main" id="{5AB579E6-6527-4333-9B27-53FAA679949C}"/>
              </a:ext>
            </a:extLst>
          </p:cNvPr>
          <p:cNvSpPr/>
          <p:nvPr/>
        </p:nvSpPr>
        <p:spPr>
          <a:xfrm>
            <a:off x="838200" y="5141458"/>
            <a:ext cx="21192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Wynik:</a:t>
            </a:r>
          </a:p>
        </p:txBody>
      </p:sp>
    </p:spTree>
    <p:extLst>
      <p:ext uri="{BB962C8B-B14F-4D97-AF65-F5344CB8AC3E}">
        <p14:creationId xmlns:p14="http://schemas.microsoft.com/office/powerpoint/2010/main" val="247934863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734945A-C46A-3D4C-8B1D-04C29F06487D}"/>
              </a:ext>
            </a:extLst>
          </p:cNvPr>
          <p:cNvGraphicFramePr>
            <a:graphicFrameLocks noGrp="1"/>
          </p:cNvGraphicFramePr>
          <p:nvPr/>
        </p:nvGraphicFramePr>
        <p:xfrm>
          <a:off x="1776000" y="301000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BCACFB6D-152D-48E9-9330-F39C7D143176}"/>
              </a:ext>
            </a:extLst>
          </p:cNvPr>
          <p:cNvGraphicFramePr>
            <a:graphicFrameLocks noGrp="1"/>
          </p:cNvGraphicFramePr>
          <p:nvPr/>
        </p:nvGraphicFramePr>
        <p:xfrm>
          <a:off x="1231283" y="1625444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BE05FAD9-75ED-4740-AC7E-2BC3E23EF8D2}"/>
              </a:ext>
            </a:extLst>
          </p:cNvPr>
          <p:cNvGraphicFramePr>
            <a:graphicFrameLocks noGrp="1"/>
          </p:cNvGraphicFramePr>
          <p:nvPr/>
        </p:nvGraphicFramePr>
        <p:xfrm>
          <a:off x="886123" y="3072557"/>
          <a:ext cx="216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D22BD34C-A734-499D-984A-ACE5AC1F0D70}"/>
              </a:ext>
            </a:extLst>
          </p:cNvPr>
          <p:cNvGraphicFramePr>
            <a:graphicFrameLocks noGrp="1"/>
          </p:cNvGraphicFramePr>
          <p:nvPr/>
        </p:nvGraphicFramePr>
        <p:xfrm>
          <a:off x="3772289" y="3075989"/>
          <a:ext cx="216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11" name="Tabela 10">
            <a:extLst>
              <a:ext uri="{FF2B5EF4-FFF2-40B4-BE49-F238E27FC236}">
                <a16:creationId xmlns:a16="http://schemas.microsoft.com/office/drawing/2014/main" id="{FD381852-2B83-4922-881A-B2E86B22D872}"/>
              </a:ext>
            </a:extLst>
          </p:cNvPr>
          <p:cNvGraphicFramePr>
            <a:graphicFrameLocks noGrp="1"/>
          </p:cNvGraphicFramePr>
          <p:nvPr/>
        </p:nvGraphicFramePr>
        <p:xfrm>
          <a:off x="3639532" y="4519670"/>
          <a:ext cx="108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12" name="Tabela 11">
            <a:extLst>
              <a:ext uri="{FF2B5EF4-FFF2-40B4-BE49-F238E27FC236}">
                <a16:creationId xmlns:a16="http://schemas.microsoft.com/office/drawing/2014/main" id="{2A323677-93A2-4D9E-8ACF-A244CF63A377}"/>
              </a:ext>
            </a:extLst>
          </p:cNvPr>
          <p:cNvGraphicFramePr>
            <a:graphicFrameLocks noGrp="1"/>
          </p:cNvGraphicFramePr>
          <p:nvPr/>
        </p:nvGraphicFramePr>
        <p:xfrm>
          <a:off x="4972217" y="4510418"/>
          <a:ext cx="108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17" name="Prostokąt 16">
            <a:extLst>
              <a:ext uri="{FF2B5EF4-FFF2-40B4-BE49-F238E27FC236}">
                <a16:creationId xmlns:a16="http://schemas.microsoft.com/office/drawing/2014/main" id="{EF294CB1-89A2-4EDB-A087-939BF4743368}"/>
              </a:ext>
            </a:extLst>
          </p:cNvPr>
          <p:cNvSpPr/>
          <p:nvPr/>
        </p:nvSpPr>
        <p:spPr>
          <a:xfrm>
            <a:off x="5310668" y="56556"/>
            <a:ext cx="148309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Sort(1,8)</a:t>
            </a:r>
          </a:p>
        </p:txBody>
      </p:sp>
      <p:sp>
        <p:nvSpPr>
          <p:cNvPr id="18" name="Prostokąt 17">
            <a:extLst>
              <a:ext uri="{FF2B5EF4-FFF2-40B4-BE49-F238E27FC236}">
                <a16:creationId xmlns:a16="http://schemas.microsoft.com/office/drawing/2014/main" id="{32B1356E-B84E-48C3-85D8-9CA807CCAB0C}"/>
              </a:ext>
            </a:extLst>
          </p:cNvPr>
          <p:cNvSpPr/>
          <p:nvPr/>
        </p:nvSpPr>
        <p:spPr>
          <a:xfrm>
            <a:off x="2649733" y="1440233"/>
            <a:ext cx="148309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Sort(1,4)</a:t>
            </a:r>
          </a:p>
        </p:txBody>
      </p:sp>
      <p:sp>
        <p:nvSpPr>
          <p:cNvPr id="19" name="Prostokąt 18">
            <a:extLst>
              <a:ext uri="{FF2B5EF4-FFF2-40B4-BE49-F238E27FC236}">
                <a16:creationId xmlns:a16="http://schemas.microsoft.com/office/drawing/2014/main" id="{8DE68AF6-D6C3-4DB1-84C6-B886792B955C}"/>
              </a:ext>
            </a:extLst>
          </p:cNvPr>
          <p:cNvSpPr/>
          <p:nvPr/>
        </p:nvSpPr>
        <p:spPr>
          <a:xfrm>
            <a:off x="4110739" y="2818475"/>
            <a:ext cx="148309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Sort(3,4)</a:t>
            </a:r>
          </a:p>
        </p:txBody>
      </p:sp>
    </p:spTree>
    <p:extLst>
      <p:ext uri="{BB962C8B-B14F-4D97-AF65-F5344CB8AC3E}">
        <p14:creationId xmlns:p14="http://schemas.microsoft.com/office/powerpoint/2010/main" val="277097228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734945A-C46A-3D4C-8B1D-04C29F06487D}"/>
              </a:ext>
            </a:extLst>
          </p:cNvPr>
          <p:cNvGraphicFramePr>
            <a:graphicFrameLocks noGrp="1"/>
          </p:cNvGraphicFramePr>
          <p:nvPr/>
        </p:nvGraphicFramePr>
        <p:xfrm>
          <a:off x="1776000" y="301000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BCACFB6D-152D-48E9-9330-F39C7D143176}"/>
              </a:ext>
            </a:extLst>
          </p:cNvPr>
          <p:cNvGraphicFramePr>
            <a:graphicFrameLocks noGrp="1"/>
          </p:cNvGraphicFramePr>
          <p:nvPr/>
        </p:nvGraphicFramePr>
        <p:xfrm>
          <a:off x="1231283" y="1625444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BE05FAD9-75ED-4740-AC7E-2BC3E23EF8D2}"/>
              </a:ext>
            </a:extLst>
          </p:cNvPr>
          <p:cNvGraphicFramePr>
            <a:graphicFrameLocks noGrp="1"/>
          </p:cNvGraphicFramePr>
          <p:nvPr/>
        </p:nvGraphicFramePr>
        <p:xfrm>
          <a:off x="886123" y="3072557"/>
          <a:ext cx="216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D22BD34C-A734-499D-984A-ACE5AC1F0D70}"/>
              </a:ext>
            </a:extLst>
          </p:cNvPr>
          <p:cNvGraphicFramePr>
            <a:graphicFrameLocks noGrp="1"/>
          </p:cNvGraphicFramePr>
          <p:nvPr/>
        </p:nvGraphicFramePr>
        <p:xfrm>
          <a:off x="3772289" y="3075989"/>
          <a:ext cx="216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11" name="Tabela 10">
            <a:extLst>
              <a:ext uri="{FF2B5EF4-FFF2-40B4-BE49-F238E27FC236}">
                <a16:creationId xmlns:a16="http://schemas.microsoft.com/office/drawing/2014/main" id="{FD381852-2B83-4922-881A-B2E86B22D872}"/>
              </a:ext>
            </a:extLst>
          </p:cNvPr>
          <p:cNvGraphicFramePr>
            <a:graphicFrameLocks noGrp="1"/>
          </p:cNvGraphicFramePr>
          <p:nvPr/>
        </p:nvGraphicFramePr>
        <p:xfrm>
          <a:off x="3639532" y="4519670"/>
          <a:ext cx="108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12" name="Tabela 11">
            <a:extLst>
              <a:ext uri="{FF2B5EF4-FFF2-40B4-BE49-F238E27FC236}">
                <a16:creationId xmlns:a16="http://schemas.microsoft.com/office/drawing/2014/main" id="{2A323677-93A2-4D9E-8ACF-A244CF63A377}"/>
              </a:ext>
            </a:extLst>
          </p:cNvPr>
          <p:cNvGraphicFramePr>
            <a:graphicFrameLocks noGrp="1"/>
          </p:cNvGraphicFramePr>
          <p:nvPr/>
        </p:nvGraphicFramePr>
        <p:xfrm>
          <a:off x="4972217" y="4510418"/>
          <a:ext cx="108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17" name="Prostokąt 16">
            <a:extLst>
              <a:ext uri="{FF2B5EF4-FFF2-40B4-BE49-F238E27FC236}">
                <a16:creationId xmlns:a16="http://schemas.microsoft.com/office/drawing/2014/main" id="{EF294CB1-89A2-4EDB-A087-939BF4743368}"/>
              </a:ext>
            </a:extLst>
          </p:cNvPr>
          <p:cNvSpPr/>
          <p:nvPr/>
        </p:nvSpPr>
        <p:spPr>
          <a:xfrm>
            <a:off x="5310668" y="56556"/>
            <a:ext cx="148309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Sort(1,8)</a:t>
            </a:r>
          </a:p>
        </p:txBody>
      </p:sp>
      <p:sp>
        <p:nvSpPr>
          <p:cNvPr id="18" name="Prostokąt 17">
            <a:extLst>
              <a:ext uri="{FF2B5EF4-FFF2-40B4-BE49-F238E27FC236}">
                <a16:creationId xmlns:a16="http://schemas.microsoft.com/office/drawing/2014/main" id="{32B1356E-B84E-48C3-85D8-9CA807CCAB0C}"/>
              </a:ext>
            </a:extLst>
          </p:cNvPr>
          <p:cNvSpPr/>
          <p:nvPr/>
        </p:nvSpPr>
        <p:spPr>
          <a:xfrm>
            <a:off x="2649733" y="1440233"/>
            <a:ext cx="148309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Sort(1,4)</a:t>
            </a:r>
          </a:p>
        </p:txBody>
      </p:sp>
      <p:sp>
        <p:nvSpPr>
          <p:cNvPr id="19" name="Prostokąt 18">
            <a:extLst>
              <a:ext uri="{FF2B5EF4-FFF2-40B4-BE49-F238E27FC236}">
                <a16:creationId xmlns:a16="http://schemas.microsoft.com/office/drawing/2014/main" id="{8DE68AF6-D6C3-4DB1-84C6-B886792B955C}"/>
              </a:ext>
            </a:extLst>
          </p:cNvPr>
          <p:cNvSpPr/>
          <p:nvPr/>
        </p:nvSpPr>
        <p:spPr>
          <a:xfrm>
            <a:off x="4110739" y="2818475"/>
            <a:ext cx="148309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Sort(3,4)</a:t>
            </a:r>
          </a:p>
        </p:txBody>
      </p:sp>
      <p:sp>
        <p:nvSpPr>
          <p:cNvPr id="20" name="Prostokąt 19">
            <a:extLst>
              <a:ext uri="{FF2B5EF4-FFF2-40B4-BE49-F238E27FC236}">
                <a16:creationId xmlns:a16="http://schemas.microsoft.com/office/drawing/2014/main" id="{C6513989-4DF5-488D-A646-29178A63A15D}"/>
              </a:ext>
            </a:extLst>
          </p:cNvPr>
          <p:cNvSpPr/>
          <p:nvPr/>
        </p:nvSpPr>
        <p:spPr>
          <a:xfrm>
            <a:off x="4524092" y="4076220"/>
            <a:ext cx="76925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Scal</a:t>
            </a:r>
            <a:endParaRPr lang="pl-PL" sz="2800" b="1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6032949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734945A-C46A-3D4C-8B1D-04C29F06487D}"/>
              </a:ext>
            </a:extLst>
          </p:cNvPr>
          <p:cNvGraphicFramePr>
            <a:graphicFrameLocks noGrp="1"/>
          </p:cNvGraphicFramePr>
          <p:nvPr/>
        </p:nvGraphicFramePr>
        <p:xfrm>
          <a:off x="1776000" y="301000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BCACFB6D-152D-48E9-9330-F39C7D143176}"/>
              </a:ext>
            </a:extLst>
          </p:cNvPr>
          <p:cNvGraphicFramePr>
            <a:graphicFrameLocks noGrp="1"/>
          </p:cNvGraphicFramePr>
          <p:nvPr/>
        </p:nvGraphicFramePr>
        <p:xfrm>
          <a:off x="1231283" y="1625444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BE05FAD9-75ED-4740-AC7E-2BC3E23EF8D2}"/>
              </a:ext>
            </a:extLst>
          </p:cNvPr>
          <p:cNvGraphicFramePr>
            <a:graphicFrameLocks noGrp="1"/>
          </p:cNvGraphicFramePr>
          <p:nvPr/>
        </p:nvGraphicFramePr>
        <p:xfrm>
          <a:off x="886123" y="3072557"/>
          <a:ext cx="216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D22BD34C-A734-499D-984A-ACE5AC1F0D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742578"/>
              </p:ext>
            </p:extLst>
          </p:nvPr>
        </p:nvGraphicFramePr>
        <p:xfrm>
          <a:off x="3772289" y="3075989"/>
          <a:ext cx="216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17" name="Prostokąt 16">
            <a:extLst>
              <a:ext uri="{FF2B5EF4-FFF2-40B4-BE49-F238E27FC236}">
                <a16:creationId xmlns:a16="http://schemas.microsoft.com/office/drawing/2014/main" id="{EF294CB1-89A2-4EDB-A087-939BF4743368}"/>
              </a:ext>
            </a:extLst>
          </p:cNvPr>
          <p:cNvSpPr/>
          <p:nvPr/>
        </p:nvSpPr>
        <p:spPr>
          <a:xfrm>
            <a:off x="5310668" y="56556"/>
            <a:ext cx="148309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Sort(1,8)</a:t>
            </a:r>
          </a:p>
        </p:txBody>
      </p:sp>
      <p:sp>
        <p:nvSpPr>
          <p:cNvPr id="18" name="Prostokąt 17">
            <a:extLst>
              <a:ext uri="{FF2B5EF4-FFF2-40B4-BE49-F238E27FC236}">
                <a16:creationId xmlns:a16="http://schemas.microsoft.com/office/drawing/2014/main" id="{32B1356E-B84E-48C3-85D8-9CA807CCAB0C}"/>
              </a:ext>
            </a:extLst>
          </p:cNvPr>
          <p:cNvSpPr/>
          <p:nvPr/>
        </p:nvSpPr>
        <p:spPr>
          <a:xfrm>
            <a:off x="2649733" y="1440233"/>
            <a:ext cx="148309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Sort(1,4)</a:t>
            </a:r>
          </a:p>
        </p:txBody>
      </p:sp>
      <p:sp>
        <p:nvSpPr>
          <p:cNvPr id="19" name="Prostokąt 18">
            <a:extLst>
              <a:ext uri="{FF2B5EF4-FFF2-40B4-BE49-F238E27FC236}">
                <a16:creationId xmlns:a16="http://schemas.microsoft.com/office/drawing/2014/main" id="{8DE68AF6-D6C3-4DB1-84C6-B886792B955C}"/>
              </a:ext>
            </a:extLst>
          </p:cNvPr>
          <p:cNvSpPr/>
          <p:nvPr/>
        </p:nvSpPr>
        <p:spPr>
          <a:xfrm>
            <a:off x="4110739" y="2818475"/>
            <a:ext cx="148309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Sort(3,4)</a:t>
            </a:r>
          </a:p>
        </p:txBody>
      </p:sp>
    </p:spTree>
    <p:extLst>
      <p:ext uri="{BB962C8B-B14F-4D97-AF65-F5344CB8AC3E}">
        <p14:creationId xmlns:p14="http://schemas.microsoft.com/office/powerpoint/2010/main" val="427862922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734945A-C46A-3D4C-8B1D-04C29F06487D}"/>
              </a:ext>
            </a:extLst>
          </p:cNvPr>
          <p:cNvGraphicFramePr>
            <a:graphicFrameLocks noGrp="1"/>
          </p:cNvGraphicFramePr>
          <p:nvPr/>
        </p:nvGraphicFramePr>
        <p:xfrm>
          <a:off x="1776000" y="301000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BCACFB6D-152D-48E9-9330-F39C7D143176}"/>
              </a:ext>
            </a:extLst>
          </p:cNvPr>
          <p:cNvGraphicFramePr>
            <a:graphicFrameLocks noGrp="1"/>
          </p:cNvGraphicFramePr>
          <p:nvPr/>
        </p:nvGraphicFramePr>
        <p:xfrm>
          <a:off x="1231283" y="1625444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BE05FAD9-75ED-4740-AC7E-2BC3E23EF8D2}"/>
              </a:ext>
            </a:extLst>
          </p:cNvPr>
          <p:cNvGraphicFramePr>
            <a:graphicFrameLocks noGrp="1"/>
          </p:cNvGraphicFramePr>
          <p:nvPr/>
        </p:nvGraphicFramePr>
        <p:xfrm>
          <a:off x="886123" y="3072557"/>
          <a:ext cx="216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D22BD34C-A734-499D-984A-ACE5AC1F0D70}"/>
              </a:ext>
            </a:extLst>
          </p:cNvPr>
          <p:cNvGraphicFramePr>
            <a:graphicFrameLocks noGrp="1"/>
          </p:cNvGraphicFramePr>
          <p:nvPr/>
        </p:nvGraphicFramePr>
        <p:xfrm>
          <a:off x="3772289" y="3075989"/>
          <a:ext cx="216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17" name="Prostokąt 16">
            <a:extLst>
              <a:ext uri="{FF2B5EF4-FFF2-40B4-BE49-F238E27FC236}">
                <a16:creationId xmlns:a16="http://schemas.microsoft.com/office/drawing/2014/main" id="{EF294CB1-89A2-4EDB-A087-939BF4743368}"/>
              </a:ext>
            </a:extLst>
          </p:cNvPr>
          <p:cNvSpPr/>
          <p:nvPr/>
        </p:nvSpPr>
        <p:spPr>
          <a:xfrm>
            <a:off x="5310668" y="56556"/>
            <a:ext cx="148309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Sort(1,8)</a:t>
            </a:r>
          </a:p>
        </p:txBody>
      </p:sp>
      <p:sp>
        <p:nvSpPr>
          <p:cNvPr id="18" name="Prostokąt 17">
            <a:extLst>
              <a:ext uri="{FF2B5EF4-FFF2-40B4-BE49-F238E27FC236}">
                <a16:creationId xmlns:a16="http://schemas.microsoft.com/office/drawing/2014/main" id="{32B1356E-B84E-48C3-85D8-9CA807CCAB0C}"/>
              </a:ext>
            </a:extLst>
          </p:cNvPr>
          <p:cNvSpPr/>
          <p:nvPr/>
        </p:nvSpPr>
        <p:spPr>
          <a:xfrm>
            <a:off x="2649733" y="1440233"/>
            <a:ext cx="148309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Sort(1,4)</a:t>
            </a:r>
          </a:p>
        </p:txBody>
      </p:sp>
    </p:spTree>
    <p:extLst>
      <p:ext uri="{BB962C8B-B14F-4D97-AF65-F5344CB8AC3E}">
        <p14:creationId xmlns:p14="http://schemas.microsoft.com/office/powerpoint/2010/main" val="16770257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734945A-C46A-3D4C-8B1D-04C29F06487D}"/>
              </a:ext>
            </a:extLst>
          </p:cNvPr>
          <p:cNvGraphicFramePr>
            <a:graphicFrameLocks noGrp="1"/>
          </p:cNvGraphicFramePr>
          <p:nvPr/>
        </p:nvGraphicFramePr>
        <p:xfrm>
          <a:off x="1776000" y="301000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BCACFB6D-152D-48E9-9330-F39C7D143176}"/>
              </a:ext>
            </a:extLst>
          </p:cNvPr>
          <p:cNvGraphicFramePr>
            <a:graphicFrameLocks noGrp="1"/>
          </p:cNvGraphicFramePr>
          <p:nvPr/>
        </p:nvGraphicFramePr>
        <p:xfrm>
          <a:off x="1231283" y="1625444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BE05FAD9-75ED-4740-AC7E-2BC3E23EF8D2}"/>
              </a:ext>
            </a:extLst>
          </p:cNvPr>
          <p:cNvGraphicFramePr>
            <a:graphicFrameLocks noGrp="1"/>
          </p:cNvGraphicFramePr>
          <p:nvPr/>
        </p:nvGraphicFramePr>
        <p:xfrm>
          <a:off x="886123" y="3072557"/>
          <a:ext cx="216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D22BD34C-A734-499D-984A-ACE5AC1F0D70}"/>
              </a:ext>
            </a:extLst>
          </p:cNvPr>
          <p:cNvGraphicFramePr>
            <a:graphicFrameLocks noGrp="1"/>
          </p:cNvGraphicFramePr>
          <p:nvPr/>
        </p:nvGraphicFramePr>
        <p:xfrm>
          <a:off x="3772289" y="3075989"/>
          <a:ext cx="216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17" name="Prostokąt 16">
            <a:extLst>
              <a:ext uri="{FF2B5EF4-FFF2-40B4-BE49-F238E27FC236}">
                <a16:creationId xmlns:a16="http://schemas.microsoft.com/office/drawing/2014/main" id="{EF294CB1-89A2-4EDB-A087-939BF4743368}"/>
              </a:ext>
            </a:extLst>
          </p:cNvPr>
          <p:cNvSpPr/>
          <p:nvPr/>
        </p:nvSpPr>
        <p:spPr>
          <a:xfrm>
            <a:off x="5310668" y="56556"/>
            <a:ext cx="148309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Sort(1,8)</a:t>
            </a:r>
          </a:p>
        </p:txBody>
      </p:sp>
      <p:sp>
        <p:nvSpPr>
          <p:cNvPr id="18" name="Prostokąt 17">
            <a:extLst>
              <a:ext uri="{FF2B5EF4-FFF2-40B4-BE49-F238E27FC236}">
                <a16:creationId xmlns:a16="http://schemas.microsoft.com/office/drawing/2014/main" id="{32B1356E-B84E-48C3-85D8-9CA807CCAB0C}"/>
              </a:ext>
            </a:extLst>
          </p:cNvPr>
          <p:cNvSpPr/>
          <p:nvPr/>
        </p:nvSpPr>
        <p:spPr>
          <a:xfrm>
            <a:off x="2649733" y="1440233"/>
            <a:ext cx="148309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Sort(1,4)</a:t>
            </a:r>
          </a:p>
        </p:txBody>
      </p:sp>
      <p:sp>
        <p:nvSpPr>
          <p:cNvPr id="19" name="Prostokąt 18">
            <a:extLst>
              <a:ext uri="{FF2B5EF4-FFF2-40B4-BE49-F238E27FC236}">
                <a16:creationId xmlns:a16="http://schemas.microsoft.com/office/drawing/2014/main" id="{28976617-63A9-47AA-9052-ACF443C791DD}"/>
              </a:ext>
            </a:extLst>
          </p:cNvPr>
          <p:cNvSpPr/>
          <p:nvPr/>
        </p:nvSpPr>
        <p:spPr>
          <a:xfrm>
            <a:off x="3026804" y="2705444"/>
            <a:ext cx="76925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Scal</a:t>
            </a:r>
          </a:p>
        </p:txBody>
      </p:sp>
    </p:spTree>
    <p:extLst>
      <p:ext uri="{BB962C8B-B14F-4D97-AF65-F5344CB8AC3E}">
        <p14:creationId xmlns:p14="http://schemas.microsoft.com/office/powerpoint/2010/main" val="128439706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734945A-C46A-3D4C-8B1D-04C29F06487D}"/>
              </a:ext>
            </a:extLst>
          </p:cNvPr>
          <p:cNvGraphicFramePr>
            <a:graphicFrameLocks noGrp="1"/>
          </p:cNvGraphicFramePr>
          <p:nvPr/>
        </p:nvGraphicFramePr>
        <p:xfrm>
          <a:off x="1776000" y="301000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BCACFB6D-152D-48E9-9330-F39C7D1431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873204"/>
              </p:ext>
            </p:extLst>
          </p:nvPr>
        </p:nvGraphicFramePr>
        <p:xfrm>
          <a:off x="1231283" y="1625444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17" name="Prostokąt 16">
            <a:extLst>
              <a:ext uri="{FF2B5EF4-FFF2-40B4-BE49-F238E27FC236}">
                <a16:creationId xmlns:a16="http://schemas.microsoft.com/office/drawing/2014/main" id="{EF294CB1-89A2-4EDB-A087-939BF4743368}"/>
              </a:ext>
            </a:extLst>
          </p:cNvPr>
          <p:cNvSpPr/>
          <p:nvPr/>
        </p:nvSpPr>
        <p:spPr>
          <a:xfrm>
            <a:off x="5310668" y="56556"/>
            <a:ext cx="148309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Sort(1,8)</a:t>
            </a:r>
          </a:p>
        </p:txBody>
      </p:sp>
      <p:sp>
        <p:nvSpPr>
          <p:cNvPr id="18" name="Prostokąt 17">
            <a:extLst>
              <a:ext uri="{FF2B5EF4-FFF2-40B4-BE49-F238E27FC236}">
                <a16:creationId xmlns:a16="http://schemas.microsoft.com/office/drawing/2014/main" id="{32B1356E-B84E-48C3-85D8-9CA807CCAB0C}"/>
              </a:ext>
            </a:extLst>
          </p:cNvPr>
          <p:cNvSpPr/>
          <p:nvPr/>
        </p:nvSpPr>
        <p:spPr>
          <a:xfrm>
            <a:off x="2649733" y="1440233"/>
            <a:ext cx="148309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Sort(1,4)</a:t>
            </a:r>
          </a:p>
        </p:txBody>
      </p:sp>
    </p:spTree>
    <p:extLst>
      <p:ext uri="{BB962C8B-B14F-4D97-AF65-F5344CB8AC3E}">
        <p14:creationId xmlns:p14="http://schemas.microsoft.com/office/powerpoint/2010/main" val="237819793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734945A-C46A-3D4C-8B1D-04C29F06487D}"/>
              </a:ext>
            </a:extLst>
          </p:cNvPr>
          <p:cNvGraphicFramePr>
            <a:graphicFrameLocks noGrp="1"/>
          </p:cNvGraphicFramePr>
          <p:nvPr/>
        </p:nvGraphicFramePr>
        <p:xfrm>
          <a:off x="1776000" y="301000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BCACFB6D-152D-48E9-9330-F39C7D143176}"/>
              </a:ext>
            </a:extLst>
          </p:cNvPr>
          <p:cNvGraphicFramePr>
            <a:graphicFrameLocks noGrp="1"/>
          </p:cNvGraphicFramePr>
          <p:nvPr/>
        </p:nvGraphicFramePr>
        <p:xfrm>
          <a:off x="1231283" y="1625444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17" name="Prostokąt 16">
            <a:extLst>
              <a:ext uri="{FF2B5EF4-FFF2-40B4-BE49-F238E27FC236}">
                <a16:creationId xmlns:a16="http://schemas.microsoft.com/office/drawing/2014/main" id="{EF294CB1-89A2-4EDB-A087-939BF4743368}"/>
              </a:ext>
            </a:extLst>
          </p:cNvPr>
          <p:cNvSpPr/>
          <p:nvPr/>
        </p:nvSpPr>
        <p:spPr>
          <a:xfrm>
            <a:off x="5310668" y="56556"/>
            <a:ext cx="148309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Sort(1,8)</a:t>
            </a:r>
          </a:p>
        </p:txBody>
      </p:sp>
    </p:spTree>
    <p:extLst>
      <p:ext uri="{BB962C8B-B14F-4D97-AF65-F5344CB8AC3E}">
        <p14:creationId xmlns:p14="http://schemas.microsoft.com/office/powerpoint/2010/main" val="32016992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734945A-C46A-3D4C-8B1D-04C29F06487D}"/>
              </a:ext>
            </a:extLst>
          </p:cNvPr>
          <p:cNvGraphicFramePr>
            <a:graphicFrameLocks noGrp="1"/>
          </p:cNvGraphicFramePr>
          <p:nvPr/>
        </p:nvGraphicFramePr>
        <p:xfrm>
          <a:off x="1776000" y="301000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BCACFB6D-152D-48E9-9330-F39C7D143176}"/>
              </a:ext>
            </a:extLst>
          </p:cNvPr>
          <p:cNvGraphicFramePr>
            <a:graphicFrameLocks noGrp="1"/>
          </p:cNvGraphicFramePr>
          <p:nvPr/>
        </p:nvGraphicFramePr>
        <p:xfrm>
          <a:off x="1231283" y="1625444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E3258431-8584-4EA5-A1CC-B1BE8DFA8FF6}"/>
              </a:ext>
            </a:extLst>
          </p:cNvPr>
          <p:cNvGraphicFramePr>
            <a:graphicFrameLocks noGrp="1"/>
          </p:cNvGraphicFramePr>
          <p:nvPr/>
        </p:nvGraphicFramePr>
        <p:xfrm>
          <a:off x="6535105" y="1625444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17" name="Prostokąt 16">
            <a:extLst>
              <a:ext uri="{FF2B5EF4-FFF2-40B4-BE49-F238E27FC236}">
                <a16:creationId xmlns:a16="http://schemas.microsoft.com/office/drawing/2014/main" id="{EF294CB1-89A2-4EDB-A087-939BF4743368}"/>
              </a:ext>
            </a:extLst>
          </p:cNvPr>
          <p:cNvSpPr/>
          <p:nvPr/>
        </p:nvSpPr>
        <p:spPr>
          <a:xfrm>
            <a:off x="5310668" y="56556"/>
            <a:ext cx="148309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Sort(1,8)</a:t>
            </a:r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A8DEC498-2BF2-4545-9520-DCD2D2CB0956}"/>
              </a:ext>
            </a:extLst>
          </p:cNvPr>
          <p:cNvSpPr/>
          <p:nvPr/>
        </p:nvSpPr>
        <p:spPr>
          <a:xfrm>
            <a:off x="7953556" y="1363834"/>
            <a:ext cx="148309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Sort(5,8)</a:t>
            </a:r>
          </a:p>
        </p:txBody>
      </p:sp>
    </p:spTree>
    <p:extLst>
      <p:ext uri="{BB962C8B-B14F-4D97-AF65-F5344CB8AC3E}">
        <p14:creationId xmlns:p14="http://schemas.microsoft.com/office/powerpoint/2010/main" val="112676079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734945A-C46A-3D4C-8B1D-04C29F06487D}"/>
              </a:ext>
            </a:extLst>
          </p:cNvPr>
          <p:cNvGraphicFramePr>
            <a:graphicFrameLocks noGrp="1"/>
          </p:cNvGraphicFramePr>
          <p:nvPr/>
        </p:nvGraphicFramePr>
        <p:xfrm>
          <a:off x="1776000" y="301000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BCACFB6D-152D-48E9-9330-F39C7D143176}"/>
              </a:ext>
            </a:extLst>
          </p:cNvPr>
          <p:cNvGraphicFramePr>
            <a:graphicFrameLocks noGrp="1"/>
          </p:cNvGraphicFramePr>
          <p:nvPr/>
        </p:nvGraphicFramePr>
        <p:xfrm>
          <a:off x="1231283" y="1625444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E3258431-8584-4EA5-A1CC-B1BE8DFA8FF6}"/>
              </a:ext>
            </a:extLst>
          </p:cNvPr>
          <p:cNvGraphicFramePr>
            <a:graphicFrameLocks noGrp="1"/>
          </p:cNvGraphicFramePr>
          <p:nvPr/>
        </p:nvGraphicFramePr>
        <p:xfrm>
          <a:off x="6535105" y="1625444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83E1AF9E-D6A1-422A-BED7-4DFF5F9E7682}"/>
              </a:ext>
            </a:extLst>
          </p:cNvPr>
          <p:cNvGraphicFramePr>
            <a:graphicFrameLocks noGrp="1"/>
          </p:cNvGraphicFramePr>
          <p:nvPr/>
        </p:nvGraphicFramePr>
        <p:xfrm>
          <a:off x="6259713" y="3072557"/>
          <a:ext cx="216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17" name="Prostokąt 16">
            <a:extLst>
              <a:ext uri="{FF2B5EF4-FFF2-40B4-BE49-F238E27FC236}">
                <a16:creationId xmlns:a16="http://schemas.microsoft.com/office/drawing/2014/main" id="{EF294CB1-89A2-4EDB-A087-939BF4743368}"/>
              </a:ext>
            </a:extLst>
          </p:cNvPr>
          <p:cNvSpPr/>
          <p:nvPr/>
        </p:nvSpPr>
        <p:spPr>
          <a:xfrm>
            <a:off x="5310668" y="56556"/>
            <a:ext cx="148309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Sort(1,8)</a:t>
            </a:r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A8DEC498-2BF2-4545-9520-DCD2D2CB0956}"/>
              </a:ext>
            </a:extLst>
          </p:cNvPr>
          <p:cNvSpPr/>
          <p:nvPr/>
        </p:nvSpPr>
        <p:spPr>
          <a:xfrm>
            <a:off x="7953556" y="1363834"/>
            <a:ext cx="148309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Sort(5,8)</a:t>
            </a:r>
          </a:p>
        </p:txBody>
      </p:sp>
      <p:sp>
        <p:nvSpPr>
          <p:cNvPr id="18" name="Prostokąt 17">
            <a:extLst>
              <a:ext uri="{FF2B5EF4-FFF2-40B4-BE49-F238E27FC236}">
                <a16:creationId xmlns:a16="http://schemas.microsoft.com/office/drawing/2014/main" id="{10B4FB3B-213B-408E-9320-105DCA0E95F9}"/>
              </a:ext>
            </a:extLst>
          </p:cNvPr>
          <p:cNvSpPr/>
          <p:nvPr/>
        </p:nvSpPr>
        <p:spPr>
          <a:xfrm>
            <a:off x="6734824" y="2823101"/>
            <a:ext cx="148309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Sort(5,6)</a:t>
            </a:r>
          </a:p>
        </p:txBody>
      </p:sp>
    </p:spTree>
    <p:extLst>
      <p:ext uri="{BB962C8B-B14F-4D97-AF65-F5344CB8AC3E}">
        <p14:creationId xmlns:p14="http://schemas.microsoft.com/office/powerpoint/2010/main" val="229806063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734945A-C46A-3D4C-8B1D-04C29F06487D}"/>
              </a:ext>
            </a:extLst>
          </p:cNvPr>
          <p:cNvGraphicFramePr>
            <a:graphicFrameLocks noGrp="1"/>
          </p:cNvGraphicFramePr>
          <p:nvPr/>
        </p:nvGraphicFramePr>
        <p:xfrm>
          <a:off x="1776000" y="301000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BCACFB6D-152D-48E9-9330-F39C7D143176}"/>
              </a:ext>
            </a:extLst>
          </p:cNvPr>
          <p:cNvGraphicFramePr>
            <a:graphicFrameLocks noGrp="1"/>
          </p:cNvGraphicFramePr>
          <p:nvPr/>
        </p:nvGraphicFramePr>
        <p:xfrm>
          <a:off x="1231283" y="1625444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E3258431-8584-4EA5-A1CC-B1BE8DFA8FF6}"/>
              </a:ext>
            </a:extLst>
          </p:cNvPr>
          <p:cNvGraphicFramePr>
            <a:graphicFrameLocks noGrp="1"/>
          </p:cNvGraphicFramePr>
          <p:nvPr/>
        </p:nvGraphicFramePr>
        <p:xfrm>
          <a:off x="6535105" y="1625444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83E1AF9E-D6A1-422A-BED7-4DFF5F9E7682}"/>
              </a:ext>
            </a:extLst>
          </p:cNvPr>
          <p:cNvGraphicFramePr>
            <a:graphicFrameLocks noGrp="1"/>
          </p:cNvGraphicFramePr>
          <p:nvPr/>
        </p:nvGraphicFramePr>
        <p:xfrm>
          <a:off x="6259713" y="3072557"/>
          <a:ext cx="216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13" name="Tabela 12">
            <a:extLst>
              <a:ext uri="{FF2B5EF4-FFF2-40B4-BE49-F238E27FC236}">
                <a16:creationId xmlns:a16="http://schemas.microsoft.com/office/drawing/2014/main" id="{860EC9F2-38B9-4572-83A1-C6758B3AF362}"/>
              </a:ext>
            </a:extLst>
          </p:cNvPr>
          <p:cNvGraphicFramePr>
            <a:graphicFrameLocks noGrp="1"/>
          </p:cNvGraphicFramePr>
          <p:nvPr/>
        </p:nvGraphicFramePr>
        <p:xfrm>
          <a:off x="6194824" y="4519670"/>
          <a:ext cx="108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17" name="Prostokąt 16">
            <a:extLst>
              <a:ext uri="{FF2B5EF4-FFF2-40B4-BE49-F238E27FC236}">
                <a16:creationId xmlns:a16="http://schemas.microsoft.com/office/drawing/2014/main" id="{EF294CB1-89A2-4EDB-A087-939BF4743368}"/>
              </a:ext>
            </a:extLst>
          </p:cNvPr>
          <p:cNvSpPr/>
          <p:nvPr/>
        </p:nvSpPr>
        <p:spPr>
          <a:xfrm>
            <a:off x="5310668" y="56556"/>
            <a:ext cx="148309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Sort(1,8)</a:t>
            </a:r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A8DEC498-2BF2-4545-9520-DCD2D2CB0956}"/>
              </a:ext>
            </a:extLst>
          </p:cNvPr>
          <p:cNvSpPr/>
          <p:nvPr/>
        </p:nvSpPr>
        <p:spPr>
          <a:xfrm>
            <a:off x="7953556" y="1363834"/>
            <a:ext cx="148309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Sort(5,8)</a:t>
            </a:r>
          </a:p>
        </p:txBody>
      </p:sp>
      <p:sp>
        <p:nvSpPr>
          <p:cNvPr id="18" name="Prostokąt 17">
            <a:extLst>
              <a:ext uri="{FF2B5EF4-FFF2-40B4-BE49-F238E27FC236}">
                <a16:creationId xmlns:a16="http://schemas.microsoft.com/office/drawing/2014/main" id="{10B4FB3B-213B-408E-9320-105DCA0E95F9}"/>
              </a:ext>
            </a:extLst>
          </p:cNvPr>
          <p:cNvSpPr/>
          <p:nvPr/>
        </p:nvSpPr>
        <p:spPr>
          <a:xfrm>
            <a:off x="6734824" y="2823101"/>
            <a:ext cx="148309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Sort(5,6)</a:t>
            </a:r>
          </a:p>
        </p:txBody>
      </p:sp>
      <p:sp>
        <p:nvSpPr>
          <p:cNvPr id="19" name="Prostokąt 18">
            <a:extLst>
              <a:ext uri="{FF2B5EF4-FFF2-40B4-BE49-F238E27FC236}">
                <a16:creationId xmlns:a16="http://schemas.microsoft.com/office/drawing/2014/main" id="{B388D491-76AD-4CF4-86A8-F51804696307}"/>
              </a:ext>
            </a:extLst>
          </p:cNvPr>
          <p:cNvSpPr/>
          <p:nvPr/>
        </p:nvSpPr>
        <p:spPr>
          <a:xfrm>
            <a:off x="6038309" y="4258060"/>
            <a:ext cx="148309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Sort(5,5)</a:t>
            </a:r>
          </a:p>
        </p:txBody>
      </p:sp>
    </p:spTree>
    <p:extLst>
      <p:ext uri="{BB962C8B-B14F-4D97-AF65-F5344CB8AC3E}">
        <p14:creationId xmlns:p14="http://schemas.microsoft.com/office/powerpoint/2010/main" val="3610851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313EBD5-544B-43A8-B2A4-9B808E2EA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53DE699E-A6D7-43D8-A46D-59F9F961AA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3362398"/>
              </p:ext>
            </p:extLst>
          </p:nvPr>
        </p:nvGraphicFramePr>
        <p:xfrm>
          <a:off x="4490530" y="1625444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DBF8DA39-1885-4E1D-BA23-033527F13D87}"/>
              </a:ext>
            </a:extLst>
          </p:cNvPr>
          <p:cNvGraphicFramePr>
            <a:graphicFrameLocks noGrp="1"/>
          </p:cNvGraphicFramePr>
          <p:nvPr/>
        </p:nvGraphicFramePr>
        <p:xfrm>
          <a:off x="4490530" y="3173586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6" name="Prostokąt 5">
            <a:extLst>
              <a:ext uri="{FF2B5EF4-FFF2-40B4-BE49-F238E27FC236}">
                <a16:creationId xmlns:a16="http://schemas.microsoft.com/office/drawing/2014/main" id="{C481D538-E6A5-4E6C-971D-479555558D40}"/>
              </a:ext>
            </a:extLst>
          </p:cNvPr>
          <p:cNvSpPr/>
          <p:nvPr/>
        </p:nvSpPr>
        <p:spPr>
          <a:xfrm>
            <a:off x="838200" y="1703779"/>
            <a:ext cx="27953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Tablica 1:</a:t>
            </a: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855D2A2B-2340-46E4-9B8B-5893DCA22606}"/>
              </a:ext>
            </a:extLst>
          </p:cNvPr>
          <p:cNvSpPr/>
          <p:nvPr/>
        </p:nvSpPr>
        <p:spPr>
          <a:xfrm>
            <a:off x="838200" y="3173586"/>
            <a:ext cx="27953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Tablica 2:</a:t>
            </a:r>
          </a:p>
        </p:txBody>
      </p:sp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7D659FD8-817A-474C-91A4-04BAB60737C4}"/>
              </a:ext>
            </a:extLst>
          </p:cNvPr>
          <p:cNvGraphicFramePr>
            <a:graphicFrameLocks noGrp="1"/>
          </p:cNvGraphicFramePr>
          <p:nvPr/>
        </p:nvGraphicFramePr>
        <p:xfrm>
          <a:off x="2957434" y="5063123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10" name="Prostokąt 9">
            <a:extLst>
              <a:ext uri="{FF2B5EF4-FFF2-40B4-BE49-F238E27FC236}">
                <a16:creationId xmlns:a16="http://schemas.microsoft.com/office/drawing/2014/main" id="{5AB579E6-6527-4333-9B27-53FAA679949C}"/>
              </a:ext>
            </a:extLst>
          </p:cNvPr>
          <p:cNvSpPr/>
          <p:nvPr/>
        </p:nvSpPr>
        <p:spPr>
          <a:xfrm>
            <a:off x="838200" y="5141458"/>
            <a:ext cx="21192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Wynik:</a:t>
            </a:r>
          </a:p>
        </p:txBody>
      </p:sp>
    </p:spTree>
    <p:extLst>
      <p:ext uri="{BB962C8B-B14F-4D97-AF65-F5344CB8AC3E}">
        <p14:creationId xmlns:p14="http://schemas.microsoft.com/office/powerpoint/2010/main" val="177262887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734945A-C46A-3D4C-8B1D-04C29F06487D}"/>
              </a:ext>
            </a:extLst>
          </p:cNvPr>
          <p:cNvGraphicFramePr>
            <a:graphicFrameLocks noGrp="1"/>
          </p:cNvGraphicFramePr>
          <p:nvPr/>
        </p:nvGraphicFramePr>
        <p:xfrm>
          <a:off x="1776000" y="301000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BCACFB6D-152D-48E9-9330-F39C7D143176}"/>
              </a:ext>
            </a:extLst>
          </p:cNvPr>
          <p:cNvGraphicFramePr>
            <a:graphicFrameLocks noGrp="1"/>
          </p:cNvGraphicFramePr>
          <p:nvPr/>
        </p:nvGraphicFramePr>
        <p:xfrm>
          <a:off x="1231283" y="1625444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E3258431-8584-4EA5-A1CC-B1BE8DFA8FF6}"/>
              </a:ext>
            </a:extLst>
          </p:cNvPr>
          <p:cNvGraphicFramePr>
            <a:graphicFrameLocks noGrp="1"/>
          </p:cNvGraphicFramePr>
          <p:nvPr/>
        </p:nvGraphicFramePr>
        <p:xfrm>
          <a:off x="6535105" y="1625444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83E1AF9E-D6A1-422A-BED7-4DFF5F9E7682}"/>
              </a:ext>
            </a:extLst>
          </p:cNvPr>
          <p:cNvGraphicFramePr>
            <a:graphicFrameLocks noGrp="1"/>
          </p:cNvGraphicFramePr>
          <p:nvPr/>
        </p:nvGraphicFramePr>
        <p:xfrm>
          <a:off x="6259713" y="3072557"/>
          <a:ext cx="216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13" name="Tabela 12">
            <a:extLst>
              <a:ext uri="{FF2B5EF4-FFF2-40B4-BE49-F238E27FC236}">
                <a16:creationId xmlns:a16="http://schemas.microsoft.com/office/drawing/2014/main" id="{860EC9F2-38B9-4572-83A1-C6758B3AF3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2977990"/>
              </p:ext>
            </p:extLst>
          </p:nvPr>
        </p:nvGraphicFramePr>
        <p:xfrm>
          <a:off x="6194824" y="4519670"/>
          <a:ext cx="108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17" name="Prostokąt 16">
            <a:extLst>
              <a:ext uri="{FF2B5EF4-FFF2-40B4-BE49-F238E27FC236}">
                <a16:creationId xmlns:a16="http://schemas.microsoft.com/office/drawing/2014/main" id="{EF294CB1-89A2-4EDB-A087-939BF4743368}"/>
              </a:ext>
            </a:extLst>
          </p:cNvPr>
          <p:cNvSpPr/>
          <p:nvPr/>
        </p:nvSpPr>
        <p:spPr>
          <a:xfrm>
            <a:off x="5310668" y="56556"/>
            <a:ext cx="148309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Sort(1,8)</a:t>
            </a:r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A8DEC498-2BF2-4545-9520-DCD2D2CB0956}"/>
              </a:ext>
            </a:extLst>
          </p:cNvPr>
          <p:cNvSpPr/>
          <p:nvPr/>
        </p:nvSpPr>
        <p:spPr>
          <a:xfrm>
            <a:off x="7953556" y="1363834"/>
            <a:ext cx="148309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Sort(5,8)</a:t>
            </a:r>
          </a:p>
        </p:txBody>
      </p:sp>
      <p:sp>
        <p:nvSpPr>
          <p:cNvPr id="18" name="Prostokąt 17">
            <a:extLst>
              <a:ext uri="{FF2B5EF4-FFF2-40B4-BE49-F238E27FC236}">
                <a16:creationId xmlns:a16="http://schemas.microsoft.com/office/drawing/2014/main" id="{10B4FB3B-213B-408E-9320-105DCA0E95F9}"/>
              </a:ext>
            </a:extLst>
          </p:cNvPr>
          <p:cNvSpPr/>
          <p:nvPr/>
        </p:nvSpPr>
        <p:spPr>
          <a:xfrm>
            <a:off x="6734824" y="2823101"/>
            <a:ext cx="148309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Sort(5,6)</a:t>
            </a:r>
          </a:p>
        </p:txBody>
      </p:sp>
      <p:sp>
        <p:nvSpPr>
          <p:cNvPr id="19" name="Prostokąt 18">
            <a:extLst>
              <a:ext uri="{FF2B5EF4-FFF2-40B4-BE49-F238E27FC236}">
                <a16:creationId xmlns:a16="http://schemas.microsoft.com/office/drawing/2014/main" id="{B388D491-76AD-4CF4-86A8-F51804696307}"/>
              </a:ext>
            </a:extLst>
          </p:cNvPr>
          <p:cNvSpPr/>
          <p:nvPr/>
        </p:nvSpPr>
        <p:spPr>
          <a:xfrm>
            <a:off x="6038309" y="4258060"/>
            <a:ext cx="148309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Sort(5,5)</a:t>
            </a:r>
          </a:p>
        </p:txBody>
      </p:sp>
    </p:spTree>
    <p:extLst>
      <p:ext uri="{BB962C8B-B14F-4D97-AF65-F5344CB8AC3E}">
        <p14:creationId xmlns:p14="http://schemas.microsoft.com/office/powerpoint/2010/main" val="198705865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734945A-C46A-3D4C-8B1D-04C29F06487D}"/>
              </a:ext>
            </a:extLst>
          </p:cNvPr>
          <p:cNvGraphicFramePr>
            <a:graphicFrameLocks noGrp="1"/>
          </p:cNvGraphicFramePr>
          <p:nvPr/>
        </p:nvGraphicFramePr>
        <p:xfrm>
          <a:off x="1776000" y="301000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BCACFB6D-152D-48E9-9330-F39C7D143176}"/>
              </a:ext>
            </a:extLst>
          </p:cNvPr>
          <p:cNvGraphicFramePr>
            <a:graphicFrameLocks noGrp="1"/>
          </p:cNvGraphicFramePr>
          <p:nvPr/>
        </p:nvGraphicFramePr>
        <p:xfrm>
          <a:off x="1231283" y="1625444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E3258431-8584-4EA5-A1CC-B1BE8DFA8FF6}"/>
              </a:ext>
            </a:extLst>
          </p:cNvPr>
          <p:cNvGraphicFramePr>
            <a:graphicFrameLocks noGrp="1"/>
          </p:cNvGraphicFramePr>
          <p:nvPr/>
        </p:nvGraphicFramePr>
        <p:xfrm>
          <a:off x="6535105" y="1625444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83E1AF9E-D6A1-422A-BED7-4DFF5F9E7682}"/>
              </a:ext>
            </a:extLst>
          </p:cNvPr>
          <p:cNvGraphicFramePr>
            <a:graphicFrameLocks noGrp="1"/>
          </p:cNvGraphicFramePr>
          <p:nvPr/>
        </p:nvGraphicFramePr>
        <p:xfrm>
          <a:off x="6259713" y="3072557"/>
          <a:ext cx="216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13" name="Tabela 12">
            <a:extLst>
              <a:ext uri="{FF2B5EF4-FFF2-40B4-BE49-F238E27FC236}">
                <a16:creationId xmlns:a16="http://schemas.microsoft.com/office/drawing/2014/main" id="{860EC9F2-38B9-4572-83A1-C6758B3AF362}"/>
              </a:ext>
            </a:extLst>
          </p:cNvPr>
          <p:cNvGraphicFramePr>
            <a:graphicFrameLocks noGrp="1"/>
          </p:cNvGraphicFramePr>
          <p:nvPr/>
        </p:nvGraphicFramePr>
        <p:xfrm>
          <a:off x="6194824" y="4519670"/>
          <a:ext cx="108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17" name="Prostokąt 16">
            <a:extLst>
              <a:ext uri="{FF2B5EF4-FFF2-40B4-BE49-F238E27FC236}">
                <a16:creationId xmlns:a16="http://schemas.microsoft.com/office/drawing/2014/main" id="{EF294CB1-89A2-4EDB-A087-939BF4743368}"/>
              </a:ext>
            </a:extLst>
          </p:cNvPr>
          <p:cNvSpPr/>
          <p:nvPr/>
        </p:nvSpPr>
        <p:spPr>
          <a:xfrm>
            <a:off x="5310668" y="56556"/>
            <a:ext cx="148309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Sort(1,8)</a:t>
            </a:r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A8DEC498-2BF2-4545-9520-DCD2D2CB0956}"/>
              </a:ext>
            </a:extLst>
          </p:cNvPr>
          <p:cNvSpPr/>
          <p:nvPr/>
        </p:nvSpPr>
        <p:spPr>
          <a:xfrm>
            <a:off x="7953556" y="1363834"/>
            <a:ext cx="148309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Sort(5,8)</a:t>
            </a:r>
          </a:p>
        </p:txBody>
      </p:sp>
      <p:sp>
        <p:nvSpPr>
          <p:cNvPr id="18" name="Prostokąt 17">
            <a:extLst>
              <a:ext uri="{FF2B5EF4-FFF2-40B4-BE49-F238E27FC236}">
                <a16:creationId xmlns:a16="http://schemas.microsoft.com/office/drawing/2014/main" id="{10B4FB3B-213B-408E-9320-105DCA0E95F9}"/>
              </a:ext>
            </a:extLst>
          </p:cNvPr>
          <p:cNvSpPr/>
          <p:nvPr/>
        </p:nvSpPr>
        <p:spPr>
          <a:xfrm>
            <a:off x="6734824" y="2823101"/>
            <a:ext cx="148309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Sort(5,6)</a:t>
            </a:r>
          </a:p>
        </p:txBody>
      </p:sp>
    </p:spTree>
    <p:extLst>
      <p:ext uri="{BB962C8B-B14F-4D97-AF65-F5344CB8AC3E}">
        <p14:creationId xmlns:p14="http://schemas.microsoft.com/office/powerpoint/2010/main" val="370357277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734945A-C46A-3D4C-8B1D-04C29F06487D}"/>
              </a:ext>
            </a:extLst>
          </p:cNvPr>
          <p:cNvGraphicFramePr>
            <a:graphicFrameLocks noGrp="1"/>
          </p:cNvGraphicFramePr>
          <p:nvPr/>
        </p:nvGraphicFramePr>
        <p:xfrm>
          <a:off x="1776000" y="301000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BCACFB6D-152D-48E9-9330-F39C7D143176}"/>
              </a:ext>
            </a:extLst>
          </p:cNvPr>
          <p:cNvGraphicFramePr>
            <a:graphicFrameLocks noGrp="1"/>
          </p:cNvGraphicFramePr>
          <p:nvPr/>
        </p:nvGraphicFramePr>
        <p:xfrm>
          <a:off x="1231283" y="1625444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E3258431-8584-4EA5-A1CC-B1BE8DFA8FF6}"/>
              </a:ext>
            </a:extLst>
          </p:cNvPr>
          <p:cNvGraphicFramePr>
            <a:graphicFrameLocks noGrp="1"/>
          </p:cNvGraphicFramePr>
          <p:nvPr/>
        </p:nvGraphicFramePr>
        <p:xfrm>
          <a:off x="6535105" y="1625444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83E1AF9E-D6A1-422A-BED7-4DFF5F9E7682}"/>
              </a:ext>
            </a:extLst>
          </p:cNvPr>
          <p:cNvGraphicFramePr>
            <a:graphicFrameLocks noGrp="1"/>
          </p:cNvGraphicFramePr>
          <p:nvPr/>
        </p:nvGraphicFramePr>
        <p:xfrm>
          <a:off x="6259713" y="3072557"/>
          <a:ext cx="216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13" name="Tabela 12">
            <a:extLst>
              <a:ext uri="{FF2B5EF4-FFF2-40B4-BE49-F238E27FC236}">
                <a16:creationId xmlns:a16="http://schemas.microsoft.com/office/drawing/2014/main" id="{860EC9F2-38B9-4572-83A1-C6758B3AF362}"/>
              </a:ext>
            </a:extLst>
          </p:cNvPr>
          <p:cNvGraphicFramePr>
            <a:graphicFrameLocks noGrp="1"/>
          </p:cNvGraphicFramePr>
          <p:nvPr/>
        </p:nvGraphicFramePr>
        <p:xfrm>
          <a:off x="6194824" y="4519670"/>
          <a:ext cx="108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14" name="Tabela 13">
            <a:extLst>
              <a:ext uri="{FF2B5EF4-FFF2-40B4-BE49-F238E27FC236}">
                <a16:creationId xmlns:a16="http://schemas.microsoft.com/office/drawing/2014/main" id="{209518CD-DF32-4437-8855-87F2EB14DA74}"/>
              </a:ext>
            </a:extLst>
          </p:cNvPr>
          <p:cNvGraphicFramePr>
            <a:graphicFrameLocks noGrp="1"/>
          </p:cNvGraphicFramePr>
          <p:nvPr/>
        </p:nvGraphicFramePr>
        <p:xfrm>
          <a:off x="7521407" y="4519670"/>
          <a:ext cx="108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17" name="Prostokąt 16">
            <a:extLst>
              <a:ext uri="{FF2B5EF4-FFF2-40B4-BE49-F238E27FC236}">
                <a16:creationId xmlns:a16="http://schemas.microsoft.com/office/drawing/2014/main" id="{EF294CB1-89A2-4EDB-A087-939BF4743368}"/>
              </a:ext>
            </a:extLst>
          </p:cNvPr>
          <p:cNvSpPr/>
          <p:nvPr/>
        </p:nvSpPr>
        <p:spPr>
          <a:xfrm>
            <a:off x="5310668" y="56556"/>
            <a:ext cx="148309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Sort(1,8)</a:t>
            </a:r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A8DEC498-2BF2-4545-9520-DCD2D2CB0956}"/>
              </a:ext>
            </a:extLst>
          </p:cNvPr>
          <p:cNvSpPr/>
          <p:nvPr/>
        </p:nvSpPr>
        <p:spPr>
          <a:xfrm>
            <a:off x="7953556" y="1363834"/>
            <a:ext cx="148309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Sort(5,8)</a:t>
            </a:r>
          </a:p>
        </p:txBody>
      </p:sp>
      <p:sp>
        <p:nvSpPr>
          <p:cNvPr id="18" name="Prostokąt 17">
            <a:extLst>
              <a:ext uri="{FF2B5EF4-FFF2-40B4-BE49-F238E27FC236}">
                <a16:creationId xmlns:a16="http://schemas.microsoft.com/office/drawing/2014/main" id="{10B4FB3B-213B-408E-9320-105DCA0E95F9}"/>
              </a:ext>
            </a:extLst>
          </p:cNvPr>
          <p:cNvSpPr/>
          <p:nvPr/>
        </p:nvSpPr>
        <p:spPr>
          <a:xfrm>
            <a:off x="6734824" y="2823101"/>
            <a:ext cx="148309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Sort(5,6)</a:t>
            </a:r>
          </a:p>
        </p:txBody>
      </p:sp>
      <p:sp>
        <p:nvSpPr>
          <p:cNvPr id="19" name="Prostokąt 18">
            <a:extLst>
              <a:ext uri="{FF2B5EF4-FFF2-40B4-BE49-F238E27FC236}">
                <a16:creationId xmlns:a16="http://schemas.microsoft.com/office/drawing/2014/main" id="{CD85AD58-D562-4110-8D67-1E09C807DEB7}"/>
              </a:ext>
            </a:extLst>
          </p:cNvPr>
          <p:cNvSpPr/>
          <p:nvPr/>
        </p:nvSpPr>
        <p:spPr>
          <a:xfrm>
            <a:off x="7378085" y="4258060"/>
            <a:ext cx="148309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Sort(6,6)</a:t>
            </a:r>
          </a:p>
        </p:txBody>
      </p:sp>
    </p:spTree>
    <p:extLst>
      <p:ext uri="{BB962C8B-B14F-4D97-AF65-F5344CB8AC3E}">
        <p14:creationId xmlns:p14="http://schemas.microsoft.com/office/powerpoint/2010/main" val="357570649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734945A-C46A-3D4C-8B1D-04C29F06487D}"/>
              </a:ext>
            </a:extLst>
          </p:cNvPr>
          <p:cNvGraphicFramePr>
            <a:graphicFrameLocks noGrp="1"/>
          </p:cNvGraphicFramePr>
          <p:nvPr/>
        </p:nvGraphicFramePr>
        <p:xfrm>
          <a:off x="1776000" y="301000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BCACFB6D-152D-48E9-9330-F39C7D143176}"/>
              </a:ext>
            </a:extLst>
          </p:cNvPr>
          <p:cNvGraphicFramePr>
            <a:graphicFrameLocks noGrp="1"/>
          </p:cNvGraphicFramePr>
          <p:nvPr/>
        </p:nvGraphicFramePr>
        <p:xfrm>
          <a:off x="1231283" y="1625444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E3258431-8584-4EA5-A1CC-B1BE8DFA8FF6}"/>
              </a:ext>
            </a:extLst>
          </p:cNvPr>
          <p:cNvGraphicFramePr>
            <a:graphicFrameLocks noGrp="1"/>
          </p:cNvGraphicFramePr>
          <p:nvPr/>
        </p:nvGraphicFramePr>
        <p:xfrm>
          <a:off x="6535105" y="1625444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83E1AF9E-D6A1-422A-BED7-4DFF5F9E7682}"/>
              </a:ext>
            </a:extLst>
          </p:cNvPr>
          <p:cNvGraphicFramePr>
            <a:graphicFrameLocks noGrp="1"/>
          </p:cNvGraphicFramePr>
          <p:nvPr/>
        </p:nvGraphicFramePr>
        <p:xfrm>
          <a:off x="6259713" y="3072557"/>
          <a:ext cx="216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13" name="Tabela 12">
            <a:extLst>
              <a:ext uri="{FF2B5EF4-FFF2-40B4-BE49-F238E27FC236}">
                <a16:creationId xmlns:a16="http://schemas.microsoft.com/office/drawing/2014/main" id="{860EC9F2-38B9-4572-83A1-C6758B3AF362}"/>
              </a:ext>
            </a:extLst>
          </p:cNvPr>
          <p:cNvGraphicFramePr>
            <a:graphicFrameLocks noGrp="1"/>
          </p:cNvGraphicFramePr>
          <p:nvPr/>
        </p:nvGraphicFramePr>
        <p:xfrm>
          <a:off x="6194824" y="4519670"/>
          <a:ext cx="108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14" name="Tabela 13">
            <a:extLst>
              <a:ext uri="{FF2B5EF4-FFF2-40B4-BE49-F238E27FC236}">
                <a16:creationId xmlns:a16="http://schemas.microsoft.com/office/drawing/2014/main" id="{209518CD-DF32-4437-8855-87F2EB14DA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3259993"/>
              </p:ext>
            </p:extLst>
          </p:nvPr>
        </p:nvGraphicFramePr>
        <p:xfrm>
          <a:off x="7521407" y="4519670"/>
          <a:ext cx="108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17" name="Prostokąt 16">
            <a:extLst>
              <a:ext uri="{FF2B5EF4-FFF2-40B4-BE49-F238E27FC236}">
                <a16:creationId xmlns:a16="http://schemas.microsoft.com/office/drawing/2014/main" id="{EF294CB1-89A2-4EDB-A087-939BF4743368}"/>
              </a:ext>
            </a:extLst>
          </p:cNvPr>
          <p:cNvSpPr/>
          <p:nvPr/>
        </p:nvSpPr>
        <p:spPr>
          <a:xfrm>
            <a:off x="5310668" y="56556"/>
            <a:ext cx="148309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Sort(1,8)</a:t>
            </a:r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A8DEC498-2BF2-4545-9520-DCD2D2CB0956}"/>
              </a:ext>
            </a:extLst>
          </p:cNvPr>
          <p:cNvSpPr/>
          <p:nvPr/>
        </p:nvSpPr>
        <p:spPr>
          <a:xfrm>
            <a:off x="7953556" y="1363834"/>
            <a:ext cx="148309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Sort(5,8)</a:t>
            </a:r>
          </a:p>
        </p:txBody>
      </p:sp>
      <p:sp>
        <p:nvSpPr>
          <p:cNvPr id="18" name="Prostokąt 17">
            <a:extLst>
              <a:ext uri="{FF2B5EF4-FFF2-40B4-BE49-F238E27FC236}">
                <a16:creationId xmlns:a16="http://schemas.microsoft.com/office/drawing/2014/main" id="{10B4FB3B-213B-408E-9320-105DCA0E95F9}"/>
              </a:ext>
            </a:extLst>
          </p:cNvPr>
          <p:cNvSpPr/>
          <p:nvPr/>
        </p:nvSpPr>
        <p:spPr>
          <a:xfrm>
            <a:off x="6734824" y="2823101"/>
            <a:ext cx="148309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Sort(5,6)</a:t>
            </a:r>
          </a:p>
        </p:txBody>
      </p:sp>
      <p:sp>
        <p:nvSpPr>
          <p:cNvPr id="19" name="Prostokąt 18">
            <a:extLst>
              <a:ext uri="{FF2B5EF4-FFF2-40B4-BE49-F238E27FC236}">
                <a16:creationId xmlns:a16="http://schemas.microsoft.com/office/drawing/2014/main" id="{CD85AD58-D562-4110-8D67-1E09C807DEB7}"/>
              </a:ext>
            </a:extLst>
          </p:cNvPr>
          <p:cNvSpPr/>
          <p:nvPr/>
        </p:nvSpPr>
        <p:spPr>
          <a:xfrm>
            <a:off x="7378085" y="4258060"/>
            <a:ext cx="148309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Sort(6,6)</a:t>
            </a:r>
          </a:p>
        </p:txBody>
      </p:sp>
    </p:spTree>
    <p:extLst>
      <p:ext uri="{BB962C8B-B14F-4D97-AF65-F5344CB8AC3E}">
        <p14:creationId xmlns:p14="http://schemas.microsoft.com/office/powerpoint/2010/main" val="360854728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734945A-C46A-3D4C-8B1D-04C29F06487D}"/>
              </a:ext>
            </a:extLst>
          </p:cNvPr>
          <p:cNvGraphicFramePr>
            <a:graphicFrameLocks noGrp="1"/>
          </p:cNvGraphicFramePr>
          <p:nvPr/>
        </p:nvGraphicFramePr>
        <p:xfrm>
          <a:off x="1776000" y="301000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BCACFB6D-152D-48E9-9330-F39C7D143176}"/>
              </a:ext>
            </a:extLst>
          </p:cNvPr>
          <p:cNvGraphicFramePr>
            <a:graphicFrameLocks noGrp="1"/>
          </p:cNvGraphicFramePr>
          <p:nvPr/>
        </p:nvGraphicFramePr>
        <p:xfrm>
          <a:off x="1231283" y="1625444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E3258431-8584-4EA5-A1CC-B1BE8DFA8FF6}"/>
              </a:ext>
            </a:extLst>
          </p:cNvPr>
          <p:cNvGraphicFramePr>
            <a:graphicFrameLocks noGrp="1"/>
          </p:cNvGraphicFramePr>
          <p:nvPr/>
        </p:nvGraphicFramePr>
        <p:xfrm>
          <a:off x="6535105" y="1625444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83E1AF9E-D6A1-422A-BED7-4DFF5F9E7682}"/>
              </a:ext>
            </a:extLst>
          </p:cNvPr>
          <p:cNvGraphicFramePr>
            <a:graphicFrameLocks noGrp="1"/>
          </p:cNvGraphicFramePr>
          <p:nvPr/>
        </p:nvGraphicFramePr>
        <p:xfrm>
          <a:off x="6259713" y="3072557"/>
          <a:ext cx="216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13" name="Tabela 12">
            <a:extLst>
              <a:ext uri="{FF2B5EF4-FFF2-40B4-BE49-F238E27FC236}">
                <a16:creationId xmlns:a16="http://schemas.microsoft.com/office/drawing/2014/main" id="{860EC9F2-38B9-4572-83A1-C6758B3AF362}"/>
              </a:ext>
            </a:extLst>
          </p:cNvPr>
          <p:cNvGraphicFramePr>
            <a:graphicFrameLocks noGrp="1"/>
          </p:cNvGraphicFramePr>
          <p:nvPr/>
        </p:nvGraphicFramePr>
        <p:xfrm>
          <a:off x="6194824" y="4519670"/>
          <a:ext cx="108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14" name="Tabela 13">
            <a:extLst>
              <a:ext uri="{FF2B5EF4-FFF2-40B4-BE49-F238E27FC236}">
                <a16:creationId xmlns:a16="http://schemas.microsoft.com/office/drawing/2014/main" id="{209518CD-DF32-4437-8855-87F2EB14DA74}"/>
              </a:ext>
            </a:extLst>
          </p:cNvPr>
          <p:cNvGraphicFramePr>
            <a:graphicFrameLocks noGrp="1"/>
          </p:cNvGraphicFramePr>
          <p:nvPr/>
        </p:nvGraphicFramePr>
        <p:xfrm>
          <a:off x="7521407" y="4519670"/>
          <a:ext cx="108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17" name="Prostokąt 16">
            <a:extLst>
              <a:ext uri="{FF2B5EF4-FFF2-40B4-BE49-F238E27FC236}">
                <a16:creationId xmlns:a16="http://schemas.microsoft.com/office/drawing/2014/main" id="{EF294CB1-89A2-4EDB-A087-939BF4743368}"/>
              </a:ext>
            </a:extLst>
          </p:cNvPr>
          <p:cNvSpPr/>
          <p:nvPr/>
        </p:nvSpPr>
        <p:spPr>
          <a:xfrm>
            <a:off x="5310668" y="56556"/>
            <a:ext cx="148309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Sort(1,8)</a:t>
            </a:r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A8DEC498-2BF2-4545-9520-DCD2D2CB0956}"/>
              </a:ext>
            </a:extLst>
          </p:cNvPr>
          <p:cNvSpPr/>
          <p:nvPr/>
        </p:nvSpPr>
        <p:spPr>
          <a:xfrm>
            <a:off x="7953556" y="1363834"/>
            <a:ext cx="148309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Sort(5,8)</a:t>
            </a:r>
          </a:p>
        </p:txBody>
      </p:sp>
      <p:sp>
        <p:nvSpPr>
          <p:cNvPr id="18" name="Prostokąt 17">
            <a:extLst>
              <a:ext uri="{FF2B5EF4-FFF2-40B4-BE49-F238E27FC236}">
                <a16:creationId xmlns:a16="http://schemas.microsoft.com/office/drawing/2014/main" id="{10B4FB3B-213B-408E-9320-105DCA0E95F9}"/>
              </a:ext>
            </a:extLst>
          </p:cNvPr>
          <p:cNvSpPr/>
          <p:nvPr/>
        </p:nvSpPr>
        <p:spPr>
          <a:xfrm>
            <a:off x="6734824" y="2823101"/>
            <a:ext cx="148309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Sort(5,6)</a:t>
            </a:r>
          </a:p>
        </p:txBody>
      </p:sp>
    </p:spTree>
    <p:extLst>
      <p:ext uri="{BB962C8B-B14F-4D97-AF65-F5344CB8AC3E}">
        <p14:creationId xmlns:p14="http://schemas.microsoft.com/office/powerpoint/2010/main" val="252086365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734945A-C46A-3D4C-8B1D-04C29F06487D}"/>
              </a:ext>
            </a:extLst>
          </p:cNvPr>
          <p:cNvGraphicFramePr>
            <a:graphicFrameLocks noGrp="1"/>
          </p:cNvGraphicFramePr>
          <p:nvPr/>
        </p:nvGraphicFramePr>
        <p:xfrm>
          <a:off x="1776000" y="301000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BCACFB6D-152D-48E9-9330-F39C7D143176}"/>
              </a:ext>
            </a:extLst>
          </p:cNvPr>
          <p:cNvGraphicFramePr>
            <a:graphicFrameLocks noGrp="1"/>
          </p:cNvGraphicFramePr>
          <p:nvPr/>
        </p:nvGraphicFramePr>
        <p:xfrm>
          <a:off x="1231283" y="1625444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E3258431-8584-4EA5-A1CC-B1BE8DFA8FF6}"/>
              </a:ext>
            </a:extLst>
          </p:cNvPr>
          <p:cNvGraphicFramePr>
            <a:graphicFrameLocks noGrp="1"/>
          </p:cNvGraphicFramePr>
          <p:nvPr/>
        </p:nvGraphicFramePr>
        <p:xfrm>
          <a:off x="6535105" y="1625444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83E1AF9E-D6A1-422A-BED7-4DFF5F9E7682}"/>
              </a:ext>
            </a:extLst>
          </p:cNvPr>
          <p:cNvGraphicFramePr>
            <a:graphicFrameLocks noGrp="1"/>
          </p:cNvGraphicFramePr>
          <p:nvPr/>
        </p:nvGraphicFramePr>
        <p:xfrm>
          <a:off x="6259713" y="3072557"/>
          <a:ext cx="216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13" name="Tabela 12">
            <a:extLst>
              <a:ext uri="{FF2B5EF4-FFF2-40B4-BE49-F238E27FC236}">
                <a16:creationId xmlns:a16="http://schemas.microsoft.com/office/drawing/2014/main" id="{860EC9F2-38B9-4572-83A1-C6758B3AF362}"/>
              </a:ext>
            </a:extLst>
          </p:cNvPr>
          <p:cNvGraphicFramePr>
            <a:graphicFrameLocks noGrp="1"/>
          </p:cNvGraphicFramePr>
          <p:nvPr/>
        </p:nvGraphicFramePr>
        <p:xfrm>
          <a:off x="6194824" y="4519670"/>
          <a:ext cx="108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14" name="Tabela 13">
            <a:extLst>
              <a:ext uri="{FF2B5EF4-FFF2-40B4-BE49-F238E27FC236}">
                <a16:creationId xmlns:a16="http://schemas.microsoft.com/office/drawing/2014/main" id="{209518CD-DF32-4437-8855-87F2EB14DA74}"/>
              </a:ext>
            </a:extLst>
          </p:cNvPr>
          <p:cNvGraphicFramePr>
            <a:graphicFrameLocks noGrp="1"/>
          </p:cNvGraphicFramePr>
          <p:nvPr/>
        </p:nvGraphicFramePr>
        <p:xfrm>
          <a:off x="7521407" y="4519670"/>
          <a:ext cx="108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17" name="Prostokąt 16">
            <a:extLst>
              <a:ext uri="{FF2B5EF4-FFF2-40B4-BE49-F238E27FC236}">
                <a16:creationId xmlns:a16="http://schemas.microsoft.com/office/drawing/2014/main" id="{EF294CB1-89A2-4EDB-A087-939BF4743368}"/>
              </a:ext>
            </a:extLst>
          </p:cNvPr>
          <p:cNvSpPr/>
          <p:nvPr/>
        </p:nvSpPr>
        <p:spPr>
          <a:xfrm>
            <a:off x="5310668" y="56556"/>
            <a:ext cx="148309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Sort(1,8)</a:t>
            </a:r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A8DEC498-2BF2-4545-9520-DCD2D2CB0956}"/>
              </a:ext>
            </a:extLst>
          </p:cNvPr>
          <p:cNvSpPr/>
          <p:nvPr/>
        </p:nvSpPr>
        <p:spPr>
          <a:xfrm>
            <a:off x="7953556" y="1363834"/>
            <a:ext cx="148309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Sort(5,8)</a:t>
            </a:r>
          </a:p>
        </p:txBody>
      </p:sp>
      <p:sp>
        <p:nvSpPr>
          <p:cNvPr id="18" name="Prostokąt 17">
            <a:extLst>
              <a:ext uri="{FF2B5EF4-FFF2-40B4-BE49-F238E27FC236}">
                <a16:creationId xmlns:a16="http://schemas.microsoft.com/office/drawing/2014/main" id="{10B4FB3B-213B-408E-9320-105DCA0E95F9}"/>
              </a:ext>
            </a:extLst>
          </p:cNvPr>
          <p:cNvSpPr/>
          <p:nvPr/>
        </p:nvSpPr>
        <p:spPr>
          <a:xfrm>
            <a:off x="6734824" y="2823101"/>
            <a:ext cx="148309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Sort(5,6)</a:t>
            </a:r>
          </a:p>
        </p:txBody>
      </p:sp>
      <p:sp>
        <p:nvSpPr>
          <p:cNvPr id="19" name="Prostokąt 18">
            <a:extLst>
              <a:ext uri="{FF2B5EF4-FFF2-40B4-BE49-F238E27FC236}">
                <a16:creationId xmlns:a16="http://schemas.microsoft.com/office/drawing/2014/main" id="{72DAC623-527E-4F97-95BB-8E52BB508BEC}"/>
              </a:ext>
            </a:extLst>
          </p:cNvPr>
          <p:cNvSpPr/>
          <p:nvPr/>
        </p:nvSpPr>
        <p:spPr>
          <a:xfrm>
            <a:off x="7013491" y="4074504"/>
            <a:ext cx="76925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Scal</a:t>
            </a:r>
            <a:endParaRPr lang="pl-PL" sz="2800" b="1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3604437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734945A-C46A-3D4C-8B1D-04C29F06487D}"/>
              </a:ext>
            </a:extLst>
          </p:cNvPr>
          <p:cNvGraphicFramePr>
            <a:graphicFrameLocks noGrp="1"/>
          </p:cNvGraphicFramePr>
          <p:nvPr/>
        </p:nvGraphicFramePr>
        <p:xfrm>
          <a:off x="1776000" y="301000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BCACFB6D-152D-48E9-9330-F39C7D143176}"/>
              </a:ext>
            </a:extLst>
          </p:cNvPr>
          <p:cNvGraphicFramePr>
            <a:graphicFrameLocks noGrp="1"/>
          </p:cNvGraphicFramePr>
          <p:nvPr/>
        </p:nvGraphicFramePr>
        <p:xfrm>
          <a:off x="1231283" y="1625444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E3258431-8584-4EA5-A1CC-B1BE8DFA8FF6}"/>
              </a:ext>
            </a:extLst>
          </p:cNvPr>
          <p:cNvGraphicFramePr>
            <a:graphicFrameLocks noGrp="1"/>
          </p:cNvGraphicFramePr>
          <p:nvPr/>
        </p:nvGraphicFramePr>
        <p:xfrm>
          <a:off x="6535105" y="1625444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83E1AF9E-D6A1-422A-BED7-4DFF5F9E76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5697154"/>
              </p:ext>
            </p:extLst>
          </p:nvPr>
        </p:nvGraphicFramePr>
        <p:xfrm>
          <a:off x="6259713" y="3072557"/>
          <a:ext cx="216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17" name="Prostokąt 16">
            <a:extLst>
              <a:ext uri="{FF2B5EF4-FFF2-40B4-BE49-F238E27FC236}">
                <a16:creationId xmlns:a16="http://schemas.microsoft.com/office/drawing/2014/main" id="{EF294CB1-89A2-4EDB-A087-939BF4743368}"/>
              </a:ext>
            </a:extLst>
          </p:cNvPr>
          <p:cNvSpPr/>
          <p:nvPr/>
        </p:nvSpPr>
        <p:spPr>
          <a:xfrm>
            <a:off x="5310668" y="56556"/>
            <a:ext cx="148309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Sort(1,8)</a:t>
            </a:r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A8DEC498-2BF2-4545-9520-DCD2D2CB0956}"/>
              </a:ext>
            </a:extLst>
          </p:cNvPr>
          <p:cNvSpPr/>
          <p:nvPr/>
        </p:nvSpPr>
        <p:spPr>
          <a:xfrm>
            <a:off x="7953556" y="1363834"/>
            <a:ext cx="148309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Sort(5,8)</a:t>
            </a:r>
          </a:p>
        </p:txBody>
      </p:sp>
      <p:sp>
        <p:nvSpPr>
          <p:cNvPr id="18" name="Prostokąt 17">
            <a:extLst>
              <a:ext uri="{FF2B5EF4-FFF2-40B4-BE49-F238E27FC236}">
                <a16:creationId xmlns:a16="http://schemas.microsoft.com/office/drawing/2014/main" id="{10B4FB3B-213B-408E-9320-105DCA0E95F9}"/>
              </a:ext>
            </a:extLst>
          </p:cNvPr>
          <p:cNvSpPr/>
          <p:nvPr/>
        </p:nvSpPr>
        <p:spPr>
          <a:xfrm>
            <a:off x="6734824" y="2823101"/>
            <a:ext cx="148309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Sort(5,6)</a:t>
            </a:r>
          </a:p>
        </p:txBody>
      </p:sp>
    </p:spTree>
    <p:extLst>
      <p:ext uri="{BB962C8B-B14F-4D97-AF65-F5344CB8AC3E}">
        <p14:creationId xmlns:p14="http://schemas.microsoft.com/office/powerpoint/2010/main" val="130483480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734945A-C46A-3D4C-8B1D-04C29F06487D}"/>
              </a:ext>
            </a:extLst>
          </p:cNvPr>
          <p:cNvGraphicFramePr>
            <a:graphicFrameLocks noGrp="1"/>
          </p:cNvGraphicFramePr>
          <p:nvPr/>
        </p:nvGraphicFramePr>
        <p:xfrm>
          <a:off x="1776000" y="301000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BCACFB6D-152D-48E9-9330-F39C7D143176}"/>
              </a:ext>
            </a:extLst>
          </p:cNvPr>
          <p:cNvGraphicFramePr>
            <a:graphicFrameLocks noGrp="1"/>
          </p:cNvGraphicFramePr>
          <p:nvPr/>
        </p:nvGraphicFramePr>
        <p:xfrm>
          <a:off x="1231283" y="1625444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E3258431-8584-4EA5-A1CC-B1BE8DFA8FF6}"/>
              </a:ext>
            </a:extLst>
          </p:cNvPr>
          <p:cNvGraphicFramePr>
            <a:graphicFrameLocks noGrp="1"/>
          </p:cNvGraphicFramePr>
          <p:nvPr/>
        </p:nvGraphicFramePr>
        <p:xfrm>
          <a:off x="6535105" y="1625444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83E1AF9E-D6A1-422A-BED7-4DFF5F9E7682}"/>
              </a:ext>
            </a:extLst>
          </p:cNvPr>
          <p:cNvGraphicFramePr>
            <a:graphicFrameLocks noGrp="1"/>
          </p:cNvGraphicFramePr>
          <p:nvPr/>
        </p:nvGraphicFramePr>
        <p:xfrm>
          <a:off x="6259713" y="3072557"/>
          <a:ext cx="216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17" name="Prostokąt 16">
            <a:extLst>
              <a:ext uri="{FF2B5EF4-FFF2-40B4-BE49-F238E27FC236}">
                <a16:creationId xmlns:a16="http://schemas.microsoft.com/office/drawing/2014/main" id="{EF294CB1-89A2-4EDB-A087-939BF4743368}"/>
              </a:ext>
            </a:extLst>
          </p:cNvPr>
          <p:cNvSpPr/>
          <p:nvPr/>
        </p:nvSpPr>
        <p:spPr>
          <a:xfrm>
            <a:off x="5310668" y="56556"/>
            <a:ext cx="148309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Sort(1,8)</a:t>
            </a:r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A8DEC498-2BF2-4545-9520-DCD2D2CB0956}"/>
              </a:ext>
            </a:extLst>
          </p:cNvPr>
          <p:cNvSpPr/>
          <p:nvPr/>
        </p:nvSpPr>
        <p:spPr>
          <a:xfrm>
            <a:off x="7953556" y="1363834"/>
            <a:ext cx="148309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Sort(5,8)</a:t>
            </a:r>
          </a:p>
        </p:txBody>
      </p:sp>
    </p:spTree>
    <p:extLst>
      <p:ext uri="{BB962C8B-B14F-4D97-AF65-F5344CB8AC3E}">
        <p14:creationId xmlns:p14="http://schemas.microsoft.com/office/powerpoint/2010/main" val="416738369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734945A-C46A-3D4C-8B1D-04C29F06487D}"/>
              </a:ext>
            </a:extLst>
          </p:cNvPr>
          <p:cNvGraphicFramePr>
            <a:graphicFrameLocks noGrp="1"/>
          </p:cNvGraphicFramePr>
          <p:nvPr/>
        </p:nvGraphicFramePr>
        <p:xfrm>
          <a:off x="1776000" y="301000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BCACFB6D-152D-48E9-9330-F39C7D143176}"/>
              </a:ext>
            </a:extLst>
          </p:cNvPr>
          <p:cNvGraphicFramePr>
            <a:graphicFrameLocks noGrp="1"/>
          </p:cNvGraphicFramePr>
          <p:nvPr/>
        </p:nvGraphicFramePr>
        <p:xfrm>
          <a:off x="1231283" y="1625444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E3258431-8584-4EA5-A1CC-B1BE8DFA8FF6}"/>
              </a:ext>
            </a:extLst>
          </p:cNvPr>
          <p:cNvGraphicFramePr>
            <a:graphicFrameLocks noGrp="1"/>
          </p:cNvGraphicFramePr>
          <p:nvPr/>
        </p:nvGraphicFramePr>
        <p:xfrm>
          <a:off x="6535105" y="1625444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83E1AF9E-D6A1-422A-BED7-4DFF5F9E7682}"/>
              </a:ext>
            </a:extLst>
          </p:cNvPr>
          <p:cNvGraphicFramePr>
            <a:graphicFrameLocks noGrp="1"/>
          </p:cNvGraphicFramePr>
          <p:nvPr/>
        </p:nvGraphicFramePr>
        <p:xfrm>
          <a:off x="6259713" y="3072557"/>
          <a:ext cx="216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B44C22A7-E130-48DC-A7E1-D7410E2F8F3E}"/>
              </a:ext>
            </a:extLst>
          </p:cNvPr>
          <p:cNvGraphicFramePr>
            <a:graphicFrameLocks noGrp="1"/>
          </p:cNvGraphicFramePr>
          <p:nvPr/>
        </p:nvGraphicFramePr>
        <p:xfrm>
          <a:off x="9145879" y="3075989"/>
          <a:ext cx="216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17" name="Prostokąt 16">
            <a:extLst>
              <a:ext uri="{FF2B5EF4-FFF2-40B4-BE49-F238E27FC236}">
                <a16:creationId xmlns:a16="http://schemas.microsoft.com/office/drawing/2014/main" id="{EF294CB1-89A2-4EDB-A087-939BF4743368}"/>
              </a:ext>
            </a:extLst>
          </p:cNvPr>
          <p:cNvSpPr/>
          <p:nvPr/>
        </p:nvSpPr>
        <p:spPr>
          <a:xfrm>
            <a:off x="5310668" y="56556"/>
            <a:ext cx="148309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Sort(1,8)</a:t>
            </a:r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A8DEC498-2BF2-4545-9520-DCD2D2CB0956}"/>
              </a:ext>
            </a:extLst>
          </p:cNvPr>
          <p:cNvSpPr/>
          <p:nvPr/>
        </p:nvSpPr>
        <p:spPr>
          <a:xfrm>
            <a:off x="7953556" y="1363834"/>
            <a:ext cx="148309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Sort(5,8)</a:t>
            </a:r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2E0BB8E5-BC54-49C5-B266-C8AD62C9DB20}"/>
              </a:ext>
            </a:extLst>
          </p:cNvPr>
          <p:cNvSpPr/>
          <p:nvPr/>
        </p:nvSpPr>
        <p:spPr>
          <a:xfrm>
            <a:off x="9504443" y="2810947"/>
            <a:ext cx="148309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Sort(7,8)</a:t>
            </a:r>
          </a:p>
        </p:txBody>
      </p:sp>
    </p:spTree>
    <p:extLst>
      <p:ext uri="{BB962C8B-B14F-4D97-AF65-F5344CB8AC3E}">
        <p14:creationId xmlns:p14="http://schemas.microsoft.com/office/powerpoint/2010/main" val="161212059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734945A-C46A-3D4C-8B1D-04C29F06487D}"/>
              </a:ext>
            </a:extLst>
          </p:cNvPr>
          <p:cNvGraphicFramePr>
            <a:graphicFrameLocks noGrp="1"/>
          </p:cNvGraphicFramePr>
          <p:nvPr/>
        </p:nvGraphicFramePr>
        <p:xfrm>
          <a:off x="1776000" y="301000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BCACFB6D-152D-48E9-9330-F39C7D143176}"/>
              </a:ext>
            </a:extLst>
          </p:cNvPr>
          <p:cNvGraphicFramePr>
            <a:graphicFrameLocks noGrp="1"/>
          </p:cNvGraphicFramePr>
          <p:nvPr/>
        </p:nvGraphicFramePr>
        <p:xfrm>
          <a:off x="1231283" y="1625444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E3258431-8584-4EA5-A1CC-B1BE8DFA8FF6}"/>
              </a:ext>
            </a:extLst>
          </p:cNvPr>
          <p:cNvGraphicFramePr>
            <a:graphicFrameLocks noGrp="1"/>
          </p:cNvGraphicFramePr>
          <p:nvPr/>
        </p:nvGraphicFramePr>
        <p:xfrm>
          <a:off x="6535105" y="1625444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83E1AF9E-D6A1-422A-BED7-4DFF5F9E7682}"/>
              </a:ext>
            </a:extLst>
          </p:cNvPr>
          <p:cNvGraphicFramePr>
            <a:graphicFrameLocks noGrp="1"/>
          </p:cNvGraphicFramePr>
          <p:nvPr/>
        </p:nvGraphicFramePr>
        <p:xfrm>
          <a:off x="6259713" y="3072557"/>
          <a:ext cx="216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B44C22A7-E130-48DC-A7E1-D7410E2F8F3E}"/>
              </a:ext>
            </a:extLst>
          </p:cNvPr>
          <p:cNvGraphicFramePr>
            <a:graphicFrameLocks noGrp="1"/>
          </p:cNvGraphicFramePr>
          <p:nvPr/>
        </p:nvGraphicFramePr>
        <p:xfrm>
          <a:off x="9145879" y="3075989"/>
          <a:ext cx="216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15" name="Tabela 14">
            <a:extLst>
              <a:ext uri="{FF2B5EF4-FFF2-40B4-BE49-F238E27FC236}">
                <a16:creationId xmlns:a16="http://schemas.microsoft.com/office/drawing/2014/main" id="{AEE77640-CA00-4BE6-A525-C666D391CC89}"/>
              </a:ext>
            </a:extLst>
          </p:cNvPr>
          <p:cNvGraphicFramePr>
            <a:graphicFrameLocks noGrp="1"/>
          </p:cNvGraphicFramePr>
          <p:nvPr/>
        </p:nvGraphicFramePr>
        <p:xfrm>
          <a:off x="8964443" y="4510418"/>
          <a:ext cx="108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17" name="Prostokąt 16">
            <a:extLst>
              <a:ext uri="{FF2B5EF4-FFF2-40B4-BE49-F238E27FC236}">
                <a16:creationId xmlns:a16="http://schemas.microsoft.com/office/drawing/2014/main" id="{EF294CB1-89A2-4EDB-A087-939BF4743368}"/>
              </a:ext>
            </a:extLst>
          </p:cNvPr>
          <p:cNvSpPr/>
          <p:nvPr/>
        </p:nvSpPr>
        <p:spPr>
          <a:xfrm>
            <a:off x="5310668" y="56556"/>
            <a:ext cx="148309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Sort(1,8)</a:t>
            </a:r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A8DEC498-2BF2-4545-9520-DCD2D2CB0956}"/>
              </a:ext>
            </a:extLst>
          </p:cNvPr>
          <p:cNvSpPr/>
          <p:nvPr/>
        </p:nvSpPr>
        <p:spPr>
          <a:xfrm>
            <a:off x="7953556" y="1363834"/>
            <a:ext cx="148309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Sort(5,8)</a:t>
            </a:r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2E0BB8E5-BC54-49C5-B266-C8AD62C9DB20}"/>
              </a:ext>
            </a:extLst>
          </p:cNvPr>
          <p:cNvSpPr/>
          <p:nvPr/>
        </p:nvSpPr>
        <p:spPr>
          <a:xfrm>
            <a:off x="9504443" y="2810947"/>
            <a:ext cx="148309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Sort(7,8)</a:t>
            </a:r>
          </a:p>
        </p:txBody>
      </p:sp>
      <p:sp>
        <p:nvSpPr>
          <p:cNvPr id="13" name="Prostokąt 12">
            <a:extLst>
              <a:ext uri="{FF2B5EF4-FFF2-40B4-BE49-F238E27FC236}">
                <a16:creationId xmlns:a16="http://schemas.microsoft.com/office/drawing/2014/main" id="{88524298-7E62-4078-AAEA-0929AA42F543}"/>
              </a:ext>
            </a:extLst>
          </p:cNvPr>
          <p:cNvSpPr/>
          <p:nvPr/>
        </p:nvSpPr>
        <p:spPr>
          <a:xfrm>
            <a:off x="8832977" y="4264924"/>
            <a:ext cx="148309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Sort(7,7)</a:t>
            </a:r>
          </a:p>
        </p:txBody>
      </p:sp>
    </p:spTree>
    <p:extLst>
      <p:ext uri="{BB962C8B-B14F-4D97-AF65-F5344CB8AC3E}">
        <p14:creationId xmlns:p14="http://schemas.microsoft.com/office/powerpoint/2010/main" val="2535101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313EBD5-544B-43A8-B2A4-9B808E2EA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53DE699E-A6D7-43D8-A46D-59F9F961AA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061495"/>
              </p:ext>
            </p:extLst>
          </p:nvPr>
        </p:nvGraphicFramePr>
        <p:xfrm>
          <a:off x="4490530" y="1625444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DBF8DA39-1885-4E1D-BA23-033527F13D87}"/>
              </a:ext>
            </a:extLst>
          </p:cNvPr>
          <p:cNvGraphicFramePr>
            <a:graphicFrameLocks noGrp="1"/>
          </p:cNvGraphicFramePr>
          <p:nvPr/>
        </p:nvGraphicFramePr>
        <p:xfrm>
          <a:off x="4490530" y="3173586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6" name="Prostokąt 5">
            <a:extLst>
              <a:ext uri="{FF2B5EF4-FFF2-40B4-BE49-F238E27FC236}">
                <a16:creationId xmlns:a16="http://schemas.microsoft.com/office/drawing/2014/main" id="{C481D538-E6A5-4E6C-971D-479555558D40}"/>
              </a:ext>
            </a:extLst>
          </p:cNvPr>
          <p:cNvSpPr/>
          <p:nvPr/>
        </p:nvSpPr>
        <p:spPr>
          <a:xfrm>
            <a:off x="838200" y="1703779"/>
            <a:ext cx="27953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Tablica 1:</a:t>
            </a: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855D2A2B-2340-46E4-9B8B-5893DCA22606}"/>
              </a:ext>
            </a:extLst>
          </p:cNvPr>
          <p:cNvSpPr/>
          <p:nvPr/>
        </p:nvSpPr>
        <p:spPr>
          <a:xfrm>
            <a:off x="838200" y="3173586"/>
            <a:ext cx="27953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Tablica 2:</a:t>
            </a:r>
          </a:p>
        </p:txBody>
      </p:sp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7D659FD8-817A-474C-91A4-04BAB60737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5487883"/>
              </p:ext>
            </p:extLst>
          </p:nvPr>
        </p:nvGraphicFramePr>
        <p:xfrm>
          <a:off x="2957434" y="5063123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10" name="Prostokąt 9">
            <a:extLst>
              <a:ext uri="{FF2B5EF4-FFF2-40B4-BE49-F238E27FC236}">
                <a16:creationId xmlns:a16="http://schemas.microsoft.com/office/drawing/2014/main" id="{5AB579E6-6527-4333-9B27-53FAA679949C}"/>
              </a:ext>
            </a:extLst>
          </p:cNvPr>
          <p:cNvSpPr/>
          <p:nvPr/>
        </p:nvSpPr>
        <p:spPr>
          <a:xfrm>
            <a:off x="838200" y="5141458"/>
            <a:ext cx="21192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Wynik:</a:t>
            </a:r>
          </a:p>
        </p:txBody>
      </p:sp>
    </p:spTree>
    <p:extLst>
      <p:ext uri="{BB962C8B-B14F-4D97-AF65-F5344CB8AC3E}">
        <p14:creationId xmlns:p14="http://schemas.microsoft.com/office/powerpoint/2010/main" val="70695477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734945A-C46A-3D4C-8B1D-04C29F06487D}"/>
              </a:ext>
            </a:extLst>
          </p:cNvPr>
          <p:cNvGraphicFramePr>
            <a:graphicFrameLocks noGrp="1"/>
          </p:cNvGraphicFramePr>
          <p:nvPr/>
        </p:nvGraphicFramePr>
        <p:xfrm>
          <a:off x="1776000" y="301000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BCACFB6D-152D-48E9-9330-F39C7D143176}"/>
              </a:ext>
            </a:extLst>
          </p:cNvPr>
          <p:cNvGraphicFramePr>
            <a:graphicFrameLocks noGrp="1"/>
          </p:cNvGraphicFramePr>
          <p:nvPr/>
        </p:nvGraphicFramePr>
        <p:xfrm>
          <a:off x="1231283" y="1625444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E3258431-8584-4EA5-A1CC-B1BE8DFA8FF6}"/>
              </a:ext>
            </a:extLst>
          </p:cNvPr>
          <p:cNvGraphicFramePr>
            <a:graphicFrameLocks noGrp="1"/>
          </p:cNvGraphicFramePr>
          <p:nvPr/>
        </p:nvGraphicFramePr>
        <p:xfrm>
          <a:off x="6535105" y="1625444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83E1AF9E-D6A1-422A-BED7-4DFF5F9E7682}"/>
              </a:ext>
            </a:extLst>
          </p:cNvPr>
          <p:cNvGraphicFramePr>
            <a:graphicFrameLocks noGrp="1"/>
          </p:cNvGraphicFramePr>
          <p:nvPr/>
        </p:nvGraphicFramePr>
        <p:xfrm>
          <a:off x="6259713" y="3072557"/>
          <a:ext cx="216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B44C22A7-E130-48DC-A7E1-D7410E2F8F3E}"/>
              </a:ext>
            </a:extLst>
          </p:cNvPr>
          <p:cNvGraphicFramePr>
            <a:graphicFrameLocks noGrp="1"/>
          </p:cNvGraphicFramePr>
          <p:nvPr/>
        </p:nvGraphicFramePr>
        <p:xfrm>
          <a:off x="9145879" y="3075989"/>
          <a:ext cx="216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15" name="Tabela 14">
            <a:extLst>
              <a:ext uri="{FF2B5EF4-FFF2-40B4-BE49-F238E27FC236}">
                <a16:creationId xmlns:a16="http://schemas.microsoft.com/office/drawing/2014/main" id="{AEE77640-CA00-4BE6-A525-C666D391CC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751951"/>
              </p:ext>
            </p:extLst>
          </p:nvPr>
        </p:nvGraphicFramePr>
        <p:xfrm>
          <a:off x="8964443" y="4510418"/>
          <a:ext cx="108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17" name="Prostokąt 16">
            <a:extLst>
              <a:ext uri="{FF2B5EF4-FFF2-40B4-BE49-F238E27FC236}">
                <a16:creationId xmlns:a16="http://schemas.microsoft.com/office/drawing/2014/main" id="{EF294CB1-89A2-4EDB-A087-939BF4743368}"/>
              </a:ext>
            </a:extLst>
          </p:cNvPr>
          <p:cNvSpPr/>
          <p:nvPr/>
        </p:nvSpPr>
        <p:spPr>
          <a:xfrm>
            <a:off x="5310668" y="56556"/>
            <a:ext cx="148309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Sort(1,8)</a:t>
            </a:r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A8DEC498-2BF2-4545-9520-DCD2D2CB0956}"/>
              </a:ext>
            </a:extLst>
          </p:cNvPr>
          <p:cNvSpPr/>
          <p:nvPr/>
        </p:nvSpPr>
        <p:spPr>
          <a:xfrm>
            <a:off x="7953556" y="1363834"/>
            <a:ext cx="148309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Sort(5,8)</a:t>
            </a:r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2E0BB8E5-BC54-49C5-B266-C8AD62C9DB20}"/>
              </a:ext>
            </a:extLst>
          </p:cNvPr>
          <p:cNvSpPr/>
          <p:nvPr/>
        </p:nvSpPr>
        <p:spPr>
          <a:xfrm>
            <a:off x="9504443" y="2810947"/>
            <a:ext cx="148309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Sort(7,8)</a:t>
            </a:r>
          </a:p>
        </p:txBody>
      </p:sp>
      <p:sp>
        <p:nvSpPr>
          <p:cNvPr id="13" name="Prostokąt 12">
            <a:extLst>
              <a:ext uri="{FF2B5EF4-FFF2-40B4-BE49-F238E27FC236}">
                <a16:creationId xmlns:a16="http://schemas.microsoft.com/office/drawing/2014/main" id="{88524298-7E62-4078-AAEA-0929AA42F543}"/>
              </a:ext>
            </a:extLst>
          </p:cNvPr>
          <p:cNvSpPr/>
          <p:nvPr/>
        </p:nvSpPr>
        <p:spPr>
          <a:xfrm>
            <a:off x="8832977" y="4264924"/>
            <a:ext cx="148309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Sort(7,7)</a:t>
            </a:r>
          </a:p>
        </p:txBody>
      </p:sp>
    </p:spTree>
    <p:extLst>
      <p:ext uri="{BB962C8B-B14F-4D97-AF65-F5344CB8AC3E}">
        <p14:creationId xmlns:p14="http://schemas.microsoft.com/office/powerpoint/2010/main" val="146180204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734945A-C46A-3D4C-8B1D-04C29F06487D}"/>
              </a:ext>
            </a:extLst>
          </p:cNvPr>
          <p:cNvGraphicFramePr>
            <a:graphicFrameLocks noGrp="1"/>
          </p:cNvGraphicFramePr>
          <p:nvPr/>
        </p:nvGraphicFramePr>
        <p:xfrm>
          <a:off x="1776000" y="301000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BCACFB6D-152D-48E9-9330-F39C7D143176}"/>
              </a:ext>
            </a:extLst>
          </p:cNvPr>
          <p:cNvGraphicFramePr>
            <a:graphicFrameLocks noGrp="1"/>
          </p:cNvGraphicFramePr>
          <p:nvPr/>
        </p:nvGraphicFramePr>
        <p:xfrm>
          <a:off x="1231283" y="1625444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E3258431-8584-4EA5-A1CC-B1BE8DFA8FF6}"/>
              </a:ext>
            </a:extLst>
          </p:cNvPr>
          <p:cNvGraphicFramePr>
            <a:graphicFrameLocks noGrp="1"/>
          </p:cNvGraphicFramePr>
          <p:nvPr/>
        </p:nvGraphicFramePr>
        <p:xfrm>
          <a:off x="6535105" y="1625444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83E1AF9E-D6A1-422A-BED7-4DFF5F9E7682}"/>
              </a:ext>
            </a:extLst>
          </p:cNvPr>
          <p:cNvGraphicFramePr>
            <a:graphicFrameLocks noGrp="1"/>
          </p:cNvGraphicFramePr>
          <p:nvPr/>
        </p:nvGraphicFramePr>
        <p:xfrm>
          <a:off x="6259713" y="3072557"/>
          <a:ext cx="216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B44C22A7-E130-48DC-A7E1-D7410E2F8F3E}"/>
              </a:ext>
            </a:extLst>
          </p:cNvPr>
          <p:cNvGraphicFramePr>
            <a:graphicFrameLocks noGrp="1"/>
          </p:cNvGraphicFramePr>
          <p:nvPr/>
        </p:nvGraphicFramePr>
        <p:xfrm>
          <a:off x="9145879" y="3075989"/>
          <a:ext cx="216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15" name="Tabela 14">
            <a:extLst>
              <a:ext uri="{FF2B5EF4-FFF2-40B4-BE49-F238E27FC236}">
                <a16:creationId xmlns:a16="http://schemas.microsoft.com/office/drawing/2014/main" id="{AEE77640-CA00-4BE6-A525-C666D391CC89}"/>
              </a:ext>
            </a:extLst>
          </p:cNvPr>
          <p:cNvGraphicFramePr>
            <a:graphicFrameLocks noGrp="1"/>
          </p:cNvGraphicFramePr>
          <p:nvPr/>
        </p:nvGraphicFramePr>
        <p:xfrm>
          <a:off x="8964443" y="4510418"/>
          <a:ext cx="108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17" name="Prostokąt 16">
            <a:extLst>
              <a:ext uri="{FF2B5EF4-FFF2-40B4-BE49-F238E27FC236}">
                <a16:creationId xmlns:a16="http://schemas.microsoft.com/office/drawing/2014/main" id="{EF294CB1-89A2-4EDB-A087-939BF4743368}"/>
              </a:ext>
            </a:extLst>
          </p:cNvPr>
          <p:cNvSpPr/>
          <p:nvPr/>
        </p:nvSpPr>
        <p:spPr>
          <a:xfrm>
            <a:off x="5310668" y="56556"/>
            <a:ext cx="148309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Sort(1,8)</a:t>
            </a:r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A8DEC498-2BF2-4545-9520-DCD2D2CB0956}"/>
              </a:ext>
            </a:extLst>
          </p:cNvPr>
          <p:cNvSpPr/>
          <p:nvPr/>
        </p:nvSpPr>
        <p:spPr>
          <a:xfrm>
            <a:off x="7953556" y="1363834"/>
            <a:ext cx="148309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Sort(5,8)</a:t>
            </a:r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2E0BB8E5-BC54-49C5-B266-C8AD62C9DB20}"/>
              </a:ext>
            </a:extLst>
          </p:cNvPr>
          <p:cNvSpPr/>
          <p:nvPr/>
        </p:nvSpPr>
        <p:spPr>
          <a:xfrm>
            <a:off x="9504443" y="2810947"/>
            <a:ext cx="148309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Sort(7,8)</a:t>
            </a:r>
          </a:p>
        </p:txBody>
      </p:sp>
    </p:spTree>
    <p:extLst>
      <p:ext uri="{BB962C8B-B14F-4D97-AF65-F5344CB8AC3E}">
        <p14:creationId xmlns:p14="http://schemas.microsoft.com/office/powerpoint/2010/main" val="78727748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734945A-C46A-3D4C-8B1D-04C29F06487D}"/>
              </a:ext>
            </a:extLst>
          </p:cNvPr>
          <p:cNvGraphicFramePr>
            <a:graphicFrameLocks noGrp="1"/>
          </p:cNvGraphicFramePr>
          <p:nvPr/>
        </p:nvGraphicFramePr>
        <p:xfrm>
          <a:off x="1776000" y="301000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BCACFB6D-152D-48E9-9330-F39C7D143176}"/>
              </a:ext>
            </a:extLst>
          </p:cNvPr>
          <p:cNvGraphicFramePr>
            <a:graphicFrameLocks noGrp="1"/>
          </p:cNvGraphicFramePr>
          <p:nvPr/>
        </p:nvGraphicFramePr>
        <p:xfrm>
          <a:off x="1231283" y="1625444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E3258431-8584-4EA5-A1CC-B1BE8DFA8FF6}"/>
              </a:ext>
            </a:extLst>
          </p:cNvPr>
          <p:cNvGraphicFramePr>
            <a:graphicFrameLocks noGrp="1"/>
          </p:cNvGraphicFramePr>
          <p:nvPr/>
        </p:nvGraphicFramePr>
        <p:xfrm>
          <a:off x="6535105" y="1625444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83E1AF9E-D6A1-422A-BED7-4DFF5F9E7682}"/>
              </a:ext>
            </a:extLst>
          </p:cNvPr>
          <p:cNvGraphicFramePr>
            <a:graphicFrameLocks noGrp="1"/>
          </p:cNvGraphicFramePr>
          <p:nvPr/>
        </p:nvGraphicFramePr>
        <p:xfrm>
          <a:off x="6259713" y="3072557"/>
          <a:ext cx="216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B44C22A7-E130-48DC-A7E1-D7410E2F8F3E}"/>
              </a:ext>
            </a:extLst>
          </p:cNvPr>
          <p:cNvGraphicFramePr>
            <a:graphicFrameLocks noGrp="1"/>
          </p:cNvGraphicFramePr>
          <p:nvPr/>
        </p:nvGraphicFramePr>
        <p:xfrm>
          <a:off x="9145879" y="3075989"/>
          <a:ext cx="216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15" name="Tabela 14">
            <a:extLst>
              <a:ext uri="{FF2B5EF4-FFF2-40B4-BE49-F238E27FC236}">
                <a16:creationId xmlns:a16="http://schemas.microsoft.com/office/drawing/2014/main" id="{AEE77640-CA00-4BE6-A525-C666D391CC89}"/>
              </a:ext>
            </a:extLst>
          </p:cNvPr>
          <p:cNvGraphicFramePr>
            <a:graphicFrameLocks noGrp="1"/>
          </p:cNvGraphicFramePr>
          <p:nvPr/>
        </p:nvGraphicFramePr>
        <p:xfrm>
          <a:off x="8964443" y="4510418"/>
          <a:ext cx="108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16" name="Tabela 15">
            <a:extLst>
              <a:ext uri="{FF2B5EF4-FFF2-40B4-BE49-F238E27FC236}">
                <a16:creationId xmlns:a16="http://schemas.microsoft.com/office/drawing/2014/main" id="{3B77132C-AE44-432B-B956-8725A6B42255}"/>
              </a:ext>
            </a:extLst>
          </p:cNvPr>
          <p:cNvGraphicFramePr>
            <a:graphicFrameLocks noGrp="1"/>
          </p:cNvGraphicFramePr>
          <p:nvPr/>
        </p:nvGraphicFramePr>
        <p:xfrm>
          <a:off x="10404291" y="4510418"/>
          <a:ext cx="108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17" name="Prostokąt 16">
            <a:extLst>
              <a:ext uri="{FF2B5EF4-FFF2-40B4-BE49-F238E27FC236}">
                <a16:creationId xmlns:a16="http://schemas.microsoft.com/office/drawing/2014/main" id="{EF294CB1-89A2-4EDB-A087-939BF4743368}"/>
              </a:ext>
            </a:extLst>
          </p:cNvPr>
          <p:cNvSpPr/>
          <p:nvPr/>
        </p:nvSpPr>
        <p:spPr>
          <a:xfrm>
            <a:off x="5310668" y="56556"/>
            <a:ext cx="148309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Sort(1,8)</a:t>
            </a:r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A8DEC498-2BF2-4545-9520-DCD2D2CB0956}"/>
              </a:ext>
            </a:extLst>
          </p:cNvPr>
          <p:cNvSpPr/>
          <p:nvPr/>
        </p:nvSpPr>
        <p:spPr>
          <a:xfrm>
            <a:off x="7953556" y="1363834"/>
            <a:ext cx="148309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Sort(5,8)</a:t>
            </a:r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2E0BB8E5-BC54-49C5-B266-C8AD62C9DB20}"/>
              </a:ext>
            </a:extLst>
          </p:cNvPr>
          <p:cNvSpPr/>
          <p:nvPr/>
        </p:nvSpPr>
        <p:spPr>
          <a:xfrm>
            <a:off x="9504443" y="2810947"/>
            <a:ext cx="148309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Sort(7,8)</a:t>
            </a:r>
          </a:p>
        </p:txBody>
      </p:sp>
      <p:sp>
        <p:nvSpPr>
          <p:cNvPr id="13" name="Prostokąt 12">
            <a:extLst>
              <a:ext uri="{FF2B5EF4-FFF2-40B4-BE49-F238E27FC236}">
                <a16:creationId xmlns:a16="http://schemas.microsoft.com/office/drawing/2014/main" id="{1455E512-58BF-45EE-B1C9-326176D19E3D}"/>
              </a:ext>
            </a:extLst>
          </p:cNvPr>
          <p:cNvSpPr/>
          <p:nvPr/>
        </p:nvSpPr>
        <p:spPr>
          <a:xfrm>
            <a:off x="10245992" y="4248808"/>
            <a:ext cx="148309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Sort(8,8)</a:t>
            </a:r>
          </a:p>
        </p:txBody>
      </p:sp>
    </p:spTree>
    <p:extLst>
      <p:ext uri="{BB962C8B-B14F-4D97-AF65-F5344CB8AC3E}">
        <p14:creationId xmlns:p14="http://schemas.microsoft.com/office/powerpoint/2010/main" val="55294308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734945A-C46A-3D4C-8B1D-04C29F06487D}"/>
              </a:ext>
            </a:extLst>
          </p:cNvPr>
          <p:cNvGraphicFramePr>
            <a:graphicFrameLocks noGrp="1"/>
          </p:cNvGraphicFramePr>
          <p:nvPr/>
        </p:nvGraphicFramePr>
        <p:xfrm>
          <a:off x="1776000" y="301000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BCACFB6D-152D-48E9-9330-F39C7D143176}"/>
              </a:ext>
            </a:extLst>
          </p:cNvPr>
          <p:cNvGraphicFramePr>
            <a:graphicFrameLocks noGrp="1"/>
          </p:cNvGraphicFramePr>
          <p:nvPr/>
        </p:nvGraphicFramePr>
        <p:xfrm>
          <a:off x="1231283" y="1625444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E3258431-8584-4EA5-A1CC-B1BE8DFA8FF6}"/>
              </a:ext>
            </a:extLst>
          </p:cNvPr>
          <p:cNvGraphicFramePr>
            <a:graphicFrameLocks noGrp="1"/>
          </p:cNvGraphicFramePr>
          <p:nvPr/>
        </p:nvGraphicFramePr>
        <p:xfrm>
          <a:off x="6535105" y="1625444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83E1AF9E-D6A1-422A-BED7-4DFF5F9E7682}"/>
              </a:ext>
            </a:extLst>
          </p:cNvPr>
          <p:cNvGraphicFramePr>
            <a:graphicFrameLocks noGrp="1"/>
          </p:cNvGraphicFramePr>
          <p:nvPr/>
        </p:nvGraphicFramePr>
        <p:xfrm>
          <a:off x="6259713" y="3072557"/>
          <a:ext cx="216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B44C22A7-E130-48DC-A7E1-D7410E2F8F3E}"/>
              </a:ext>
            </a:extLst>
          </p:cNvPr>
          <p:cNvGraphicFramePr>
            <a:graphicFrameLocks noGrp="1"/>
          </p:cNvGraphicFramePr>
          <p:nvPr/>
        </p:nvGraphicFramePr>
        <p:xfrm>
          <a:off x="9145879" y="3075989"/>
          <a:ext cx="216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15" name="Tabela 14">
            <a:extLst>
              <a:ext uri="{FF2B5EF4-FFF2-40B4-BE49-F238E27FC236}">
                <a16:creationId xmlns:a16="http://schemas.microsoft.com/office/drawing/2014/main" id="{AEE77640-CA00-4BE6-A525-C666D391CC89}"/>
              </a:ext>
            </a:extLst>
          </p:cNvPr>
          <p:cNvGraphicFramePr>
            <a:graphicFrameLocks noGrp="1"/>
          </p:cNvGraphicFramePr>
          <p:nvPr/>
        </p:nvGraphicFramePr>
        <p:xfrm>
          <a:off x="8964443" y="4510418"/>
          <a:ext cx="108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16" name="Tabela 15">
            <a:extLst>
              <a:ext uri="{FF2B5EF4-FFF2-40B4-BE49-F238E27FC236}">
                <a16:creationId xmlns:a16="http://schemas.microsoft.com/office/drawing/2014/main" id="{3B77132C-AE44-432B-B956-8725A6B422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2681552"/>
              </p:ext>
            </p:extLst>
          </p:nvPr>
        </p:nvGraphicFramePr>
        <p:xfrm>
          <a:off x="10404291" y="4510418"/>
          <a:ext cx="108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17" name="Prostokąt 16">
            <a:extLst>
              <a:ext uri="{FF2B5EF4-FFF2-40B4-BE49-F238E27FC236}">
                <a16:creationId xmlns:a16="http://schemas.microsoft.com/office/drawing/2014/main" id="{EF294CB1-89A2-4EDB-A087-939BF4743368}"/>
              </a:ext>
            </a:extLst>
          </p:cNvPr>
          <p:cNvSpPr/>
          <p:nvPr/>
        </p:nvSpPr>
        <p:spPr>
          <a:xfrm>
            <a:off x="5310668" y="56556"/>
            <a:ext cx="148309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Sort(1,8)</a:t>
            </a:r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A8DEC498-2BF2-4545-9520-DCD2D2CB0956}"/>
              </a:ext>
            </a:extLst>
          </p:cNvPr>
          <p:cNvSpPr/>
          <p:nvPr/>
        </p:nvSpPr>
        <p:spPr>
          <a:xfrm>
            <a:off x="7953556" y="1363834"/>
            <a:ext cx="148309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Sort(5,8)</a:t>
            </a:r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2E0BB8E5-BC54-49C5-B266-C8AD62C9DB20}"/>
              </a:ext>
            </a:extLst>
          </p:cNvPr>
          <p:cNvSpPr/>
          <p:nvPr/>
        </p:nvSpPr>
        <p:spPr>
          <a:xfrm>
            <a:off x="9504443" y="2810947"/>
            <a:ext cx="148309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Sort(7,8)</a:t>
            </a:r>
          </a:p>
        </p:txBody>
      </p:sp>
      <p:sp>
        <p:nvSpPr>
          <p:cNvPr id="13" name="Prostokąt 12">
            <a:extLst>
              <a:ext uri="{FF2B5EF4-FFF2-40B4-BE49-F238E27FC236}">
                <a16:creationId xmlns:a16="http://schemas.microsoft.com/office/drawing/2014/main" id="{1455E512-58BF-45EE-B1C9-326176D19E3D}"/>
              </a:ext>
            </a:extLst>
          </p:cNvPr>
          <p:cNvSpPr/>
          <p:nvPr/>
        </p:nvSpPr>
        <p:spPr>
          <a:xfrm>
            <a:off x="10245992" y="4248808"/>
            <a:ext cx="148309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Sort(8,8)</a:t>
            </a:r>
          </a:p>
        </p:txBody>
      </p:sp>
    </p:spTree>
    <p:extLst>
      <p:ext uri="{BB962C8B-B14F-4D97-AF65-F5344CB8AC3E}">
        <p14:creationId xmlns:p14="http://schemas.microsoft.com/office/powerpoint/2010/main" val="43120180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734945A-C46A-3D4C-8B1D-04C29F06487D}"/>
              </a:ext>
            </a:extLst>
          </p:cNvPr>
          <p:cNvGraphicFramePr>
            <a:graphicFrameLocks noGrp="1"/>
          </p:cNvGraphicFramePr>
          <p:nvPr/>
        </p:nvGraphicFramePr>
        <p:xfrm>
          <a:off x="1776000" y="301000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BCACFB6D-152D-48E9-9330-F39C7D143176}"/>
              </a:ext>
            </a:extLst>
          </p:cNvPr>
          <p:cNvGraphicFramePr>
            <a:graphicFrameLocks noGrp="1"/>
          </p:cNvGraphicFramePr>
          <p:nvPr/>
        </p:nvGraphicFramePr>
        <p:xfrm>
          <a:off x="1231283" y="1625444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E3258431-8584-4EA5-A1CC-B1BE8DFA8FF6}"/>
              </a:ext>
            </a:extLst>
          </p:cNvPr>
          <p:cNvGraphicFramePr>
            <a:graphicFrameLocks noGrp="1"/>
          </p:cNvGraphicFramePr>
          <p:nvPr/>
        </p:nvGraphicFramePr>
        <p:xfrm>
          <a:off x="6535105" y="1625444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83E1AF9E-D6A1-422A-BED7-4DFF5F9E7682}"/>
              </a:ext>
            </a:extLst>
          </p:cNvPr>
          <p:cNvGraphicFramePr>
            <a:graphicFrameLocks noGrp="1"/>
          </p:cNvGraphicFramePr>
          <p:nvPr/>
        </p:nvGraphicFramePr>
        <p:xfrm>
          <a:off x="6259713" y="3072557"/>
          <a:ext cx="216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B44C22A7-E130-48DC-A7E1-D7410E2F8F3E}"/>
              </a:ext>
            </a:extLst>
          </p:cNvPr>
          <p:cNvGraphicFramePr>
            <a:graphicFrameLocks noGrp="1"/>
          </p:cNvGraphicFramePr>
          <p:nvPr/>
        </p:nvGraphicFramePr>
        <p:xfrm>
          <a:off x="9145879" y="3075989"/>
          <a:ext cx="216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15" name="Tabela 14">
            <a:extLst>
              <a:ext uri="{FF2B5EF4-FFF2-40B4-BE49-F238E27FC236}">
                <a16:creationId xmlns:a16="http://schemas.microsoft.com/office/drawing/2014/main" id="{AEE77640-CA00-4BE6-A525-C666D391CC89}"/>
              </a:ext>
            </a:extLst>
          </p:cNvPr>
          <p:cNvGraphicFramePr>
            <a:graphicFrameLocks noGrp="1"/>
          </p:cNvGraphicFramePr>
          <p:nvPr/>
        </p:nvGraphicFramePr>
        <p:xfrm>
          <a:off x="8964443" y="4510418"/>
          <a:ext cx="108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16" name="Tabela 15">
            <a:extLst>
              <a:ext uri="{FF2B5EF4-FFF2-40B4-BE49-F238E27FC236}">
                <a16:creationId xmlns:a16="http://schemas.microsoft.com/office/drawing/2014/main" id="{3B77132C-AE44-432B-B956-8725A6B42255}"/>
              </a:ext>
            </a:extLst>
          </p:cNvPr>
          <p:cNvGraphicFramePr>
            <a:graphicFrameLocks noGrp="1"/>
          </p:cNvGraphicFramePr>
          <p:nvPr/>
        </p:nvGraphicFramePr>
        <p:xfrm>
          <a:off x="10404291" y="4510418"/>
          <a:ext cx="108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17" name="Prostokąt 16">
            <a:extLst>
              <a:ext uri="{FF2B5EF4-FFF2-40B4-BE49-F238E27FC236}">
                <a16:creationId xmlns:a16="http://schemas.microsoft.com/office/drawing/2014/main" id="{EF294CB1-89A2-4EDB-A087-939BF4743368}"/>
              </a:ext>
            </a:extLst>
          </p:cNvPr>
          <p:cNvSpPr/>
          <p:nvPr/>
        </p:nvSpPr>
        <p:spPr>
          <a:xfrm>
            <a:off x="5310668" y="56556"/>
            <a:ext cx="148309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Sort(1,8)</a:t>
            </a:r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A8DEC498-2BF2-4545-9520-DCD2D2CB0956}"/>
              </a:ext>
            </a:extLst>
          </p:cNvPr>
          <p:cNvSpPr/>
          <p:nvPr/>
        </p:nvSpPr>
        <p:spPr>
          <a:xfrm>
            <a:off x="7953556" y="1363834"/>
            <a:ext cx="148309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Sort(5,8)</a:t>
            </a:r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2E0BB8E5-BC54-49C5-B266-C8AD62C9DB20}"/>
              </a:ext>
            </a:extLst>
          </p:cNvPr>
          <p:cNvSpPr/>
          <p:nvPr/>
        </p:nvSpPr>
        <p:spPr>
          <a:xfrm>
            <a:off x="9504443" y="2810947"/>
            <a:ext cx="148309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Sort(7,8)</a:t>
            </a:r>
          </a:p>
        </p:txBody>
      </p:sp>
    </p:spTree>
    <p:extLst>
      <p:ext uri="{BB962C8B-B14F-4D97-AF65-F5344CB8AC3E}">
        <p14:creationId xmlns:p14="http://schemas.microsoft.com/office/powerpoint/2010/main" val="212535915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734945A-C46A-3D4C-8B1D-04C29F06487D}"/>
              </a:ext>
            </a:extLst>
          </p:cNvPr>
          <p:cNvGraphicFramePr>
            <a:graphicFrameLocks noGrp="1"/>
          </p:cNvGraphicFramePr>
          <p:nvPr/>
        </p:nvGraphicFramePr>
        <p:xfrm>
          <a:off x="1776000" y="301000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BCACFB6D-152D-48E9-9330-F39C7D143176}"/>
              </a:ext>
            </a:extLst>
          </p:cNvPr>
          <p:cNvGraphicFramePr>
            <a:graphicFrameLocks noGrp="1"/>
          </p:cNvGraphicFramePr>
          <p:nvPr/>
        </p:nvGraphicFramePr>
        <p:xfrm>
          <a:off x="1231283" y="1625444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E3258431-8584-4EA5-A1CC-B1BE8DFA8FF6}"/>
              </a:ext>
            </a:extLst>
          </p:cNvPr>
          <p:cNvGraphicFramePr>
            <a:graphicFrameLocks noGrp="1"/>
          </p:cNvGraphicFramePr>
          <p:nvPr/>
        </p:nvGraphicFramePr>
        <p:xfrm>
          <a:off x="6535105" y="1625444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83E1AF9E-D6A1-422A-BED7-4DFF5F9E7682}"/>
              </a:ext>
            </a:extLst>
          </p:cNvPr>
          <p:cNvGraphicFramePr>
            <a:graphicFrameLocks noGrp="1"/>
          </p:cNvGraphicFramePr>
          <p:nvPr/>
        </p:nvGraphicFramePr>
        <p:xfrm>
          <a:off x="6259713" y="3072557"/>
          <a:ext cx="216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B44C22A7-E130-48DC-A7E1-D7410E2F8F3E}"/>
              </a:ext>
            </a:extLst>
          </p:cNvPr>
          <p:cNvGraphicFramePr>
            <a:graphicFrameLocks noGrp="1"/>
          </p:cNvGraphicFramePr>
          <p:nvPr/>
        </p:nvGraphicFramePr>
        <p:xfrm>
          <a:off x="9145879" y="3075989"/>
          <a:ext cx="216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15" name="Tabela 14">
            <a:extLst>
              <a:ext uri="{FF2B5EF4-FFF2-40B4-BE49-F238E27FC236}">
                <a16:creationId xmlns:a16="http://schemas.microsoft.com/office/drawing/2014/main" id="{AEE77640-CA00-4BE6-A525-C666D391CC89}"/>
              </a:ext>
            </a:extLst>
          </p:cNvPr>
          <p:cNvGraphicFramePr>
            <a:graphicFrameLocks noGrp="1"/>
          </p:cNvGraphicFramePr>
          <p:nvPr/>
        </p:nvGraphicFramePr>
        <p:xfrm>
          <a:off x="8964443" y="4510418"/>
          <a:ext cx="108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16" name="Tabela 15">
            <a:extLst>
              <a:ext uri="{FF2B5EF4-FFF2-40B4-BE49-F238E27FC236}">
                <a16:creationId xmlns:a16="http://schemas.microsoft.com/office/drawing/2014/main" id="{3B77132C-AE44-432B-B956-8725A6B42255}"/>
              </a:ext>
            </a:extLst>
          </p:cNvPr>
          <p:cNvGraphicFramePr>
            <a:graphicFrameLocks noGrp="1"/>
          </p:cNvGraphicFramePr>
          <p:nvPr/>
        </p:nvGraphicFramePr>
        <p:xfrm>
          <a:off x="10404291" y="4510418"/>
          <a:ext cx="108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17" name="Prostokąt 16">
            <a:extLst>
              <a:ext uri="{FF2B5EF4-FFF2-40B4-BE49-F238E27FC236}">
                <a16:creationId xmlns:a16="http://schemas.microsoft.com/office/drawing/2014/main" id="{EF294CB1-89A2-4EDB-A087-939BF4743368}"/>
              </a:ext>
            </a:extLst>
          </p:cNvPr>
          <p:cNvSpPr/>
          <p:nvPr/>
        </p:nvSpPr>
        <p:spPr>
          <a:xfrm>
            <a:off x="5310668" y="56556"/>
            <a:ext cx="148309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Sort(1,8)</a:t>
            </a:r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A8DEC498-2BF2-4545-9520-DCD2D2CB0956}"/>
              </a:ext>
            </a:extLst>
          </p:cNvPr>
          <p:cNvSpPr/>
          <p:nvPr/>
        </p:nvSpPr>
        <p:spPr>
          <a:xfrm>
            <a:off x="7953556" y="1363834"/>
            <a:ext cx="148309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Sort(5,8)</a:t>
            </a:r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2E0BB8E5-BC54-49C5-B266-C8AD62C9DB20}"/>
              </a:ext>
            </a:extLst>
          </p:cNvPr>
          <p:cNvSpPr/>
          <p:nvPr/>
        </p:nvSpPr>
        <p:spPr>
          <a:xfrm>
            <a:off x="9504443" y="2810947"/>
            <a:ext cx="148309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Sort(7,8)</a:t>
            </a:r>
          </a:p>
        </p:txBody>
      </p:sp>
      <p:sp>
        <p:nvSpPr>
          <p:cNvPr id="13" name="Prostokąt 12">
            <a:extLst>
              <a:ext uri="{FF2B5EF4-FFF2-40B4-BE49-F238E27FC236}">
                <a16:creationId xmlns:a16="http://schemas.microsoft.com/office/drawing/2014/main" id="{37514E65-108C-4F23-8955-BC9E6659E72E}"/>
              </a:ext>
            </a:extLst>
          </p:cNvPr>
          <p:cNvSpPr/>
          <p:nvPr/>
        </p:nvSpPr>
        <p:spPr>
          <a:xfrm>
            <a:off x="9861367" y="4095771"/>
            <a:ext cx="76925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Scal</a:t>
            </a:r>
          </a:p>
        </p:txBody>
      </p:sp>
    </p:spTree>
    <p:extLst>
      <p:ext uri="{BB962C8B-B14F-4D97-AF65-F5344CB8AC3E}">
        <p14:creationId xmlns:p14="http://schemas.microsoft.com/office/powerpoint/2010/main" val="239877963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734945A-C46A-3D4C-8B1D-04C29F06487D}"/>
              </a:ext>
            </a:extLst>
          </p:cNvPr>
          <p:cNvGraphicFramePr>
            <a:graphicFrameLocks noGrp="1"/>
          </p:cNvGraphicFramePr>
          <p:nvPr/>
        </p:nvGraphicFramePr>
        <p:xfrm>
          <a:off x="1776000" y="301000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BCACFB6D-152D-48E9-9330-F39C7D143176}"/>
              </a:ext>
            </a:extLst>
          </p:cNvPr>
          <p:cNvGraphicFramePr>
            <a:graphicFrameLocks noGrp="1"/>
          </p:cNvGraphicFramePr>
          <p:nvPr/>
        </p:nvGraphicFramePr>
        <p:xfrm>
          <a:off x="1231283" y="1625444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E3258431-8584-4EA5-A1CC-B1BE8DFA8FF6}"/>
              </a:ext>
            </a:extLst>
          </p:cNvPr>
          <p:cNvGraphicFramePr>
            <a:graphicFrameLocks noGrp="1"/>
          </p:cNvGraphicFramePr>
          <p:nvPr/>
        </p:nvGraphicFramePr>
        <p:xfrm>
          <a:off x="6535105" y="1625444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83E1AF9E-D6A1-422A-BED7-4DFF5F9E7682}"/>
              </a:ext>
            </a:extLst>
          </p:cNvPr>
          <p:cNvGraphicFramePr>
            <a:graphicFrameLocks noGrp="1"/>
          </p:cNvGraphicFramePr>
          <p:nvPr/>
        </p:nvGraphicFramePr>
        <p:xfrm>
          <a:off x="6259713" y="3072557"/>
          <a:ext cx="216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B44C22A7-E130-48DC-A7E1-D7410E2F8F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4960872"/>
              </p:ext>
            </p:extLst>
          </p:nvPr>
        </p:nvGraphicFramePr>
        <p:xfrm>
          <a:off x="9145879" y="3075989"/>
          <a:ext cx="216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17" name="Prostokąt 16">
            <a:extLst>
              <a:ext uri="{FF2B5EF4-FFF2-40B4-BE49-F238E27FC236}">
                <a16:creationId xmlns:a16="http://schemas.microsoft.com/office/drawing/2014/main" id="{EF294CB1-89A2-4EDB-A087-939BF4743368}"/>
              </a:ext>
            </a:extLst>
          </p:cNvPr>
          <p:cNvSpPr/>
          <p:nvPr/>
        </p:nvSpPr>
        <p:spPr>
          <a:xfrm>
            <a:off x="5310668" y="56556"/>
            <a:ext cx="148309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Sort(1,8)</a:t>
            </a:r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A8DEC498-2BF2-4545-9520-DCD2D2CB0956}"/>
              </a:ext>
            </a:extLst>
          </p:cNvPr>
          <p:cNvSpPr/>
          <p:nvPr/>
        </p:nvSpPr>
        <p:spPr>
          <a:xfrm>
            <a:off x="7953556" y="1363834"/>
            <a:ext cx="148309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Sort(5,8)</a:t>
            </a:r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2E0BB8E5-BC54-49C5-B266-C8AD62C9DB20}"/>
              </a:ext>
            </a:extLst>
          </p:cNvPr>
          <p:cNvSpPr/>
          <p:nvPr/>
        </p:nvSpPr>
        <p:spPr>
          <a:xfrm>
            <a:off x="9504443" y="2810947"/>
            <a:ext cx="148309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Sort(7,8)</a:t>
            </a:r>
          </a:p>
        </p:txBody>
      </p:sp>
    </p:spTree>
    <p:extLst>
      <p:ext uri="{BB962C8B-B14F-4D97-AF65-F5344CB8AC3E}">
        <p14:creationId xmlns:p14="http://schemas.microsoft.com/office/powerpoint/2010/main" val="24284146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734945A-C46A-3D4C-8B1D-04C29F06487D}"/>
              </a:ext>
            </a:extLst>
          </p:cNvPr>
          <p:cNvGraphicFramePr>
            <a:graphicFrameLocks noGrp="1"/>
          </p:cNvGraphicFramePr>
          <p:nvPr/>
        </p:nvGraphicFramePr>
        <p:xfrm>
          <a:off x="1776000" y="301000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BCACFB6D-152D-48E9-9330-F39C7D143176}"/>
              </a:ext>
            </a:extLst>
          </p:cNvPr>
          <p:cNvGraphicFramePr>
            <a:graphicFrameLocks noGrp="1"/>
          </p:cNvGraphicFramePr>
          <p:nvPr/>
        </p:nvGraphicFramePr>
        <p:xfrm>
          <a:off x="1231283" y="1625444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E3258431-8584-4EA5-A1CC-B1BE8DFA8FF6}"/>
              </a:ext>
            </a:extLst>
          </p:cNvPr>
          <p:cNvGraphicFramePr>
            <a:graphicFrameLocks noGrp="1"/>
          </p:cNvGraphicFramePr>
          <p:nvPr/>
        </p:nvGraphicFramePr>
        <p:xfrm>
          <a:off x="6535105" y="1625444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83E1AF9E-D6A1-422A-BED7-4DFF5F9E7682}"/>
              </a:ext>
            </a:extLst>
          </p:cNvPr>
          <p:cNvGraphicFramePr>
            <a:graphicFrameLocks noGrp="1"/>
          </p:cNvGraphicFramePr>
          <p:nvPr/>
        </p:nvGraphicFramePr>
        <p:xfrm>
          <a:off x="6259713" y="3072557"/>
          <a:ext cx="216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B44C22A7-E130-48DC-A7E1-D7410E2F8F3E}"/>
              </a:ext>
            </a:extLst>
          </p:cNvPr>
          <p:cNvGraphicFramePr>
            <a:graphicFrameLocks noGrp="1"/>
          </p:cNvGraphicFramePr>
          <p:nvPr/>
        </p:nvGraphicFramePr>
        <p:xfrm>
          <a:off x="9145879" y="3075989"/>
          <a:ext cx="216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17" name="Prostokąt 16">
            <a:extLst>
              <a:ext uri="{FF2B5EF4-FFF2-40B4-BE49-F238E27FC236}">
                <a16:creationId xmlns:a16="http://schemas.microsoft.com/office/drawing/2014/main" id="{EF294CB1-89A2-4EDB-A087-939BF4743368}"/>
              </a:ext>
            </a:extLst>
          </p:cNvPr>
          <p:cNvSpPr/>
          <p:nvPr/>
        </p:nvSpPr>
        <p:spPr>
          <a:xfrm>
            <a:off x="5310668" y="56556"/>
            <a:ext cx="148309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Sort(1,8)</a:t>
            </a:r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A8DEC498-2BF2-4545-9520-DCD2D2CB0956}"/>
              </a:ext>
            </a:extLst>
          </p:cNvPr>
          <p:cNvSpPr/>
          <p:nvPr/>
        </p:nvSpPr>
        <p:spPr>
          <a:xfrm>
            <a:off x="7953556" y="1363834"/>
            <a:ext cx="148309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Sort(5,8)</a:t>
            </a:r>
          </a:p>
        </p:txBody>
      </p:sp>
    </p:spTree>
    <p:extLst>
      <p:ext uri="{BB962C8B-B14F-4D97-AF65-F5344CB8AC3E}">
        <p14:creationId xmlns:p14="http://schemas.microsoft.com/office/powerpoint/2010/main" val="41650904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734945A-C46A-3D4C-8B1D-04C29F06487D}"/>
              </a:ext>
            </a:extLst>
          </p:cNvPr>
          <p:cNvGraphicFramePr>
            <a:graphicFrameLocks noGrp="1"/>
          </p:cNvGraphicFramePr>
          <p:nvPr/>
        </p:nvGraphicFramePr>
        <p:xfrm>
          <a:off x="1776000" y="301000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BCACFB6D-152D-48E9-9330-F39C7D143176}"/>
              </a:ext>
            </a:extLst>
          </p:cNvPr>
          <p:cNvGraphicFramePr>
            <a:graphicFrameLocks noGrp="1"/>
          </p:cNvGraphicFramePr>
          <p:nvPr/>
        </p:nvGraphicFramePr>
        <p:xfrm>
          <a:off x="1231283" y="1625444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E3258431-8584-4EA5-A1CC-B1BE8DFA8FF6}"/>
              </a:ext>
            </a:extLst>
          </p:cNvPr>
          <p:cNvGraphicFramePr>
            <a:graphicFrameLocks noGrp="1"/>
          </p:cNvGraphicFramePr>
          <p:nvPr/>
        </p:nvGraphicFramePr>
        <p:xfrm>
          <a:off x="6535105" y="1625444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83E1AF9E-D6A1-422A-BED7-4DFF5F9E7682}"/>
              </a:ext>
            </a:extLst>
          </p:cNvPr>
          <p:cNvGraphicFramePr>
            <a:graphicFrameLocks noGrp="1"/>
          </p:cNvGraphicFramePr>
          <p:nvPr/>
        </p:nvGraphicFramePr>
        <p:xfrm>
          <a:off x="6259713" y="3072557"/>
          <a:ext cx="216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B44C22A7-E130-48DC-A7E1-D7410E2F8F3E}"/>
              </a:ext>
            </a:extLst>
          </p:cNvPr>
          <p:cNvGraphicFramePr>
            <a:graphicFrameLocks noGrp="1"/>
          </p:cNvGraphicFramePr>
          <p:nvPr/>
        </p:nvGraphicFramePr>
        <p:xfrm>
          <a:off x="9145879" y="3075989"/>
          <a:ext cx="216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17" name="Prostokąt 16">
            <a:extLst>
              <a:ext uri="{FF2B5EF4-FFF2-40B4-BE49-F238E27FC236}">
                <a16:creationId xmlns:a16="http://schemas.microsoft.com/office/drawing/2014/main" id="{EF294CB1-89A2-4EDB-A087-939BF4743368}"/>
              </a:ext>
            </a:extLst>
          </p:cNvPr>
          <p:cNvSpPr/>
          <p:nvPr/>
        </p:nvSpPr>
        <p:spPr>
          <a:xfrm>
            <a:off x="5310668" y="56556"/>
            <a:ext cx="148309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Sort(1,8)</a:t>
            </a:r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A8DEC498-2BF2-4545-9520-DCD2D2CB0956}"/>
              </a:ext>
            </a:extLst>
          </p:cNvPr>
          <p:cNvSpPr/>
          <p:nvPr/>
        </p:nvSpPr>
        <p:spPr>
          <a:xfrm>
            <a:off x="7953556" y="1363834"/>
            <a:ext cx="148309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Sort(5,8)</a:t>
            </a:r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2526DD71-55E1-407A-B6DF-0A59DB57BBF4}"/>
              </a:ext>
            </a:extLst>
          </p:cNvPr>
          <p:cNvSpPr/>
          <p:nvPr/>
        </p:nvSpPr>
        <p:spPr>
          <a:xfrm>
            <a:off x="8376629" y="2707330"/>
            <a:ext cx="76925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Scal</a:t>
            </a:r>
          </a:p>
        </p:txBody>
      </p:sp>
    </p:spTree>
    <p:extLst>
      <p:ext uri="{BB962C8B-B14F-4D97-AF65-F5344CB8AC3E}">
        <p14:creationId xmlns:p14="http://schemas.microsoft.com/office/powerpoint/2010/main" val="157333339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734945A-C46A-3D4C-8B1D-04C29F06487D}"/>
              </a:ext>
            </a:extLst>
          </p:cNvPr>
          <p:cNvGraphicFramePr>
            <a:graphicFrameLocks noGrp="1"/>
          </p:cNvGraphicFramePr>
          <p:nvPr/>
        </p:nvGraphicFramePr>
        <p:xfrm>
          <a:off x="1776000" y="301000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BCACFB6D-152D-48E9-9330-F39C7D143176}"/>
              </a:ext>
            </a:extLst>
          </p:cNvPr>
          <p:cNvGraphicFramePr>
            <a:graphicFrameLocks noGrp="1"/>
          </p:cNvGraphicFramePr>
          <p:nvPr/>
        </p:nvGraphicFramePr>
        <p:xfrm>
          <a:off x="1231283" y="1625444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E3258431-8584-4EA5-A1CC-B1BE8DFA8F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0132444"/>
              </p:ext>
            </p:extLst>
          </p:nvPr>
        </p:nvGraphicFramePr>
        <p:xfrm>
          <a:off x="6535105" y="1625444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17" name="Prostokąt 16">
            <a:extLst>
              <a:ext uri="{FF2B5EF4-FFF2-40B4-BE49-F238E27FC236}">
                <a16:creationId xmlns:a16="http://schemas.microsoft.com/office/drawing/2014/main" id="{EF294CB1-89A2-4EDB-A087-939BF4743368}"/>
              </a:ext>
            </a:extLst>
          </p:cNvPr>
          <p:cNvSpPr/>
          <p:nvPr/>
        </p:nvSpPr>
        <p:spPr>
          <a:xfrm>
            <a:off x="5310668" y="56556"/>
            <a:ext cx="148309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Sort(1,8)</a:t>
            </a:r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A8DEC498-2BF2-4545-9520-DCD2D2CB0956}"/>
              </a:ext>
            </a:extLst>
          </p:cNvPr>
          <p:cNvSpPr/>
          <p:nvPr/>
        </p:nvSpPr>
        <p:spPr>
          <a:xfrm>
            <a:off x="7953556" y="1363834"/>
            <a:ext cx="148309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Sort(5,8)</a:t>
            </a:r>
          </a:p>
        </p:txBody>
      </p:sp>
    </p:spTree>
    <p:extLst>
      <p:ext uri="{BB962C8B-B14F-4D97-AF65-F5344CB8AC3E}">
        <p14:creationId xmlns:p14="http://schemas.microsoft.com/office/powerpoint/2010/main" val="3029379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313EBD5-544B-43A8-B2A4-9B808E2EA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53DE699E-A6D7-43D8-A46D-59F9F961AA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4723210"/>
              </p:ext>
            </p:extLst>
          </p:nvPr>
        </p:nvGraphicFramePr>
        <p:xfrm>
          <a:off x="4490530" y="1625444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DBF8DA39-1885-4E1D-BA23-033527F13D87}"/>
              </a:ext>
            </a:extLst>
          </p:cNvPr>
          <p:cNvGraphicFramePr>
            <a:graphicFrameLocks noGrp="1"/>
          </p:cNvGraphicFramePr>
          <p:nvPr/>
        </p:nvGraphicFramePr>
        <p:xfrm>
          <a:off x="4490530" y="3173586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6" name="Prostokąt 5">
            <a:extLst>
              <a:ext uri="{FF2B5EF4-FFF2-40B4-BE49-F238E27FC236}">
                <a16:creationId xmlns:a16="http://schemas.microsoft.com/office/drawing/2014/main" id="{C481D538-E6A5-4E6C-971D-479555558D40}"/>
              </a:ext>
            </a:extLst>
          </p:cNvPr>
          <p:cNvSpPr/>
          <p:nvPr/>
        </p:nvSpPr>
        <p:spPr>
          <a:xfrm>
            <a:off x="838200" y="1703779"/>
            <a:ext cx="27953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Tablica 1:</a:t>
            </a: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855D2A2B-2340-46E4-9B8B-5893DCA22606}"/>
              </a:ext>
            </a:extLst>
          </p:cNvPr>
          <p:cNvSpPr/>
          <p:nvPr/>
        </p:nvSpPr>
        <p:spPr>
          <a:xfrm>
            <a:off x="838200" y="3173586"/>
            <a:ext cx="27953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Tablica 2:</a:t>
            </a:r>
          </a:p>
        </p:txBody>
      </p:sp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7D659FD8-817A-474C-91A4-04BAB60737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430550"/>
              </p:ext>
            </p:extLst>
          </p:nvPr>
        </p:nvGraphicFramePr>
        <p:xfrm>
          <a:off x="2957434" y="5063123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10" name="Prostokąt 9">
            <a:extLst>
              <a:ext uri="{FF2B5EF4-FFF2-40B4-BE49-F238E27FC236}">
                <a16:creationId xmlns:a16="http://schemas.microsoft.com/office/drawing/2014/main" id="{5AB579E6-6527-4333-9B27-53FAA679949C}"/>
              </a:ext>
            </a:extLst>
          </p:cNvPr>
          <p:cNvSpPr/>
          <p:nvPr/>
        </p:nvSpPr>
        <p:spPr>
          <a:xfrm>
            <a:off x="838200" y="5141458"/>
            <a:ext cx="21192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Wynik:</a:t>
            </a:r>
          </a:p>
        </p:txBody>
      </p:sp>
    </p:spTree>
    <p:extLst>
      <p:ext uri="{BB962C8B-B14F-4D97-AF65-F5344CB8AC3E}">
        <p14:creationId xmlns:p14="http://schemas.microsoft.com/office/powerpoint/2010/main" val="281552032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734945A-C46A-3D4C-8B1D-04C29F06487D}"/>
              </a:ext>
            </a:extLst>
          </p:cNvPr>
          <p:cNvGraphicFramePr>
            <a:graphicFrameLocks noGrp="1"/>
          </p:cNvGraphicFramePr>
          <p:nvPr/>
        </p:nvGraphicFramePr>
        <p:xfrm>
          <a:off x="1776000" y="301000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BCACFB6D-152D-48E9-9330-F39C7D143176}"/>
              </a:ext>
            </a:extLst>
          </p:cNvPr>
          <p:cNvGraphicFramePr>
            <a:graphicFrameLocks noGrp="1"/>
          </p:cNvGraphicFramePr>
          <p:nvPr/>
        </p:nvGraphicFramePr>
        <p:xfrm>
          <a:off x="1231283" y="1625444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E3258431-8584-4EA5-A1CC-B1BE8DFA8FF6}"/>
              </a:ext>
            </a:extLst>
          </p:cNvPr>
          <p:cNvGraphicFramePr>
            <a:graphicFrameLocks noGrp="1"/>
          </p:cNvGraphicFramePr>
          <p:nvPr/>
        </p:nvGraphicFramePr>
        <p:xfrm>
          <a:off x="6535105" y="1625444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17" name="Prostokąt 16">
            <a:extLst>
              <a:ext uri="{FF2B5EF4-FFF2-40B4-BE49-F238E27FC236}">
                <a16:creationId xmlns:a16="http://schemas.microsoft.com/office/drawing/2014/main" id="{EF294CB1-89A2-4EDB-A087-939BF4743368}"/>
              </a:ext>
            </a:extLst>
          </p:cNvPr>
          <p:cNvSpPr/>
          <p:nvPr/>
        </p:nvSpPr>
        <p:spPr>
          <a:xfrm>
            <a:off x="5310668" y="56556"/>
            <a:ext cx="148309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Sort(1,8)</a:t>
            </a:r>
          </a:p>
        </p:txBody>
      </p:sp>
    </p:spTree>
    <p:extLst>
      <p:ext uri="{BB962C8B-B14F-4D97-AF65-F5344CB8AC3E}">
        <p14:creationId xmlns:p14="http://schemas.microsoft.com/office/powerpoint/2010/main" val="273324918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734945A-C46A-3D4C-8B1D-04C29F06487D}"/>
              </a:ext>
            </a:extLst>
          </p:cNvPr>
          <p:cNvGraphicFramePr>
            <a:graphicFrameLocks noGrp="1"/>
          </p:cNvGraphicFramePr>
          <p:nvPr/>
        </p:nvGraphicFramePr>
        <p:xfrm>
          <a:off x="1776000" y="301000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BCACFB6D-152D-48E9-9330-F39C7D143176}"/>
              </a:ext>
            </a:extLst>
          </p:cNvPr>
          <p:cNvGraphicFramePr>
            <a:graphicFrameLocks noGrp="1"/>
          </p:cNvGraphicFramePr>
          <p:nvPr/>
        </p:nvGraphicFramePr>
        <p:xfrm>
          <a:off x="1231283" y="1625444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E3258431-8584-4EA5-A1CC-B1BE8DFA8FF6}"/>
              </a:ext>
            </a:extLst>
          </p:cNvPr>
          <p:cNvGraphicFramePr>
            <a:graphicFrameLocks noGrp="1"/>
          </p:cNvGraphicFramePr>
          <p:nvPr/>
        </p:nvGraphicFramePr>
        <p:xfrm>
          <a:off x="6535105" y="1625444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17" name="Prostokąt 16">
            <a:extLst>
              <a:ext uri="{FF2B5EF4-FFF2-40B4-BE49-F238E27FC236}">
                <a16:creationId xmlns:a16="http://schemas.microsoft.com/office/drawing/2014/main" id="{EF294CB1-89A2-4EDB-A087-939BF4743368}"/>
              </a:ext>
            </a:extLst>
          </p:cNvPr>
          <p:cNvSpPr/>
          <p:nvPr/>
        </p:nvSpPr>
        <p:spPr>
          <a:xfrm>
            <a:off x="5310668" y="56556"/>
            <a:ext cx="148309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Sort(1,8)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042C96B0-764A-4B64-A6BA-A3A3B56A52E8}"/>
              </a:ext>
            </a:extLst>
          </p:cNvPr>
          <p:cNvSpPr/>
          <p:nvPr/>
        </p:nvSpPr>
        <p:spPr>
          <a:xfrm>
            <a:off x="5711375" y="1381000"/>
            <a:ext cx="76925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Scal</a:t>
            </a:r>
          </a:p>
        </p:txBody>
      </p:sp>
    </p:spTree>
    <p:extLst>
      <p:ext uri="{BB962C8B-B14F-4D97-AF65-F5344CB8AC3E}">
        <p14:creationId xmlns:p14="http://schemas.microsoft.com/office/powerpoint/2010/main" val="332237569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734945A-C46A-3D4C-8B1D-04C29F0648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315412"/>
              </p:ext>
            </p:extLst>
          </p:nvPr>
        </p:nvGraphicFramePr>
        <p:xfrm>
          <a:off x="1776000" y="301000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17" name="Prostokąt 16">
            <a:extLst>
              <a:ext uri="{FF2B5EF4-FFF2-40B4-BE49-F238E27FC236}">
                <a16:creationId xmlns:a16="http://schemas.microsoft.com/office/drawing/2014/main" id="{EF294CB1-89A2-4EDB-A087-939BF4743368}"/>
              </a:ext>
            </a:extLst>
          </p:cNvPr>
          <p:cNvSpPr/>
          <p:nvPr/>
        </p:nvSpPr>
        <p:spPr>
          <a:xfrm>
            <a:off x="5310668" y="56556"/>
            <a:ext cx="148309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Sort(1,8)</a:t>
            </a:r>
          </a:p>
        </p:txBody>
      </p:sp>
    </p:spTree>
    <p:extLst>
      <p:ext uri="{BB962C8B-B14F-4D97-AF65-F5344CB8AC3E}">
        <p14:creationId xmlns:p14="http://schemas.microsoft.com/office/powerpoint/2010/main" val="66259088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734945A-C46A-3D4C-8B1D-04C29F0648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7750417"/>
              </p:ext>
            </p:extLst>
          </p:nvPr>
        </p:nvGraphicFramePr>
        <p:xfrm>
          <a:off x="1776000" y="301000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3" name="Prostokąt 2">
            <a:extLst>
              <a:ext uri="{FF2B5EF4-FFF2-40B4-BE49-F238E27FC236}">
                <a16:creationId xmlns:a16="http://schemas.microsoft.com/office/drawing/2014/main" id="{A70F3C9F-ACAB-4871-B7EF-E6A50C950D5D}"/>
              </a:ext>
            </a:extLst>
          </p:cNvPr>
          <p:cNvSpPr/>
          <p:nvPr/>
        </p:nvSpPr>
        <p:spPr>
          <a:xfrm>
            <a:off x="4954341" y="2759105"/>
            <a:ext cx="22833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Koniec!</a:t>
            </a:r>
          </a:p>
        </p:txBody>
      </p:sp>
    </p:spTree>
    <p:extLst>
      <p:ext uri="{BB962C8B-B14F-4D97-AF65-F5344CB8AC3E}">
        <p14:creationId xmlns:p14="http://schemas.microsoft.com/office/powerpoint/2010/main" val="69631293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70DDCE8D-241E-7C48-8F3C-A4637E135440}"/>
              </a:ext>
            </a:extLst>
          </p:cNvPr>
          <p:cNvGraphicFramePr/>
          <p:nvPr/>
        </p:nvGraphicFramePr>
        <p:xfrm>
          <a:off x="156117" y="0"/>
          <a:ext cx="1187605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8129522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734945A-C46A-3D4C-8B1D-04C29F06487D}"/>
              </a:ext>
            </a:extLst>
          </p:cNvPr>
          <p:cNvGraphicFramePr>
            <a:graphicFrameLocks noGrp="1"/>
          </p:cNvGraphicFramePr>
          <p:nvPr/>
        </p:nvGraphicFramePr>
        <p:xfrm>
          <a:off x="1776000" y="301000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473614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734945A-C46A-3D4C-8B1D-04C29F06487D}"/>
              </a:ext>
            </a:extLst>
          </p:cNvPr>
          <p:cNvGraphicFramePr>
            <a:graphicFrameLocks noGrp="1"/>
          </p:cNvGraphicFramePr>
          <p:nvPr/>
        </p:nvGraphicFramePr>
        <p:xfrm>
          <a:off x="1776000" y="301000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BCACFB6D-152D-48E9-9330-F39C7D143176}"/>
              </a:ext>
            </a:extLst>
          </p:cNvPr>
          <p:cNvGraphicFramePr>
            <a:graphicFrameLocks noGrp="1"/>
          </p:cNvGraphicFramePr>
          <p:nvPr/>
        </p:nvGraphicFramePr>
        <p:xfrm>
          <a:off x="1231283" y="1625444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E3258431-8584-4EA5-A1CC-B1BE8DFA8FF6}"/>
              </a:ext>
            </a:extLst>
          </p:cNvPr>
          <p:cNvGraphicFramePr>
            <a:graphicFrameLocks noGrp="1"/>
          </p:cNvGraphicFramePr>
          <p:nvPr/>
        </p:nvGraphicFramePr>
        <p:xfrm>
          <a:off x="6535105" y="1625444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383948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734945A-C46A-3D4C-8B1D-04C29F06487D}"/>
              </a:ext>
            </a:extLst>
          </p:cNvPr>
          <p:cNvGraphicFramePr>
            <a:graphicFrameLocks noGrp="1"/>
          </p:cNvGraphicFramePr>
          <p:nvPr/>
        </p:nvGraphicFramePr>
        <p:xfrm>
          <a:off x="1776000" y="301000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BCACFB6D-152D-48E9-9330-F39C7D143176}"/>
              </a:ext>
            </a:extLst>
          </p:cNvPr>
          <p:cNvGraphicFramePr>
            <a:graphicFrameLocks noGrp="1"/>
          </p:cNvGraphicFramePr>
          <p:nvPr/>
        </p:nvGraphicFramePr>
        <p:xfrm>
          <a:off x="1231283" y="1625444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E3258431-8584-4EA5-A1CC-B1BE8DFA8FF6}"/>
              </a:ext>
            </a:extLst>
          </p:cNvPr>
          <p:cNvGraphicFramePr>
            <a:graphicFrameLocks noGrp="1"/>
          </p:cNvGraphicFramePr>
          <p:nvPr/>
        </p:nvGraphicFramePr>
        <p:xfrm>
          <a:off x="6535105" y="1625444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BE05FAD9-75ED-4740-AC7E-2BC3E23EF8D2}"/>
              </a:ext>
            </a:extLst>
          </p:cNvPr>
          <p:cNvGraphicFramePr>
            <a:graphicFrameLocks noGrp="1"/>
          </p:cNvGraphicFramePr>
          <p:nvPr/>
        </p:nvGraphicFramePr>
        <p:xfrm>
          <a:off x="886123" y="3072557"/>
          <a:ext cx="216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D22BD34C-A734-499D-984A-ACE5AC1F0D70}"/>
              </a:ext>
            </a:extLst>
          </p:cNvPr>
          <p:cNvGraphicFramePr>
            <a:graphicFrameLocks noGrp="1"/>
          </p:cNvGraphicFramePr>
          <p:nvPr/>
        </p:nvGraphicFramePr>
        <p:xfrm>
          <a:off x="3772289" y="3075989"/>
          <a:ext cx="216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83E1AF9E-D6A1-422A-BED7-4DFF5F9E7682}"/>
              </a:ext>
            </a:extLst>
          </p:cNvPr>
          <p:cNvGraphicFramePr>
            <a:graphicFrameLocks noGrp="1"/>
          </p:cNvGraphicFramePr>
          <p:nvPr/>
        </p:nvGraphicFramePr>
        <p:xfrm>
          <a:off x="6259713" y="3072557"/>
          <a:ext cx="216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B44C22A7-E130-48DC-A7E1-D7410E2F8F3E}"/>
              </a:ext>
            </a:extLst>
          </p:cNvPr>
          <p:cNvGraphicFramePr>
            <a:graphicFrameLocks noGrp="1"/>
          </p:cNvGraphicFramePr>
          <p:nvPr/>
        </p:nvGraphicFramePr>
        <p:xfrm>
          <a:off x="9145879" y="3075989"/>
          <a:ext cx="216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994408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734945A-C46A-3D4C-8B1D-04C29F06487D}"/>
              </a:ext>
            </a:extLst>
          </p:cNvPr>
          <p:cNvGraphicFramePr>
            <a:graphicFrameLocks noGrp="1"/>
          </p:cNvGraphicFramePr>
          <p:nvPr/>
        </p:nvGraphicFramePr>
        <p:xfrm>
          <a:off x="1776000" y="301000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BCACFB6D-152D-48E9-9330-F39C7D143176}"/>
              </a:ext>
            </a:extLst>
          </p:cNvPr>
          <p:cNvGraphicFramePr>
            <a:graphicFrameLocks noGrp="1"/>
          </p:cNvGraphicFramePr>
          <p:nvPr/>
        </p:nvGraphicFramePr>
        <p:xfrm>
          <a:off x="1231283" y="1625444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E3258431-8584-4EA5-A1CC-B1BE8DFA8FF6}"/>
              </a:ext>
            </a:extLst>
          </p:cNvPr>
          <p:cNvGraphicFramePr>
            <a:graphicFrameLocks noGrp="1"/>
          </p:cNvGraphicFramePr>
          <p:nvPr/>
        </p:nvGraphicFramePr>
        <p:xfrm>
          <a:off x="6535105" y="1625444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BE05FAD9-75ED-4740-AC7E-2BC3E23EF8D2}"/>
              </a:ext>
            </a:extLst>
          </p:cNvPr>
          <p:cNvGraphicFramePr>
            <a:graphicFrameLocks noGrp="1"/>
          </p:cNvGraphicFramePr>
          <p:nvPr/>
        </p:nvGraphicFramePr>
        <p:xfrm>
          <a:off x="886123" y="3072557"/>
          <a:ext cx="216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D22BD34C-A734-499D-984A-ACE5AC1F0D70}"/>
              </a:ext>
            </a:extLst>
          </p:cNvPr>
          <p:cNvGraphicFramePr>
            <a:graphicFrameLocks noGrp="1"/>
          </p:cNvGraphicFramePr>
          <p:nvPr/>
        </p:nvGraphicFramePr>
        <p:xfrm>
          <a:off x="3772289" y="3075989"/>
          <a:ext cx="216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83E1AF9E-D6A1-422A-BED7-4DFF5F9E7682}"/>
              </a:ext>
            </a:extLst>
          </p:cNvPr>
          <p:cNvGraphicFramePr>
            <a:graphicFrameLocks noGrp="1"/>
          </p:cNvGraphicFramePr>
          <p:nvPr/>
        </p:nvGraphicFramePr>
        <p:xfrm>
          <a:off x="6259713" y="3072557"/>
          <a:ext cx="216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B44C22A7-E130-48DC-A7E1-D7410E2F8F3E}"/>
              </a:ext>
            </a:extLst>
          </p:cNvPr>
          <p:cNvGraphicFramePr>
            <a:graphicFrameLocks noGrp="1"/>
          </p:cNvGraphicFramePr>
          <p:nvPr/>
        </p:nvGraphicFramePr>
        <p:xfrm>
          <a:off x="9145879" y="3075989"/>
          <a:ext cx="216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8DA0A941-F8AE-4D0C-8E12-CAEAE3C5FDE3}"/>
              </a:ext>
            </a:extLst>
          </p:cNvPr>
          <p:cNvGraphicFramePr>
            <a:graphicFrameLocks noGrp="1"/>
          </p:cNvGraphicFramePr>
          <p:nvPr/>
        </p:nvGraphicFramePr>
        <p:xfrm>
          <a:off x="696000" y="4510418"/>
          <a:ext cx="108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10" name="Tabela 9">
            <a:extLst>
              <a:ext uri="{FF2B5EF4-FFF2-40B4-BE49-F238E27FC236}">
                <a16:creationId xmlns:a16="http://schemas.microsoft.com/office/drawing/2014/main" id="{15A0A63B-C781-43A3-8C67-1D16DBB857CF}"/>
              </a:ext>
            </a:extLst>
          </p:cNvPr>
          <p:cNvGraphicFramePr>
            <a:graphicFrameLocks noGrp="1"/>
          </p:cNvGraphicFramePr>
          <p:nvPr/>
        </p:nvGraphicFramePr>
        <p:xfrm>
          <a:off x="2130219" y="4519670"/>
          <a:ext cx="108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11" name="Tabela 10">
            <a:extLst>
              <a:ext uri="{FF2B5EF4-FFF2-40B4-BE49-F238E27FC236}">
                <a16:creationId xmlns:a16="http://schemas.microsoft.com/office/drawing/2014/main" id="{FD381852-2B83-4922-881A-B2E86B22D872}"/>
              </a:ext>
            </a:extLst>
          </p:cNvPr>
          <p:cNvGraphicFramePr>
            <a:graphicFrameLocks noGrp="1"/>
          </p:cNvGraphicFramePr>
          <p:nvPr/>
        </p:nvGraphicFramePr>
        <p:xfrm>
          <a:off x="3639532" y="4519670"/>
          <a:ext cx="108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12" name="Tabela 11">
            <a:extLst>
              <a:ext uri="{FF2B5EF4-FFF2-40B4-BE49-F238E27FC236}">
                <a16:creationId xmlns:a16="http://schemas.microsoft.com/office/drawing/2014/main" id="{2A323677-93A2-4D9E-8ACF-A244CF63A377}"/>
              </a:ext>
            </a:extLst>
          </p:cNvPr>
          <p:cNvGraphicFramePr>
            <a:graphicFrameLocks noGrp="1"/>
          </p:cNvGraphicFramePr>
          <p:nvPr/>
        </p:nvGraphicFramePr>
        <p:xfrm>
          <a:off x="4972217" y="4510418"/>
          <a:ext cx="108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13" name="Tabela 12">
            <a:extLst>
              <a:ext uri="{FF2B5EF4-FFF2-40B4-BE49-F238E27FC236}">
                <a16:creationId xmlns:a16="http://schemas.microsoft.com/office/drawing/2014/main" id="{860EC9F2-38B9-4572-83A1-C6758B3AF362}"/>
              </a:ext>
            </a:extLst>
          </p:cNvPr>
          <p:cNvGraphicFramePr>
            <a:graphicFrameLocks noGrp="1"/>
          </p:cNvGraphicFramePr>
          <p:nvPr/>
        </p:nvGraphicFramePr>
        <p:xfrm>
          <a:off x="6194824" y="4519670"/>
          <a:ext cx="108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14" name="Tabela 13">
            <a:extLst>
              <a:ext uri="{FF2B5EF4-FFF2-40B4-BE49-F238E27FC236}">
                <a16:creationId xmlns:a16="http://schemas.microsoft.com/office/drawing/2014/main" id="{209518CD-DF32-4437-8855-87F2EB14DA74}"/>
              </a:ext>
            </a:extLst>
          </p:cNvPr>
          <p:cNvGraphicFramePr>
            <a:graphicFrameLocks noGrp="1"/>
          </p:cNvGraphicFramePr>
          <p:nvPr/>
        </p:nvGraphicFramePr>
        <p:xfrm>
          <a:off x="7521407" y="4519670"/>
          <a:ext cx="108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15" name="Tabela 14">
            <a:extLst>
              <a:ext uri="{FF2B5EF4-FFF2-40B4-BE49-F238E27FC236}">
                <a16:creationId xmlns:a16="http://schemas.microsoft.com/office/drawing/2014/main" id="{AEE77640-CA00-4BE6-A525-C666D391CC89}"/>
              </a:ext>
            </a:extLst>
          </p:cNvPr>
          <p:cNvGraphicFramePr>
            <a:graphicFrameLocks noGrp="1"/>
          </p:cNvGraphicFramePr>
          <p:nvPr/>
        </p:nvGraphicFramePr>
        <p:xfrm>
          <a:off x="8964443" y="4510418"/>
          <a:ext cx="108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16" name="Tabela 15">
            <a:extLst>
              <a:ext uri="{FF2B5EF4-FFF2-40B4-BE49-F238E27FC236}">
                <a16:creationId xmlns:a16="http://schemas.microsoft.com/office/drawing/2014/main" id="{3B77132C-AE44-432B-B956-8725A6B42255}"/>
              </a:ext>
            </a:extLst>
          </p:cNvPr>
          <p:cNvGraphicFramePr>
            <a:graphicFrameLocks noGrp="1"/>
          </p:cNvGraphicFramePr>
          <p:nvPr/>
        </p:nvGraphicFramePr>
        <p:xfrm>
          <a:off x="10404291" y="4510418"/>
          <a:ext cx="108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0496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313EBD5-544B-43A8-B2A4-9B808E2EA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53DE699E-A6D7-43D8-A46D-59F9F961AAFE}"/>
              </a:ext>
            </a:extLst>
          </p:cNvPr>
          <p:cNvGraphicFramePr>
            <a:graphicFrameLocks noGrp="1"/>
          </p:cNvGraphicFramePr>
          <p:nvPr/>
        </p:nvGraphicFramePr>
        <p:xfrm>
          <a:off x="4490530" y="1625444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DBF8DA39-1885-4E1D-BA23-033527F13D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620072"/>
              </p:ext>
            </p:extLst>
          </p:nvPr>
        </p:nvGraphicFramePr>
        <p:xfrm>
          <a:off x="4490530" y="3173586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6" name="Prostokąt 5">
            <a:extLst>
              <a:ext uri="{FF2B5EF4-FFF2-40B4-BE49-F238E27FC236}">
                <a16:creationId xmlns:a16="http://schemas.microsoft.com/office/drawing/2014/main" id="{C481D538-E6A5-4E6C-971D-479555558D40}"/>
              </a:ext>
            </a:extLst>
          </p:cNvPr>
          <p:cNvSpPr/>
          <p:nvPr/>
        </p:nvSpPr>
        <p:spPr>
          <a:xfrm>
            <a:off x="838200" y="1703779"/>
            <a:ext cx="27953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Tablica 1:</a:t>
            </a: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855D2A2B-2340-46E4-9B8B-5893DCA22606}"/>
              </a:ext>
            </a:extLst>
          </p:cNvPr>
          <p:cNvSpPr/>
          <p:nvPr/>
        </p:nvSpPr>
        <p:spPr>
          <a:xfrm>
            <a:off x="838200" y="3173586"/>
            <a:ext cx="27953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Tablica 2:</a:t>
            </a:r>
          </a:p>
        </p:txBody>
      </p:sp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7D659FD8-817A-474C-91A4-04BAB60737C4}"/>
              </a:ext>
            </a:extLst>
          </p:cNvPr>
          <p:cNvGraphicFramePr>
            <a:graphicFrameLocks noGrp="1"/>
          </p:cNvGraphicFramePr>
          <p:nvPr/>
        </p:nvGraphicFramePr>
        <p:xfrm>
          <a:off x="2957434" y="5063123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10" name="Prostokąt 9">
            <a:extLst>
              <a:ext uri="{FF2B5EF4-FFF2-40B4-BE49-F238E27FC236}">
                <a16:creationId xmlns:a16="http://schemas.microsoft.com/office/drawing/2014/main" id="{5AB579E6-6527-4333-9B27-53FAA679949C}"/>
              </a:ext>
            </a:extLst>
          </p:cNvPr>
          <p:cNvSpPr/>
          <p:nvPr/>
        </p:nvSpPr>
        <p:spPr>
          <a:xfrm>
            <a:off x="838200" y="5141458"/>
            <a:ext cx="21192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Wynik:</a:t>
            </a:r>
          </a:p>
        </p:txBody>
      </p:sp>
    </p:spTree>
    <p:extLst>
      <p:ext uri="{BB962C8B-B14F-4D97-AF65-F5344CB8AC3E}">
        <p14:creationId xmlns:p14="http://schemas.microsoft.com/office/powerpoint/2010/main" val="1077039990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2167</Words>
  <Application>Microsoft Office PowerPoint</Application>
  <PresentationFormat>Panoramiczny</PresentationFormat>
  <Paragraphs>1483</Paragraphs>
  <Slides>88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88</vt:i4>
      </vt:variant>
    </vt:vector>
  </HeadingPairs>
  <TitlesOfParts>
    <vt:vector size="92" baseType="lpstr">
      <vt:lpstr>Arial</vt:lpstr>
      <vt:lpstr>Calibri</vt:lpstr>
      <vt:lpstr>Calibri Light</vt:lpstr>
      <vt:lpstr>Motyw pakietu Office</vt:lpstr>
      <vt:lpstr>MergeSort: Sortowanie przez scalanie</vt:lpstr>
      <vt:lpstr>Algorytm - specyfikacja</vt:lpstr>
      <vt:lpstr>Scalanie</vt:lpstr>
      <vt:lpstr>Przykład</vt:lpstr>
      <vt:lpstr>Przykład</vt:lpstr>
      <vt:lpstr>Przykład</vt:lpstr>
      <vt:lpstr>Przykład</vt:lpstr>
      <vt:lpstr>Przykład</vt:lpstr>
      <vt:lpstr>Przykład</vt:lpstr>
      <vt:lpstr>Przykład</vt:lpstr>
      <vt:lpstr>Przykład</vt:lpstr>
      <vt:lpstr>Przykład</vt:lpstr>
      <vt:lpstr>Przykład</vt:lpstr>
      <vt:lpstr>Przykład</vt:lpstr>
      <vt:lpstr>Przykład</vt:lpstr>
      <vt:lpstr>Przykład</vt:lpstr>
      <vt:lpstr>Przykład</vt:lpstr>
      <vt:lpstr>Przykład</vt:lpstr>
      <vt:lpstr>Przykład</vt:lpstr>
      <vt:lpstr>Przykład</vt:lpstr>
      <vt:lpstr>Przykład</vt:lpstr>
      <vt:lpstr>Przykład</vt:lpstr>
      <vt:lpstr>Przykład</vt:lpstr>
      <vt:lpstr>Przykład</vt:lpstr>
      <vt:lpstr>Przykład</vt:lpstr>
      <vt:lpstr>Przykład</vt:lpstr>
      <vt:lpstr>Przykład</vt:lpstr>
      <vt:lpstr>Przykład</vt:lpstr>
      <vt:lpstr>Przykład</vt:lpstr>
      <vt:lpstr>Działanie algorytmu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Rodzaje rekurencji</dc:title>
  <dc:creator>Damian Kurpiewski</dc:creator>
  <cp:lastModifiedBy>Damian Kurpiewski</cp:lastModifiedBy>
  <cp:revision>21</cp:revision>
  <dcterms:created xsi:type="dcterms:W3CDTF">2018-08-01T11:07:29Z</dcterms:created>
  <dcterms:modified xsi:type="dcterms:W3CDTF">2022-04-13T14:00:04Z</dcterms:modified>
</cp:coreProperties>
</file>