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sldIdLst>
    <p:sldId id="256" r:id="rId2"/>
    <p:sldId id="272" r:id="rId3"/>
    <p:sldId id="257" r:id="rId4"/>
    <p:sldId id="269" r:id="rId5"/>
    <p:sldId id="258" r:id="rId6"/>
    <p:sldId id="270" r:id="rId7"/>
    <p:sldId id="267" r:id="rId8"/>
    <p:sldId id="260" r:id="rId9"/>
    <p:sldId id="261" r:id="rId10"/>
    <p:sldId id="262" r:id="rId11"/>
    <p:sldId id="268" r:id="rId12"/>
    <p:sldId id="274"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Wprowadzenie do grafiki komputerowej" id="{AEF77C6C-A92D-480F-B914-13B1975F3E4E}">
          <p14:sldIdLst>
            <p14:sldId id="256"/>
            <p14:sldId id="272"/>
            <p14:sldId id="257"/>
            <p14:sldId id="269"/>
            <p14:sldId id="258"/>
            <p14:sldId id="270"/>
          </p14:sldIdLst>
        </p14:section>
        <p14:section name="Formaty graficzne" id="{C92513A0-45AE-4092-8407-8B3EE45D955F}">
          <p14:sldIdLst>
            <p14:sldId id="267"/>
            <p14:sldId id="260"/>
            <p14:sldId id="261"/>
            <p14:sldId id="262"/>
          </p14:sldIdLst>
        </p14:section>
        <p14:section name="Źródła" id="{ED346489-9ABA-4506-9A1F-35B12A49EE3D}">
          <p14:sldIdLst>
            <p14:sldId id="268"/>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2691E"/>
    <a:srgbClr val="808000"/>
    <a:srgbClr val="FF00FF"/>
    <a:srgbClr val="D8117D"/>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92375"/>
  </p:normalViewPr>
  <p:slideViewPr>
    <p:cSldViewPr snapToGrid="0" snapToObjects="1">
      <p:cViewPr varScale="1">
        <p:scale>
          <a:sx n="103" d="100"/>
          <a:sy n="103" d="100"/>
        </p:scale>
        <p:origin x="18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C6754E-AB39-0A4E-B72E-0FA94EA19E93}"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pl-PL"/>
        </a:p>
      </dgm:t>
    </dgm:pt>
    <dgm:pt modelId="{510A3989-00C8-184A-AD3C-28E507DEDB19}">
      <dgm:prSet phldrT="[Tekst]"/>
      <dgm:spPr/>
      <dgm:t>
        <a:bodyPr/>
        <a:lstStyle/>
        <a:p>
          <a:pPr>
            <a:lnSpc>
              <a:spcPct val="100000"/>
            </a:lnSpc>
            <a:defRPr b="1"/>
          </a:pPr>
          <a:r>
            <a:rPr lang="pl-PL" dirty="0"/>
            <a:t>Rastrowa</a:t>
          </a:r>
        </a:p>
      </dgm:t>
    </dgm:pt>
    <dgm:pt modelId="{70143E6D-876C-5544-9B0B-39DE40AB8B6A}" type="parTrans" cxnId="{E9D41F50-E676-7E4A-BA83-99F08F4E4D0C}">
      <dgm:prSet/>
      <dgm:spPr/>
      <dgm:t>
        <a:bodyPr/>
        <a:lstStyle/>
        <a:p>
          <a:endParaRPr lang="pl-PL"/>
        </a:p>
      </dgm:t>
    </dgm:pt>
    <dgm:pt modelId="{5D530942-E40E-524D-8C84-8008BE6D9E29}" type="sibTrans" cxnId="{E9D41F50-E676-7E4A-BA83-99F08F4E4D0C}">
      <dgm:prSet/>
      <dgm:spPr/>
      <dgm:t>
        <a:bodyPr/>
        <a:lstStyle/>
        <a:p>
          <a:endParaRPr lang="pl-PL"/>
        </a:p>
      </dgm:t>
    </dgm:pt>
    <dgm:pt modelId="{43068B60-398E-A745-9360-FA7C0AEC09A3}">
      <dgm:prSet phldrT="[Tekst]" custT="1"/>
      <dgm:spPr/>
      <dgm:t>
        <a:bodyPr/>
        <a:lstStyle/>
        <a:p>
          <a:pPr>
            <a:lnSpc>
              <a:spcPct val="100000"/>
            </a:lnSpc>
            <a:buFont typeface="Arial" panose="020B0604020202020204" pitchFamily="34" charset="0"/>
            <a:buNone/>
          </a:pPr>
          <a:r>
            <a:rPr lang="pl-PL" sz="3600" dirty="0"/>
            <a:t>Opisuje piksele</a:t>
          </a:r>
        </a:p>
      </dgm:t>
    </dgm:pt>
    <dgm:pt modelId="{9C25A524-98F2-0049-928D-9A8ACFD84F82}" type="parTrans" cxnId="{4425D87D-3316-3940-A523-CC008EE25874}">
      <dgm:prSet/>
      <dgm:spPr/>
      <dgm:t>
        <a:bodyPr/>
        <a:lstStyle/>
        <a:p>
          <a:endParaRPr lang="pl-PL"/>
        </a:p>
      </dgm:t>
    </dgm:pt>
    <dgm:pt modelId="{095DC03D-EEED-F34B-8346-B178ECD1146D}" type="sibTrans" cxnId="{4425D87D-3316-3940-A523-CC008EE25874}">
      <dgm:prSet/>
      <dgm:spPr/>
      <dgm:t>
        <a:bodyPr/>
        <a:lstStyle/>
        <a:p>
          <a:endParaRPr lang="pl-PL"/>
        </a:p>
      </dgm:t>
    </dgm:pt>
    <dgm:pt modelId="{316D7C09-8E36-EA46-86E7-DD036EB95373}">
      <dgm:prSet phldrT="[Tekst]" custT="1"/>
      <dgm:spPr/>
      <dgm:t>
        <a:bodyPr/>
        <a:lstStyle/>
        <a:p>
          <a:pPr>
            <a:lnSpc>
              <a:spcPct val="100000"/>
            </a:lnSpc>
            <a:buNone/>
          </a:pPr>
          <a:r>
            <a:rPr lang="pl-PL" sz="3600" dirty="0"/>
            <a:t>Stratne skalowanie</a:t>
          </a:r>
        </a:p>
      </dgm:t>
    </dgm:pt>
    <dgm:pt modelId="{CA656BFC-00B5-9C4B-83BF-F9E2D096B252}" type="parTrans" cxnId="{321C8805-6D74-8E43-AABE-A2FCFE30BB2A}">
      <dgm:prSet/>
      <dgm:spPr/>
      <dgm:t>
        <a:bodyPr/>
        <a:lstStyle/>
        <a:p>
          <a:endParaRPr lang="pl-PL"/>
        </a:p>
      </dgm:t>
    </dgm:pt>
    <dgm:pt modelId="{B8890970-81B7-7844-A3CE-F19768476B54}" type="sibTrans" cxnId="{321C8805-6D74-8E43-AABE-A2FCFE30BB2A}">
      <dgm:prSet/>
      <dgm:spPr/>
      <dgm:t>
        <a:bodyPr/>
        <a:lstStyle/>
        <a:p>
          <a:endParaRPr lang="pl-PL"/>
        </a:p>
      </dgm:t>
    </dgm:pt>
    <dgm:pt modelId="{14519270-808C-9640-A54F-D5A8FB07D939}">
      <dgm:prSet phldrT="[Tekst]" custT="1"/>
      <dgm:spPr/>
      <dgm:t>
        <a:bodyPr/>
        <a:lstStyle/>
        <a:p>
          <a:pPr>
            <a:lnSpc>
              <a:spcPct val="100000"/>
            </a:lnSpc>
            <a:buNone/>
          </a:pPr>
          <a:r>
            <a:rPr lang="pl-PL" sz="3600" dirty="0"/>
            <a:t>Aparat cyfrowy, skaner…</a:t>
          </a:r>
        </a:p>
      </dgm:t>
    </dgm:pt>
    <dgm:pt modelId="{48533EB0-EDD3-8B4A-BF29-9347D74408B2}" type="parTrans" cxnId="{4F435991-AF45-A741-A673-838358CE0939}">
      <dgm:prSet/>
      <dgm:spPr/>
      <dgm:t>
        <a:bodyPr/>
        <a:lstStyle/>
        <a:p>
          <a:endParaRPr lang="pl-PL"/>
        </a:p>
      </dgm:t>
    </dgm:pt>
    <dgm:pt modelId="{D6546C33-FED5-484F-9946-751801AA0554}" type="sibTrans" cxnId="{4F435991-AF45-A741-A673-838358CE0939}">
      <dgm:prSet/>
      <dgm:spPr/>
      <dgm:t>
        <a:bodyPr/>
        <a:lstStyle/>
        <a:p>
          <a:endParaRPr lang="pl-PL"/>
        </a:p>
      </dgm:t>
    </dgm:pt>
    <dgm:pt modelId="{CE10DC6B-90E6-DF42-A65E-D601BEA53C99}">
      <dgm:prSet phldrT="[Tekst]"/>
      <dgm:spPr/>
      <dgm:t>
        <a:bodyPr/>
        <a:lstStyle/>
        <a:p>
          <a:pPr>
            <a:lnSpc>
              <a:spcPct val="100000"/>
            </a:lnSpc>
            <a:defRPr b="1"/>
          </a:pPr>
          <a:r>
            <a:rPr lang="pl-PL"/>
            <a:t>Wektorowa</a:t>
          </a:r>
        </a:p>
      </dgm:t>
    </dgm:pt>
    <dgm:pt modelId="{9E8A3488-2EBE-DB48-B91B-6B4F1965E679}" type="parTrans" cxnId="{26481DB4-0BA7-AF4A-B784-024C80EA94E4}">
      <dgm:prSet/>
      <dgm:spPr/>
      <dgm:t>
        <a:bodyPr/>
        <a:lstStyle/>
        <a:p>
          <a:endParaRPr lang="pl-PL"/>
        </a:p>
      </dgm:t>
    </dgm:pt>
    <dgm:pt modelId="{B97F59BB-3062-9A47-A6E7-608081EC71DA}" type="sibTrans" cxnId="{26481DB4-0BA7-AF4A-B784-024C80EA94E4}">
      <dgm:prSet/>
      <dgm:spPr/>
      <dgm:t>
        <a:bodyPr/>
        <a:lstStyle/>
        <a:p>
          <a:endParaRPr lang="pl-PL"/>
        </a:p>
      </dgm:t>
    </dgm:pt>
    <dgm:pt modelId="{C350379A-A828-AA48-92AE-63B9A3AC8B38}">
      <dgm:prSet phldrT="[Tekst]"/>
      <dgm:spPr/>
      <dgm:t>
        <a:bodyPr/>
        <a:lstStyle/>
        <a:p>
          <a:pPr>
            <a:lnSpc>
              <a:spcPct val="100000"/>
            </a:lnSpc>
          </a:pPr>
          <a:r>
            <a:rPr lang="pl-PL" dirty="0"/>
            <a:t>Opisuje kształty</a:t>
          </a:r>
        </a:p>
      </dgm:t>
    </dgm:pt>
    <dgm:pt modelId="{F4053042-337A-F14A-A720-6AD35DF85E00}" type="parTrans" cxnId="{D614E926-2C8B-C940-8F51-D8BCCB032468}">
      <dgm:prSet/>
      <dgm:spPr/>
      <dgm:t>
        <a:bodyPr/>
        <a:lstStyle/>
        <a:p>
          <a:endParaRPr lang="pl-PL"/>
        </a:p>
      </dgm:t>
    </dgm:pt>
    <dgm:pt modelId="{DCAF816A-9241-9541-9867-11977337800A}" type="sibTrans" cxnId="{D614E926-2C8B-C940-8F51-D8BCCB032468}">
      <dgm:prSet/>
      <dgm:spPr/>
      <dgm:t>
        <a:bodyPr/>
        <a:lstStyle/>
        <a:p>
          <a:endParaRPr lang="pl-PL"/>
        </a:p>
      </dgm:t>
    </dgm:pt>
    <dgm:pt modelId="{910F05F5-DC15-0045-A642-5DB1E359FAF8}">
      <dgm:prSet phldrT="[Tekst]"/>
      <dgm:spPr/>
      <dgm:t>
        <a:bodyPr/>
        <a:lstStyle/>
        <a:p>
          <a:pPr>
            <a:lnSpc>
              <a:spcPct val="100000"/>
            </a:lnSpc>
          </a:pPr>
          <a:r>
            <a:rPr lang="pl-PL" dirty="0"/>
            <a:t>Bezstratne skalowanie</a:t>
          </a:r>
        </a:p>
      </dgm:t>
    </dgm:pt>
    <dgm:pt modelId="{A4AE0D61-7110-8D41-88E5-33D853E0CF06}" type="parTrans" cxnId="{9377FB0C-A126-CA41-BFB7-1ECBB52F9FD4}">
      <dgm:prSet/>
      <dgm:spPr/>
      <dgm:t>
        <a:bodyPr/>
        <a:lstStyle/>
        <a:p>
          <a:endParaRPr lang="pl-PL"/>
        </a:p>
      </dgm:t>
    </dgm:pt>
    <dgm:pt modelId="{82F1352E-AACC-8640-A39F-A976CC42F0B1}" type="sibTrans" cxnId="{9377FB0C-A126-CA41-BFB7-1ECBB52F9FD4}">
      <dgm:prSet/>
      <dgm:spPr/>
      <dgm:t>
        <a:bodyPr/>
        <a:lstStyle/>
        <a:p>
          <a:endParaRPr lang="pl-PL"/>
        </a:p>
      </dgm:t>
    </dgm:pt>
    <dgm:pt modelId="{4A2C0D62-5D6D-0C42-85AD-5370F6DAF456}">
      <dgm:prSet phldrT="[Tekst]"/>
      <dgm:spPr/>
      <dgm:t>
        <a:bodyPr/>
        <a:lstStyle/>
        <a:p>
          <a:pPr>
            <a:lnSpc>
              <a:spcPct val="100000"/>
            </a:lnSpc>
          </a:pPr>
          <a:r>
            <a:rPr lang="pl-PL" dirty="0"/>
            <a:t>Programy graficzne</a:t>
          </a:r>
        </a:p>
      </dgm:t>
    </dgm:pt>
    <dgm:pt modelId="{D478C434-99E0-7C4C-8DF4-F75F2C7CDBD3}" type="parTrans" cxnId="{D6A6E740-5D2C-3B42-9879-0ABAC53AB566}">
      <dgm:prSet/>
      <dgm:spPr/>
      <dgm:t>
        <a:bodyPr/>
        <a:lstStyle/>
        <a:p>
          <a:endParaRPr lang="pl-PL"/>
        </a:p>
      </dgm:t>
    </dgm:pt>
    <dgm:pt modelId="{2EAA6963-323E-2C4E-9348-061A3EA401DB}" type="sibTrans" cxnId="{D6A6E740-5D2C-3B42-9879-0ABAC53AB566}">
      <dgm:prSet/>
      <dgm:spPr/>
      <dgm:t>
        <a:bodyPr/>
        <a:lstStyle/>
        <a:p>
          <a:endParaRPr lang="pl-PL"/>
        </a:p>
      </dgm:t>
    </dgm:pt>
    <dgm:pt modelId="{BAD43E77-2EC7-4CE0-8F05-B26943154108}" type="pres">
      <dgm:prSet presAssocID="{A4C6754E-AB39-0A4E-B72E-0FA94EA19E93}" presName="root" presStyleCnt="0">
        <dgm:presLayoutVars>
          <dgm:dir/>
          <dgm:resizeHandles val="exact"/>
        </dgm:presLayoutVars>
      </dgm:prSet>
      <dgm:spPr/>
    </dgm:pt>
    <dgm:pt modelId="{D0817B81-7412-4DB7-84AC-8871FBC42A82}" type="pres">
      <dgm:prSet presAssocID="{510A3989-00C8-184A-AD3C-28E507DEDB19}" presName="compNode" presStyleCnt="0"/>
      <dgm:spPr/>
    </dgm:pt>
    <dgm:pt modelId="{D62D5F23-B94C-44B5-B436-E2E12EF4D73A}" type="pres">
      <dgm:prSet presAssocID="{510A3989-00C8-184A-AD3C-28E507DEDB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aner"/>
        </a:ext>
      </dgm:extLst>
    </dgm:pt>
    <dgm:pt modelId="{6DD78B9F-457C-4132-A493-3F6C2B26A7EE}" type="pres">
      <dgm:prSet presAssocID="{510A3989-00C8-184A-AD3C-28E507DEDB19}" presName="iconSpace" presStyleCnt="0"/>
      <dgm:spPr/>
    </dgm:pt>
    <dgm:pt modelId="{5067CAE7-EAA5-4077-A697-16B501EA7CCF}" type="pres">
      <dgm:prSet presAssocID="{510A3989-00C8-184A-AD3C-28E507DEDB19}" presName="parTx" presStyleLbl="revTx" presStyleIdx="0" presStyleCnt="4">
        <dgm:presLayoutVars>
          <dgm:chMax val="0"/>
          <dgm:chPref val="0"/>
        </dgm:presLayoutVars>
      </dgm:prSet>
      <dgm:spPr/>
    </dgm:pt>
    <dgm:pt modelId="{6A965387-870D-4C76-8FA9-8FCB12975126}" type="pres">
      <dgm:prSet presAssocID="{510A3989-00C8-184A-AD3C-28E507DEDB19}" presName="txSpace" presStyleCnt="0"/>
      <dgm:spPr/>
    </dgm:pt>
    <dgm:pt modelId="{CB390FC2-F3EA-43A8-8236-FDDE71111B44}" type="pres">
      <dgm:prSet presAssocID="{510A3989-00C8-184A-AD3C-28E507DEDB19}" presName="desTx" presStyleLbl="revTx" presStyleIdx="1" presStyleCnt="4">
        <dgm:presLayoutVars/>
      </dgm:prSet>
      <dgm:spPr/>
    </dgm:pt>
    <dgm:pt modelId="{307C9C98-6047-408B-B64D-A94445E3E507}" type="pres">
      <dgm:prSet presAssocID="{5D530942-E40E-524D-8C84-8008BE6D9E29}" presName="sibTrans" presStyleCnt="0"/>
      <dgm:spPr/>
    </dgm:pt>
    <dgm:pt modelId="{CF98B4BD-B605-4245-9168-516CAA36EE83}" type="pres">
      <dgm:prSet presAssocID="{CE10DC6B-90E6-DF42-A65E-D601BEA53C99}" presName="compNode" presStyleCnt="0"/>
      <dgm:spPr/>
    </dgm:pt>
    <dgm:pt modelId="{F0F6F5C0-28BE-4634-BCF5-5272596B12EC}" type="pres">
      <dgm:prSet presAssocID="{CE10DC6B-90E6-DF42-A65E-D601BEA53C9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F8EFDE8-C579-4508-BC30-41E9FA506265}" type="pres">
      <dgm:prSet presAssocID="{CE10DC6B-90E6-DF42-A65E-D601BEA53C99}" presName="iconSpace" presStyleCnt="0"/>
      <dgm:spPr/>
    </dgm:pt>
    <dgm:pt modelId="{9D2909FE-0342-4F79-88D2-649E03B2BEBB}" type="pres">
      <dgm:prSet presAssocID="{CE10DC6B-90E6-DF42-A65E-D601BEA53C99}" presName="parTx" presStyleLbl="revTx" presStyleIdx="2" presStyleCnt="4">
        <dgm:presLayoutVars>
          <dgm:chMax val="0"/>
          <dgm:chPref val="0"/>
        </dgm:presLayoutVars>
      </dgm:prSet>
      <dgm:spPr/>
    </dgm:pt>
    <dgm:pt modelId="{5403278A-2FC9-43A9-8BC4-EB2CE6F9D3E3}" type="pres">
      <dgm:prSet presAssocID="{CE10DC6B-90E6-DF42-A65E-D601BEA53C99}" presName="txSpace" presStyleCnt="0"/>
      <dgm:spPr/>
    </dgm:pt>
    <dgm:pt modelId="{69547441-EF97-45FE-8CB7-1A8E69AE4352}" type="pres">
      <dgm:prSet presAssocID="{CE10DC6B-90E6-DF42-A65E-D601BEA53C99}" presName="desTx" presStyleLbl="revTx" presStyleIdx="3" presStyleCnt="4">
        <dgm:presLayoutVars/>
      </dgm:prSet>
      <dgm:spPr/>
    </dgm:pt>
  </dgm:ptLst>
  <dgm:cxnLst>
    <dgm:cxn modelId="{321C8805-6D74-8E43-AABE-A2FCFE30BB2A}" srcId="{510A3989-00C8-184A-AD3C-28E507DEDB19}" destId="{316D7C09-8E36-EA46-86E7-DD036EB95373}" srcOrd="1" destOrd="0" parTransId="{CA656BFC-00B5-9C4B-83BF-F9E2D096B252}" sibTransId="{B8890970-81B7-7844-A3CE-F19768476B54}"/>
    <dgm:cxn modelId="{DF855208-F3BD-4E34-ACB9-54FC81B2DA0E}" type="presOf" srcId="{C350379A-A828-AA48-92AE-63B9A3AC8B38}" destId="{69547441-EF97-45FE-8CB7-1A8E69AE4352}" srcOrd="0" destOrd="0" presId="urn:microsoft.com/office/officeart/2018/5/layout/CenteredIconLabelDescriptionList"/>
    <dgm:cxn modelId="{9377FB0C-A126-CA41-BFB7-1ECBB52F9FD4}" srcId="{CE10DC6B-90E6-DF42-A65E-D601BEA53C99}" destId="{910F05F5-DC15-0045-A642-5DB1E359FAF8}" srcOrd="1" destOrd="0" parTransId="{A4AE0D61-7110-8D41-88E5-33D853E0CF06}" sibTransId="{82F1352E-AACC-8640-A39F-A976CC42F0B1}"/>
    <dgm:cxn modelId="{D614E926-2C8B-C940-8F51-D8BCCB032468}" srcId="{CE10DC6B-90E6-DF42-A65E-D601BEA53C99}" destId="{C350379A-A828-AA48-92AE-63B9A3AC8B38}" srcOrd="0" destOrd="0" parTransId="{F4053042-337A-F14A-A720-6AD35DF85E00}" sibTransId="{DCAF816A-9241-9541-9867-11977337800A}"/>
    <dgm:cxn modelId="{D6A6E740-5D2C-3B42-9879-0ABAC53AB566}" srcId="{CE10DC6B-90E6-DF42-A65E-D601BEA53C99}" destId="{4A2C0D62-5D6D-0C42-85AD-5370F6DAF456}" srcOrd="2" destOrd="0" parTransId="{D478C434-99E0-7C4C-8DF4-F75F2C7CDBD3}" sibTransId="{2EAA6963-323E-2C4E-9348-061A3EA401DB}"/>
    <dgm:cxn modelId="{48A25B44-36D8-49B7-9FB9-FCB2DC7F4F71}" type="presOf" srcId="{CE10DC6B-90E6-DF42-A65E-D601BEA53C99}" destId="{9D2909FE-0342-4F79-88D2-649E03B2BEBB}" srcOrd="0" destOrd="0" presId="urn:microsoft.com/office/officeart/2018/5/layout/CenteredIconLabelDescriptionList"/>
    <dgm:cxn modelId="{B0567964-E88B-4437-991E-CEC4CA3D240D}" type="presOf" srcId="{14519270-808C-9640-A54F-D5A8FB07D939}" destId="{CB390FC2-F3EA-43A8-8236-FDDE71111B44}" srcOrd="0" destOrd="2" presId="urn:microsoft.com/office/officeart/2018/5/layout/CenteredIconLabelDescriptionList"/>
    <dgm:cxn modelId="{FB1B786A-1D29-41C3-911A-BFB351E3FC49}" type="presOf" srcId="{A4C6754E-AB39-0A4E-B72E-0FA94EA19E93}" destId="{BAD43E77-2EC7-4CE0-8F05-B26943154108}" srcOrd="0" destOrd="0" presId="urn:microsoft.com/office/officeart/2018/5/layout/CenteredIconLabelDescriptionList"/>
    <dgm:cxn modelId="{E9D41F50-E676-7E4A-BA83-99F08F4E4D0C}" srcId="{A4C6754E-AB39-0A4E-B72E-0FA94EA19E93}" destId="{510A3989-00C8-184A-AD3C-28E507DEDB19}" srcOrd="0" destOrd="0" parTransId="{70143E6D-876C-5544-9B0B-39DE40AB8B6A}" sibTransId="{5D530942-E40E-524D-8C84-8008BE6D9E29}"/>
    <dgm:cxn modelId="{4425D87D-3316-3940-A523-CC008EE25874}" srcId="{510A3989-00C8-184A-AD3C-28E507DEDB19}" destId="{43068B60-398E-A745-9360-FA7C0AEC09A3}" srcOrd="0" destOrd="0" parTransId="{9C25A524-98F2-0049-928D-9A8ACFD84F82}" sibTransId="{095DC03D-EEED-F34B-8346-B178ECD1146D}"/>
    <dgm:cxn modelId="{4F435991-AF45-A741-A673-838358CE0939}" srcId="{510A3989-00C8-184A-AD3C-28E507DEDB19}" destId="{14519270-808C-9640-A54F-D5A8FB07D939}" srcOrd="2" destOrd="0" parTransId="{48533EB0-EDD3-8B4A-BF29-9347D74408B2}" sibTransId="{D6546C33-FED5-484F-9946-751801AA0554}"/>
    <dgm:cxn modelId="{C28A2FAD-BC3A-4510-8184-98AEA4DC891B}" type="presOf" srcId="{910F05F5-DC15-0045-A642-5DB1E359FAF8}" destId="{69547441-EF97-45FE-8CB7-1A8E69AE4352}" srcOrd="0" destOrd="1" presId="urn:microsoft.com/office/officeart/2018/5/layout/CenteredIconLabelDescriptionList"/>
    <dgm:cxn modelId="{26481DB4-0BA7-AF4A-B784-024C80EA94E4}" srcId="{A4C6754E-AB39-0A4E-B72E-0FA94EA19E93}" destId="{CE10DC6B-90E6-DF42-A65E-D601BEA53C99}" srcOrd="1" destOrd="0" parTransId="{9E8A3488-2EBE-DB48-B91B-6B4F1965E679}" sibTransId="{B97F59BB-3062-9A47-A6E7-608081EC71DA}"/>
    <dgm:cxn modelId="{5DBC7BB5-3045-49D9-B758-969217B3F05B}" type="presOf" srcId="{316D7C09-8E36-EA46-86E7-DD036EB95373}" destId="{CB390FC2-F3EA-43A8-8236-FDDE71111B44}" srcOrd="0" destOrd="1" presId="urn:microsoft.com/office/officeart/2018/5/layout/CenteredIconLabelDescriptionList"/>
    <dgm:cxn modelId="{9CFBF1D9-52F7-4899-86DC-E53045D05510}" type="presOf" srcId="{510A3989-00C8-184A-AD3C-28E507DEDB19}" destId="{5067CAE7-EAA5-4077-A697-16B501EA7CCF}" srcOrd="0" destOrd="0" presId="urn:microsoft.com/office/officeart/2018/5/layout/CenteredIconLabelDescriptionList"/>
    <dgm:cxn modelId="{7A5099EB-70A6-4097-9214-B686072B1AB4}" type="presOf" srcId="{4A2C0D62-5D6D-0C42-85AD-5370F6DAF456}" destId="{69547441-EF97-45FE-8CB7-1A8E69AE4352}" srcOrd="0" destOrd="2" presId="urn:microsoft.com/office/officeart/2018/5/layout/CenteredIconLabelDescriptionList"/>
    <dgm:cxn modelId="{C66CE6F6-B863-4635-A445-1CE17F745080}" type="presOf" srcId="{43068B60-398E-A745-9360-FA7C0AEC09A3}" destId="{CB390FC2-F3EA-43A8-8236-FDDE71111B44}" srcOrd="0" destOrd="0" presId="urn:microsoft.com/office/officeart/2018/5/layout/CenteredIconLabelDescriptionList"/>
    <dgm:cxn modelId="{643ED1A1-B9E1-4AE7-86C5-95A1EFBC32A4}" type="presParOf" srcId="{BAD43E77-2EC7-4CE0-8F05-B26943154108}" destId="{D0817B81-7412-4DB7-84AC-8871FBC42A82}" srcOrd="0" destOrd="0" presId="urn:microsoft.com/office/officeart/2018/5/layout/CenteredIconLabelDescriptionList"/>
    <dgm:cxn modelId="{C9E6CD42-1002-46B2-8E43-A45EC730AFB0}" type="presParOf" srcId="{D0817B81-7412-4DB7-84AC-8871FBC42A82}" destId="{D62D5F23-B94C-44B5-B436-E2E12EF4D73A}" srcOrd="0" destOrd="0" presId="urn:microsoft.com/office/officeart/2018/5/layout/CenteredIconLabelDescriptionList"/>
    <dgm:cxn modelId="{8A563A72-0161-4680-9FC2-443501B9BDDB}" type="presParOf" srcId="{D0817B81-7412-4DB7-84AC-8871FBC42A82}" destId="{6DD78B9F-457C-4132-A493-3F6C2B26A7EE}" srcOrd="1" destOrd="0" presId="urn:microsoft.com/office/officeart/2018/5/layout/CenteredIconLabelDescriptionList"/>
    <dgm:cxn modelId="{BCFD6E1A-1BEA-4B30-B582-744D429C2F2B}" type="presParOf" srcId="{D0817B81-7412-4DB7-84AC-8871FBC42A82}" destId="{5067CAE7-EAA5-4077-A697-16B501EA7CCF}" srcOrd="2" destOrd="0" presId="urn:microsoft.com/office/officeart/2018/5/layout/CenteredIconLabelDescriptionList"/>
    <dgm:cxn modelId="{4E3F89CF-EF24-4B85-9085-5950A37A4FD9}" type="presParOf" srcId="{D0817B81-7412-4DB7-84AC-8871FBC42A82}" destId="{6A965387-870D-4C76-8FA9-8FCB12975126}" srcOrd="3" destOrd="0" presId="urn:microsoft.com/office/officeart/2018/5/layout/CenteredIconLabelDescriptionList"/>
    <dgm:cxn modelId="{95414193-95C4-470F-8540-AB6F3C436AB3}" type="presParOf" srcId="{D0817B81-7412-4DB7-84AC-8871FBC42A82}" destId="{CB390FC2-F3EA-43A8-8236-FDDE71111B44}" srcOrd="4" destOrd="0" presId="urn:microsoft.com/office/officeart/2018/5/layout/CenteredIconLabelDescriptionList"/>
    <dgm:cxn modelId="{E7801095-6051-401E-899D-5388B8AF851B}" type="presParOf" srcId="{BAD43E77-2EC7-4CE0-8F05-B26943154108}" destId="{307C9C98-6047-408B-B64D-A94445E3E507}" srcOrd="1" destOrd="0" presId="urn:microsoft.com/office/officeart/2018/5/layout/CenteredIconLabelDescriptionList"/>
    <dgm:cxn modelId="{B89100C8-7238-4E3A-BFBE-66EC669643C9}" type="presParOf" srcId="{BAD43E77-2EC7-4CE0-8F05-B26943154108}" destId="{CF98B4BD-B605-4245-9168-516CAA36EE83}" srcOrd="2" destOrd="0" presId="urn:microsoft.com/office/officeart/2018/5/layout/CenteredIconLabelDescriptionList"/>
    <dgm:cxn modelId="{9E3DFD34-65E5-42FE-9C6E-5228264301E7}" type="presParOf" srcId="{CF98B4BD-B605-4245-9168-516CAA36EE83}" destId="{F0F6F5C0-28BE-4634-BCF5-5272596B12EC}" srcOrd="0" destOrd="0" presId="urn:microsoft.com/office/officeart/2018/5/layout/CenteredIconLabelDescriptionList"/>
    <dgm:cxn modelId="{045C80C9-F682-4F48-9EFE-8A41937146B2}" type="presParOf" srcId="{CF98B4BD-B605-4245-9168-516CAA36EE83}" destId="{6F8EFDE8-C579-4508-BC30-41E9FA506265}" srcOrd="1" destOrd="0" presId="urn:microsoft.com/office/officeart/2018/5/layout/CenteredIconLabelDescriptionList"/>
    <dgm:cxn modelId="{52E0D6C4-C8B9-49CF-AD3C-5491AC67AA9F}" type="presParOf" srcId="{CF98B4BD-B605-4245-9168-516CAA36EE83}" destId="{9D2909FE-0342-4F79-88D2-649E03B2BEBB}" srcOrd="2" destOrd="0" presId="urn:microsoft.com/office/officeart/2018/5/layout/CenteredIconLabelDescriptionList"/>
    <dgm:cxn modelId="{79DA4EE8-28D9-4114-9416-3A31308DD98F}" type="presParOf" srcId="{CF98B4BD-B605-4245-9168-516CAA36EE83}" destId="{5403278A-2FC9-43A9-8BC4-EB2CE6F9D3E3}" srcOrd="3" destOrd="0" presId="urn:microsoft.com/office/officeart/2018/5/layout/CenteredIconLabelDescriptionList"/>
    <dgm:cxn modelId="{6FA1665A-8B78-460E-B9C8-84D3552F4B56}" type="presParOf" srcId="{CF98B4BD-B605-4245-9168-516CAA36EE83}" destId="{69547441-EF97-45FE-8CB7-1A8E69AE435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2E3DF7-9974-400C-8176-262D65EF2550}"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4F0FC28F-B925-4D46-849A-285D26CB79E0}">
      <dgm:prSet/>
      <dgm:spPr/>
      <dgm:t>
        <a:bodyPr/>
        <a:lstStyle/>
        <a:p>
          <a:r>
            <a:rPr lang="pl-PL" b="1"/>
            <a:t>BMP</a:t>
          </a:r>
          <a:endParaRPr lang="en-US"/>
        </a:p>
      </dgm:t>
    </dgm:pt>
    <dgm:pt modelId="{BD1178A5-691A-4FE7-8DB1-0745578ABB39}" type="parTrans" cxnId="{4BF71F98-4665-4CA2-A7D1-C327254AC99B}">
      <dgm:prSet/>
      <dgm:spPr/>
      <dgm:t>
        <a:bodyPr/>
        <a:lstStyle/>
        <a:p>
          <a:endParaRPr lang="en-US"/>
        </a:p>
      </dgm:t>
    </dgm:pt>
    <dgm:pt modelId="{C9BF9391-B959-4377-8DB3-9DD898314B3D}" type="sibTrans" cxnId="{4BF71F98-4665-4CA2-A7D1-C327254AC99B}">
      <dgm:prSet/>
      <dgm:spPr/>
      <dgm:t>
        <a:bodyPr/>
        <a:lstStyle/>
        <a:p>
          <a:endParaRPr lang="en-US"/>
        </a:p>
      </dgm:t>
    </dgm:pt>
    <dgm:pt modelId="{D518CD8D-4986-4898-B684-71F734FB4448}">
      <dgm:prSet/>
      <dgm:spPr/>
      <dgm:t>
        <a:bodyPr/>
        <a:lstStyle/>
        <a:p>
          <a:r>
            <a:rPr lang="pl-PL"/>
            <a:t>Bitmapa</a:t>
          </a:r>
          <a:endParaRPr lang="en-US"/>
        </a:p>
      </dgm:t>
    </dgm:pt>
    <dgm:pt modelId="{D7072476-568F-4FF9-B5CD-F7A75D7A6970}" type="parTrans" cxnId="{F8EE379A-88E7-476D-8A3B-83D12F7901EF}">
      <dgm:prSet/>
      <dgm:spPr/>
      <dgm:t>
        <a:bodyPr/>
        <a:lstStyle/>
        <a:p>
          <a:endParaRPr lang="en-US"/>
        </a:p>
      </dgm:t>
    </dgm:pt>
    <dgm:pt modelId="{A23071F1-9542-478A-AC3D-2C9F51425D1C}" type="sibTrans" cxnId="{F8EE379A-88E7-476D-8A3B-83D12F7901EF}">
      <dgm:prSet/>
      <dgm:spPr/>
      <dgm:t>
        <a:bodyPr/>
        <a:lstStyle/>
        <a:p>
          <a:endParaRPr lang="en-US"/>
        </a:p>
      </dgm:t>
    </dgm:pt>
    <dgm:pt modelId="{D908B63C-7903-446A-845B-793464855C0E}">
      <dgm:prSet/>
      <dgm:spPr/>
      <dgm:t>
        <a:bodyPr/>
        <a:lstStyle/>
        <a:p>
          <a:r>
            <a:rPr lang="pl-PL"/>
            <a:t>Paint</a:t>
          </a:r>
          <a:endParaRPr lang="en-US"/>
        </a:p>
      </dgm:t>
    </dgm:pt>
    <dgm:pt modelId="{BB028B1E-F61D-4E08-9D0F-796166AF2C35}" type="parTrans" cxnId="{915C2CAD-58E0-49AF-B8C3-CA360C3597BB}">
      <dgm:prSet/>
      <dgm:spPr/>
      <dgm:t>
        <a:bodyPr/>
        <a:lstStyle/>
        <a:p>
          <a:endParaRPr lang="en-US"/>
        </a:p>
      </dgm:t>
    </dgm:pt>
    <dgm:pt modelId="{6FAA6816-2509-4F4F-B075-36D7324F5408}" type="sibTrans" cxnId="{915C2CAD-58E0-49AF-B8C3-CA360C3597BB}">
      <dgm:prSet/>
      <dgm:spPr/>
      <dgm:t>
        <a:bodyPr/>
        <a:lstStyle/>
        <a:p>
          <a:endParaRPr lang="en-US"/>
        </a:p>
      </dgm:t>
    </dgm:pt>
    <dgm:pt modelId="{DB49C895-D241-4ABC-88C1-880D4CC4CE38}">
      <dgm:prSet/>
      <dgm:spPr/>
      <dgm:t>
        <a:bodyPr/>
        <a:lstStyle/>
        <a:p>
          <a:r>
            <a:rPr lang="pl-PL"/>
            <a:t>Zapis bezstratny</a:t>
          </a:r>
          <a:endParaRPr lang="en-US"/>
        </a:p>
      </dgm:t>
    </dgm:pt>
    <dgm:pt modelId="{E539B3D3-285C-4C59-BFF7-CDEED688F14F}" type="parTrans" cxnId="{2FDBFA83-CEE3-42E2-A03D-4F5893F531C2}">
      <dgm:prSet/>
      <dgm:spPr/>
      <dgm:t>
        <a:bodyPr/>
        <a:lstStyle/>
        <a:p>
          <a:endParaRPr lang="en-US"/>
        </a:p>
      </dgm:t>
    </dgm:pt>
    <dgm:pt modelId="{30B81727-D7F4-4458-B3E0-7E8A987C7DFE}" type="sibTrans" cxnId="{2FDBFA83-CEE3-42E2-A03D-4F5893F531C2}">
      <dgm:prSet/>
      <dgm:spPr/>
      <dgm:t>
        <a:bodyPr/>
        <a:lstStyle/>
        <a:p>
          <a:endParaRPr lang="en-US"/>
        </a:p>
      </dgm:t>
    </dgm:pt>
    <dgm:pt modelId="{8BE6FFF2-68C0-4198-91E2-C080EB048849}">
      <dgm:prSet/>
      <dgm:spPr/>
      <dgm:t>
        <a:bodyPr/>
        <a:lstStyle/>
        <a:p>
          <a:r>
            <a:rPr lang="pl-PL" b="1"/>
            <a:t>GIF</a:t>
          </a:r>
          <a:endParaRPr lang="en-US"/>
        </a:p>
      </dgm:t>
    </dgm:pt>
    <dgm:pt modelId="{2BE336F7-9D48-44C6-857E-46A19CE06DEB}" type="parTrans" cxnId="{9D707034-59D4-45A9-B233-159AAF8975A9}">
      <dgm:prSet/>
      <dgm:spPr/>
      <dgm:t>
        <a:bodyPr/>
        <a:lstStyle/>
        <a:p>
          <a:endParaRPr lang="en-US"/>
        </a:p>
      </dgm:t>
    </dgm:pt>
    <dgm:pt modelId="{4AD9F503-F7D2-4F81-B886-917DDF531294}" type="sibTrans" cxnId="{9D707034-59D4-45A9-B233-159AAF8975A9}">
      <dgm:prSet/>
      <dgm:spPr/>
      <dgm:t>
        <a:bodyPr/>
        <a:lstStyle/>
        <a:p>
          <a:endParaRPr lang="en-US"/>
        </a:p>
      </dgm:t>
    </dgm:pt>
    <dgm:pt modelId="{EC5C39E2-57E5-4895-8DCC-1F6A1AD9B1AB}">
      <dgm:prSet/>
      <dgm:spPr/>
      <dgm:t>
        <a:bodyPr/>
        <a:lstStyle/>
        <a:p>
          <a:r>
            <a:rPr lang="pl-PL"/>
            <a:t>Kompresja bezstratna</a:t>
          </a:r>
          <a:endParaRPr lang="en-US"/>
        </a:p>
      </dgm:t>
    </dgm:pt>
    <dgm:pt modelId="{CB1FC854-02DE-4AE7-8C78-21BCC432227B}" type="parTrans" cxnId="{EC4043C6-DF93-43A1-8987-465E82BE76D3}">
      <dgm:prSet/>
      <dgm:spPr/>
      <dgm:t>
        <a:bodyPr/>
        <a:lstStyle/>
        <a:p>
          <a:endParaRPr lang="en-US"/>
        </a:p>
      </dgm:t>
    </dgm:pt>
    <dgm:pt modelId="{E99BA268-1FCB-49DF-A594-D1AE85D3DA24}" type="sibTrans" cxnId="{EC4043C6-DF93-43A1-8987-465E82BE76D3}">
      <dgm:prSet/>
      <dgm:spPr/>
      <dgm:t>
        <a:bodyPr/>
        <a:lstStyle/>
        <a:p>
          <a:endParaRPr lang="en-US"/>
        </a:p>
      </dgm:t>
    </dgm:pt>
    <dgm:pt modelId="{4E297B95-AF1B-4FE8-8FBE-F1E32EAE9E3C}">
      <dgm:prSet/>
      <dgm:spPr/>
      <dgm:t>
        <a:bodyPr/>
        <a:lstStyle/>
        <a:p>
          <a:r>
            <a:rPr lang="pl-PL"/>
            <a:t>256 kolorów</a:t>
          </a:r>
          <a:endParaRPr lang="en-US"/>
        </a:p>
      </dgm:t>
    </dgm:pt>
    <dgm:pt modelId="{3D73A0C0-A0BF-411A-92F3-0EA73F8862BD}" type="parTrans" cxnId="{21DD4EA6-E9F0-4BF5-B525-2400DD1B665B}">
      <dgm:prSet/>
      <dgm:spPr/>
      <dgm:t>
        <a:bodyPr/>
        <a:lstStyle/>
        <a:p>
          <a:endParaRPr lang="en-US"/>
        </a:p>
      </dgm:t>
    </dgm:pt>
    <dgm:pt modelId="{2FFA403F-7815-4C54-929A-FF9076FDABB2}" type="sibTrans" cxnId="{21DD4EA6-E9F0-4BF5-B525-2400DD1B665B}">
      <dgm:prSet/>
      <dgm:spPr/>
      <dgm:t>
        <a:bodyPr/>
        <a:lstStyle/>
        <a:p>
          <a:endParaRPr lang="en-US"/>
        </a:p>
      </dgm:t>
    </dgm:pt>
    <dgm:pt modelId="{14539478-5106-4190-8DAD-B455914016B6}">
      <dgm:prSet/>
      <dgm:spPr/>
      <dgm:t>
        <a:bodyPr/>
        <a:lstStyle/>
        <a:p>
          <a:r>
            <a:rPr lang="pl-PL"/>
            <a:t>Animacje</a:t>
          </a:r>
          <a:endParaRPr lang="en-US"/>
        </a:p>
      </dgm:t>
    </dgm:pt>
    <dgm:pt modelId="{487A5EBE-7C34-4FD3-ACCB-A85387C98B2D}" type="parTrans" cxnId="{E27E23FA-1B01-4C48-BD19-A3B353C927D1}">
      <dgm:prSet/>
      <dgm:spPr/>
      <dgm:t>
        <a:bodyPr/>
        <a:lstStyle/>
        <a:p>
          <a:endParaRPr lang="en-US"/>
        </a:p>
      </dgm:t>
    </dgm:pt>
    <dgm:pt modelId="{DB9AB1E5-467E-463B-B3FE-D8BE7C271BD9}" type="sibTrans" cxnId="{E27E23FA-1B01-4C48-BD19-A3B353C927D1}">
      <dgm:prSet/>
      <dgm:spPr/>
      <dgm:t>
        <a:bodyPr/>
        <a:lstStyle/>
        <a:p>
          <a:endParaRPr lang="en-US"/>
        </a:p>
      </dgm:t>
    </dgm:pt>
    <dgm:pt modelId="{EB8C7F97-B58E-4BA6-AAC0-143171D57D44}" type="pres">
      <dgm:prSet presAssocID="{1C2E3DF7-9974-400C-8176-262D65EF2550}" presName="linear" presStyleCnt="0">
        <dgm:presLayoutVars>
          <dgm:dir/>
          <dgm:animLvl val="lvl"/>
          <dgm:resizeHandles val="exact"/>
        </dgm:presLayoutVars>
      </dgm:prSet>
      <dgm:spPr/>
    </dgm:pt>
    <dgm:pt modelId="{F0EF5CF2-5AE2-4A30-87D9-2EB67F17C51B}" type="pres">
      <dgm:prSet presAssocID="{4F0FC28F-B925-4D46-849A-285D26CB79E0}" presName="parentLin" presStyleCnt="0"/>
      <dgm:spPr/>
    </dgm:pt>
    <dgm:pt modelId="{12261930-BE89-477F-AFA3-287C2CD255F6}" type="pres">
      <dgm:prSet presAssocID="{4F0FC28F-B925-4D46-849A-285D26CB79E0}" presName="parentLeftMargin" presStyleLbl="node1" presStyleIdx="0" presStyleCnt="2"/>
      <dgm:spPr/>
    </dgm:pt>
    <dgm:pt modelId="{221900DC-205C-498B-B8BD-7FFC2AC07D19}" type="pres">
      <dgm:prSet presAssocID="{4F0FC28F-B925-4D46-849A-285D26CB79E0}" presName="parentText" presStyleLbl="node1" presStyleIdx="0" presStyleCnt="2">
        <dgm:presLayoutVars>
          <dgm:chMax val="0"/>
          <dgm:bulletEnabled val="1"/>
        </dgm:presLayoutVars>
      </dgm:prSet>
      <dgm:spPr/>
    </dgm:pt>
    <dgm:pt modelId="{AFC088DE-079E-4D8A-A378-01B1ACC86415}" type="pres">
      <dgm:prSet presAssocID="{4F0FC28F-B925-4D46-849A-285D26CB79E0}" presName="negativeSpace" presStyleCnt="0"/>
      <dgm:spPr/>
    </dgm:pt>
    <dgm:pt modelId="{859B1C0D-6875-43AB-95E9-AD8959362234}" type="pres">
      <dgm:prSet presAssocID="{4F0FC28F-B925-4D46-849A-285D26CB79E0}" presName="childText" presStyleLbl="conFgAcc1" presStyleIdx="0" presStyleCnt="2">
        <dgm:presLayoutVars>
          <dgm:bulletEnabled val="1"/>
        </dgm:presLayoutVars>
      </dgm:prSet>
      <dgm:spPr/>
    </dgm:pt>
    <dgm:pt modelId="{29FE3F0A-962C-4E6C-B605-0A718A39A5CE}" type="pres">
      <dgm:prSet presAssocID="{C9BF9391-B959-4377-8DB3-9DD898314B3D}" presName="spaceBetweenRectangles" presStyleCnt="0"/>
      <dgm:spPr/>
    </dgm:pt>
    <dgm:pt modelId="{40FCFB01-26F1-4F34-B75D-5F4339EBDC28}" type="pres">
      <dgm:prSet presAssocID="{8BE6FFF2-68C0-4198-91E2-C080EB048849}" presName="parentLin" presStyleCnt="0"/>
      <dgm:spPr/>
    </dgm:pt>
    <dgm:pt modelId="{01D05D67-BF6E-457E-AE40-D8A96EC1EB36}" type="pres">
      <dgm:prSet presAssocID="{8BE6FFF2-68C0-4198-91E2-C080EB048849}" presName="parentLeftMargin" presStyleLbl="node1" presStyleIdx="0" presStyleCnt="2"/>
      <dgm:spPr/>
    </dgm:pt>
    <dgm:pt modelId="{01FE4860-9188-406C-9422-1DEC6F0D04DE}" type="pres">
      <dgm:prSet presAssocID="{8BE6FFF2-68C0-4198-91E2-C080EB048849}" presName="parentText" presStyleLbl="node1" presStyleIdx="1" presStyleCnt="2">
        <dgm:presLayoutVars>
          <dgm:chMax val="0"/>
          <dgm:bulletEnabled val="1"/>
        </dgm:presLayoutVars>
      </dgm:prSet>
      <dgm:spPr/>
    </dgm:pt>
    <dgm:pt modelId="{D3BBDBBF-4545-42E2-B991-B9C56F3C522E}" type="pres">
      <dgm:prSet presAssocID="{8BE6FFF2-68C0-4198-91E2-C080EB048849}" presName="negativeSpace" presStyleCnt="0"/>
      <dgm:spPr/>
    </dgm:pt>
    <dgm:pt modelId="{8C754293-0D09-45D1-81E3-ED8478F642A2}" type="pres">
      <dgm:prSet presAssocID="{8BE6FFF2-68C0-4198-91E2-C080EB048849}" presName="childText" presStyleLbl="conFgAcc1" presStyleIdx="1" presStyleCnt="2">
        <dgm:presLayoutVars>
          <dgm:bulletEnabled val="1"/>
        </dgm:presLayoutVars>
      </dgm:prSet>
      <dgm:spPr/>
    </dgm:pt>
  </dgm:ptLst>
  <dgm:cxnLst>
    <dgm:cxn modelId="{A089350E-CE00-460F-8DDB-6624B35D5FFE}" type="presOf" srcId="{EC5C39E2-57E5-4895-8DCC-1F6A1AD9B1AB}" destId="{8C754293-0D09-45D1-81E3-ED8478F642A2}" srcOrd="0" destOrd="0" presId="urn:microsoft.com/office/officeart/2005/8/layout/list1"/>
    <dgm:cxn modelId="{B9492C1D-D200-4844-8FCA-3D1A959C6D0C}" type="presOf" srcId="{1C2E3DF7-9974-400C-8176-262D65EF2550}" destId="{EB8C7F97-B58E-4BA6-AAC0-143171D57D44}" srcOrd="0" destOrd="0" presId="urn:microsoft.com/office/officeart/2005/8/layout/list1"/>
    <dgm:cxn modelId="{27402A20-4D55-4CA7-9F9C-A51473177968}" type="presOf" srcId="{14539478-5106-4190-8DAD-B455914016B6}" destId="{8C754293-0D09-45D1-81E3-ED8478F642A2}" srcOrd="0" destOrd="2" presId="urn:microsoft.com/office/officeart/2005/8/layout/list1"/>
    <dgm:cxn modelId="{01ACF728-76DB-4B22-AA5F-16A2B3AF2C13}" type="presOf" srcId="{D518CD8D-4986-4898-B684-71F734FB4448}" destId="{859B1C0D-6875-43AB-95E9-AD8959362234}" srcOrd="0" destOrd="0" presId="urn:microsoft.com/office/officeart/2005/8/layout/list1"/>
    <dgm:cxn modelId="{7A2E5431-40FA-490C-87B6-67115C347A83}" type="presOf" srcId="{8BE6FFF2-68C0-4198-91E2-C080EB048849}" destId="{01FE4860-9188-406C-9422-1DEC6F0D04DE}" srcOrd="1" destOrd="0" presId="urn:microsoft.com/office/officeart/2005/8/layout/list1"/>
    <dgm:cxn modelId="{9D707034-59D4-45A9-B233-159AAF8975A9}" srcId="{1C2E3DF7-9974-400C-8176-262D65EF2550}" destId="{8BE6FFF2-68C0-4198-91E2-C080EB048849}" srcOrd="1" destOrd="0" parTransId="{2BE336F7-9D48-44C6-857E-46A19CE06DEB}" sibTransId="{4AD9F503-F7D2-4F81-B886-917DDF531294}"/>
    <dgm:cxn modelId="{4F191265-40BC-44A8-B015-243D89A65F05}" type="presOf" srcId="{4F0FC28F-B925-4D46-849A-285D26CB79E0}" destId="{12261930-BE89-477F-AFA3-287C2CD255F6}" srcOrd="0" destOrd="0" presId="urn:microsoft.com/office/officeart/2005/8/layout/list1"/>
    <dgm:cxn modelId="{A6DDD946-E83A-42D6-961E-4A3E394BD216}" type="presOf" srcId="{DB49C895-D241-4ABC-88C1-880D4CC4CE38}" destId="{859B1C0D-6875-43AB-95E9-AD8959362234}" srcOrd="0" destOrd="2" presId="urn:microsoft.com/office/officeart/2005/8/layout/list1"/>
    <dgm:cxn modelId="{7FB0715A-F4C5-45EC-8966-A56E2E39ED76}" type="presOf" srcId="{D908B63C-7903-446A-845B-793464855C0E}" destId="{859B1C0D-6875-43AB-95E9-AD8959362234}" srcOrd="0" destOrd="1" presId="urn:microsoft.com/office/officeart/2005/8/layout/list1"/>
    <dgm:cxn modelId="{2FDBFA83-CEE3-42E2-A03D-4F5893F531C2}" srcId="{4F0FC28F-B925-4D46-849A-285D26CB79E0}" destId="{DB49C895-D241-4ABC-88C1-880D4CC4CE38}" srcOrd="2" destOrd="0" parTransId="{E539B3D3-285C-4C59-BFF7-CDEED688F14F}" sibTransId="{30B81727-D7F4-4458-B3E0-7E8A987C7DFE}"/>
    <dgm:cxn modelId="{4BF71F98-4665-4CA2-A7D1-C327254AC99B}" srcId="{1C2E3DF7-9974-400C-8176-262D65EF2550}" destId="{4F0FC28F-B925-4D46-849A-285D26CB79E0}" srcOrd="0" destOrd="0" parTransId="{BD1178A5-691A-4FE7-8DB1-0745578ABB39}" sibTransId="{C9BF9391-B959-4377-8DB3-9DD898314B3D}"/>
    <dgm:cxn modelId="{F8EE379A-88E7-476D-8A3B-83D12F7901EF}" srcId="{4F0FC28F-B925-4D46-849A-285D26CB79E0}" destId="{D518CD8D-4986-4898-B684-71F734FB4448}" srcOrd="0" destOrd="0" parTransId="{D7072476-568F-4FF9-B5CD-F7A75D7A6970}" sibTransId="{A23071F1-9542-478A-AC3D-2C9F51425D1C}"/>
    <dgm:cxn modelId="{21DD4EA6-E9F0-4BF5-B525-2400DD1B665B}" srcId="{8BE6FFF2-68C0-4198-91E2-C080EB048849}" destId="{4E297B95-AF1B-4FE8-8FBE-F1E32EAE9E3C}" srcOrd="1" destOrd="0" parTransId="{3D73A0C0-A0BF-411A-92F3-0EA73F8862BD}" sibTransId="{2FFA403F-7815-4C54-929A-FF9076FDABB2}"/>
    <dgm:cxn modelId="{915C2CAD-58E0-49AF-B8C3-CA360C3597BB}" srcId="{4F0FC28F-B925-4D46-849A-285D26CB79E0}" destId="{D908B63C-7903-446A-845B-793464855C0E}" srcOrd="1" destOrd="0" parTransId="{BB028B1E-F61D-4E08-9D0F-796166AF2C35}" sibTransId="{6FAA6816-2509-4F4F-B075-36D7324F5408}"/>
    <dgm:cxn modelId="{EC4043C6-DF93-43A1-8987-465E82BE76D3}" srcId="{8BE6FFF2-68C0-4198-91E2-C080EB048849}" destId="{EC5C39E2-57E5-4895-8DCC-1F6A1AD9B1AB}" srcOrd="0" destOrd="0" parTransId="{CB1FC854-02DE-4AE7-8C78-21BCC432227B}" sibTransId="{E99BA268-1FCB-49DF-A594-D1AE85D3DA24}"/>
    <dgm:cxn modelId="{A60C55D6-D81C-4C43-BD84-FF0460A510B2}" type="presOf" srcId="{8BE6FFF2-68C0-4198-91E2-C080EB048849}" destId="{01D05D67-BF6E-457E-AE40-D8A96EC1EB36}" srcOrd="0" destOrd="0" presId="urn:microsoft.com/office/officeart/2005/8/layout/list1"/>
    <dgm:cxn modelId="{BC0872E3-C247-4D82-B3F9-42191ABB2EAD}" type="presOf" srcId="{4E297B95-AF1B-4FE8-8FBE-F1E32EAE9E3C}" destId="{8C754293-0D09-45D1-81E3-ED8478F642A2}" srcOrd="0" destOrd="1" presId="urn:microsoft.com/office/officeart/2005/8/layout/list1"/>
    <dgm:cxn modelId="{208BF3EC-D024-4BFB-8E57-9BED54324AEC}" type="presOf" srcId="{4F0FC28F-B925-4D46-849A-285D26CB79E0}" destId="{221900DC-205C-498B-B8BD-7FFC2AC07D19}" srcOrd="1" destOrd="0" presId="urn:microsoft.com/office/officeart/2005/8/layout/list1"/>
    <dgm:cxn modelId="{E27E23FA-1B01-4C48-BD19-A3B353C927D1}" srcId="{8BE6FFF2-68C0-4198-91E2-C080EB048849}" destId="{14539478-5106-4190-8DAD-B455914016B6}" srcOrd="2" destOrd="0" parTransId="{487A5EBE-7C34-4FD3-ACCB-A85387C98B2D}" sibTransId="{DB9AB1E5-467E-463B-B3FE-D8BE7C271BD9}"/>
    <dgm:cxn modelId="{75683F30-B20D-4E36-880C-9C57E6E3DFCE}" type="presParOf" srcId="{EB8C7F97-B58E-4BA6-AAC0-143171D57D44}" destId="{F0EF5CF2-5AE2-4A30-87D9-2EB67F17C51B}" srcOrd="0" destOrd="0" presId="urn:microsoft.com/office/officeart/2005/8/layout/list1"/>
    <dgm:cxn modelId="{DB54550D-9127-4743-9171-1F388A9D617F}" type="presParOf" srcId="{F0EF5CF2-5AE2-4A30-87D9-2EB67F17C51B}" destId="{12261930-BE89-477F-AFA3-287C2CD255F6}" srcOrd="0" destOrd="0" presId="urn:microsoft.com/office/officeart/2005/8/layout/list1"/>
    <dgm:cxn modelId="{2B04F0C0-9B3D-41AC-A608-5AC91D60DA89}" type="presParOf" srcId="{F0EF5CF2-5AE2-4A30-87D9-2EB67F17C51B}" destId="{221900DC-205C-498B-B8BD-7FFC2AC07D19}" srcOrd="1" destOrd="0" presId="urn:microsoft.com/office/officeart/2005/8/layout/list1"/>
    <dgm:cxn modelId="{0AD3074D-0680-4A44-819F-73A5373B2ACD}" type="presParOf" srcId="{EB8C7F97-B58E-4BA6-AAC0-143171D57D44}" destId="{AFC088DE-079E-4D8A-A378-01B1ACC86415}" srcOrd="1" destOrd="0" presId="urn:microsoft.com/office/officeart/2005/8/layout/list1"/>
    <dgm:cxn modelId="{722C810B-12A9-4B29-BACC-DB135766E299}" type="presParOf" srcId="{EB8C7F97-B58E-4BA6-AAC0-143171D57D44}" destId="{859B1C0D-6875-43AB-95E9-AD8959362234}" srcOrd="2" destOrd="0" presId="urn:microsoft.com/office/officeart/2005/8/layout/list1"/>
    <dgm:cxn modelId="{806420C3-D731-4796-BAC6-146C71A78696}" type="presParOf" srcId="{EB8C7F97-B58E-4BA6-AAC0-143171D57D44}" destId="{29FE3F0A-962C-4E6C-B605-0A718A39A5CE}" srcOrd="3" destOrd="0" presId="urn:microsoft.com/office/officeart/2005/8/layout/list1"/>
    <dgm:cxn modelId="{3122E4AB-EA1D-43B6-A0E3-0141BBFC8485}" type="presParOf" srcId="{EB8C7F97-B58E-4BA6-AAC0-143171D57D44}" destId="{40FCFB01-26F1-4F34-B75D-5F4339EBDC28}" srcOrd="4" destOrd="0" presId="urn:microsoft.com/office/officeart/2005/8/layout/list1"/>
    <dgm:cxn modelId="{C872E10A-15CB-47D3-BAB4-0F01BAD7B5CB}" type="presParOf" srcId="{40FCFB01-26F1-4F34-B75D-5F4339EBDC28}" destId="{01D05D67-BF6E-457E-AE40-D8A96EC1EB36}" srcOrd="0" destOrd="0" presId="urn:microsoft.com/office/officeart/2005/8/layout/list1"/>
    <dgm:cxn modelId="{7DEA8200-E06B-4DD8-8A91-B252C63DB299}" type="presParOf" srcId="{40FCFB01-26F1-4F34-B75D-5F4339EBDC28}" destId="{01FE4860-9188-406C-9422-1DEC6F0D04DE}" srcOrd="1" destOrd="0" presId="urn:microsoft.com/office/officeart/2005/8/layout/list1"/>
    <dgm:cxn modelId="{94F64757-96D9-40AC-BA61-CE709C5BFD56}" type="presParOf" srcId="{EB8C7F97-B58E-4BA6-AAC0-143171D57D44}" destId="{D3BBDBBF-4545-42E2-B991-B9C56F3C522E}" srcOrd="5" destOrd="0" presId="urn:microsoft.com/office/officeart/2005/8/layout/list1"/>
    <dgm:cxn modelId="{B66C2441-A5C9-46BE-958E-12656FEAB8F6}" type="presParOf" srcId="{EB8C7F97-B58E-4BA6-AAC0-143171D57D44}" destId="{8C754293-0D09-45D1-81E3-ED8478F642A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26D04D-24D4-405C-87E8-8DF28D1D9161}"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8537B5B-9A23-4C54-A134-1360A4E820C3}">
      <dgm:prSet/>
      <dgm:spPr/>
      <dgm:t>
        <a:bodyPr/>
        <a:lstStyle/>
        <a:p>
          <a:r>
            <a:rPr lang="pl-PL" b="1"/>
            <a:t>JPG</a:t>
          </a:r>
          <a:endParaRPr lang="en-US"/>
        </a:p>
      </dgm:t>
    </dgm:pt>
    <dgm:pt modelId="{BB3A5F15-244D-46D3-8592-B5A0AA1B9B38}" type="parTrans" cxnId="{D5EA239F-BEF5-4D6E-9A76-A96AD7664F00}">
      <dgm:prSet/>
      <dgm:spPr/>
      <dgm:t>
        <a:bodyPr/>
        <a:lstStyle/>
        <a:p>
          <a:endParaRPr lang="en-US"/>
        </a:p>
      </dgm:t>
    </dgm:pt>
    <dgm:pt modelId="{CA04EF66-0C56-444B-B603-4FDCC8ED6375}" type="sibTrans" cxnId="{D5EA239F-BEF5-4D6E-9A76-A96AD7664F00}">
      <dgm:prSet/>
      <dgm:spPr/>
      <dgm:t>
        <a:bodyPr/>
        <a:lstStyle/>
        <a:p>
          <a:endParaRPr lang="en-US"/>
        </a:p>
      </dgm:t>
    </dgm:pt>
    <dgm:pt modelId="{52E6E331-09FA-4C2C-AEA9-5C9B94E4F995}">
      <dgm:prSet/>
      <dgm:spPr/>
      <dgm:t>
        <a:bodyPr/>
        <a:lstStyle/>
        <a:p>
          <a:r>
            <a:rPr lang="pl-PL"/>
            <a:t>Kompresja stratna</a:t>
          </a:r>
          <a:endParaRPr lang="en-US"/>
        </a:p>
      </dgm:t>
    </dgm:pt>
    <dgm:pt modelId="{9C63787C-5FDF-442A-9A15-48A83649E8A1}" type="parTrans" cxnId="{6EA13BE1-1A2D-43CA-84D0-570FE756E331}">
      <dgm:prSet/>
      <dgm:spPr/>
      <dgm:t>
        <a:bodyPr/>
        <a:lstStyle/>
        <a:p>
          <a:endParaRPr lang="en-US"/>
        </a:p>
      </dgm:t>
    </dgm:pt>
    <dgm:pt modelId="{B9191FFC-DFFF-462A-913A-318614614B1B}" type="sibTrans" cxnId="{6EA13BE1-1A2D-43CA-84D0-570FE756E331}">
      <dgm:prSet/>
      <dgm:spPr/>
      <dgm:t>
        <a:bodyPr/>
        <a:lstStyle/>
        <a:p>
          <a:endParaRPr lang="en-US"/>
        </a:p>
      </dgm:t>
    </dgm:pt>
    <dgm:pt modelId="{EDAA5F59-3969-4034-AA3A-65F5C95FA96E}">
      <dgm:prSet/>
      <dgm:spPr/>
      <dgm:t>
        <a:bodyPr/>
        <a:lstStyle/>
        <a:p>
          <a:r>
            <a:rPr lang="pl-PL"/>
            <a:t>Wykorzystuje właściwości ludzkiego wzroku do kompresji</a:t>
          </a:r>
          <a:endParaRPr lang="en-US"/>
        </a:p>
      </dgm:t>
    </dgm:pt>
    <dgm:pt modelId="{4EEBAC36-8C4A-4FC3-B429-E7951D33663C}" type="parTrans" cxnId="{33981B2B-9F3A-41EB-8610-BC0B91653FCC}">
      <dgm:prSet/>
      <dgm:spPr/>
      <dgm:t>
        <a:bodyPr/>
        <a:lstStyle/>
        <a:p>
          <a:endParaRPr lang="en-US"/>
        </a:p>
      </dgm:t>
    </dgm:pt>
    <dgm:pt modelId="{243E0BE3-F0AB-45A2-B6E3-3CB98DE5B688}" type="sibTrans" cxnId="{33981B2B-9F3A-41EB-8610-BC0B91653FCC}">
      <dgm:prSet/>
      <dgm:spPr/>
      <dgm:t>
        <a:bodyPr/>
        <a:lstStyle/>
        <a:p>
          <a:endParaRPr lang="en-US"/>
        </a:p>
      </dgm:t>
    </dgm:pt>
    <dgm:pt modelId="{B2785D03-C772-486C-9084-A3EC334FB66B}">
      <dgm:prSet/>
      <dgm:spPr/>
      <dgm:t>
        <a:bodyPr/>
        <a:lstStyle/>
        <a:p>
          <a:r>
            <a:rPr lang="pl-PL"/>
            <a:t>Popularny w sieci</a:t>
          </a:r>
          <a:endParaRPr lang="en-US"/>
        </a:p>
      </dgm:t>
    </dgm:pt>
    <dgm:pt modelId="{C26B6E7F-F8AC-4FEB-AF30-845C211DC46B}" type="parTrans" cxnId="{4FABF266-B1D7-4D04-8D73-0CE63CC05345}">
      <dgm:prSet/>
      <dgm:spPr/>
      <dgm:t>
        <a:bodyPr/>
        <a:lstStyle/>
        <a:p>
          <a:endParaRPr lang="en-US"/>
        </a:p>
      </dgm:t>
    </dgm:pt>
    <dgm:pt modelId="{4C20B460-0B0D-4D40-A82D-404DAC2B09C1}" type="sibTrans" cxnId="{4FABF266-B1D7-4D04-8D73-0CE63CC05345}">
      <dgm:prSet/>
      <dgm:spPr/>
      <dgm:t>
        <a:bodyPr/>
        <a:lstStyle/>
        <a:p>
          <a:endParaRPr lang="en-US"/>
        </a:p>
      </dgm:t>
    </dgm:pt>
    <dgm:pt modelId="{4F072581-23D0-4CAD-84DE-1C55A00373A6}">
      <dgm:prSet/>
      <dgm:spPr/>
      <dgm:t>
        <a:bodyPr/>
        <a:lstStyle/>
        <a:p>
          <a:r>
            <a:rPr lang="pl-PL" b="1"/>
            <a:t>PNG</a:t>
          </a:r>
          <a:endParaRPr lang="en-US"/>
        </a:p>
      </dgm:t>
    </dgm:pt>
    <dgm:pt modelId="{7AFAB47C-B01F-4802-A534-E5AC856D2C27}" type="parTrans" cxnId="{9981D956-5DCD-4A8B-9528-BBAEDD371E54}">
      <dgm:prSet/>
      <dgm:spPr/>
      <dgm:t>
        <a:bodyPr/>
        <a:lstStyle/>
        <a:p>
          <a:endParaRPr lang="en-US"/>
        </a:p>
      </dgm:t>
    </dgm:pt>
    <dgm:pt modelId="{94F1E621-3713-407A-BEFF-45AEB06CF25B}" type="sibTrans" cxnId="{9981D956-5DCD-4A8B-9528-BBAEDD371E54}">
      <dgm:prSet/>
      <dgm:spPr/>
      <dgm:t>
        <a:bodyPr/>
        <a:lstStyle/>
        <a:p>
          <a:endParaRPr lang="en-US"/>
        </a:p>
      </dgm:t>
    </dgm:pt>
    <dgm:pt modelId="{BF95AB12-3916-4308-8009-F61C55A9F8D5}">
      <dgm:prSet/>
      <dgm:spPr/>
      <dgm:t>
        <a:bodyPr/>
        <a:lstStyle/>
        <a:p>
          <a:r>
            <a:rPr lang="pl-PL"/>
            <a:t>Kompresja bezstratna</a:t>
          </a:r>
          <a:endParaRPr lang="en-US"/>
        </a:p>
      </dgm:t>
    </dgm:pt>
    <dgm:pt modelId="{990C602E-9585-4EC1-AEA2-AA0ED772EEC1}" type="parTrans" cxnId="{816679A2-CD5A-4895-97CF-CEE44A891478}">
      <dgm:prSet/>
      <dgm:spPr/>
      <dgm:t>
        <a:bodyPr/>
        <a:lstStyle/>
        <a:p>
          <a:endParaRPr lang="en-US"/>
        </a:p>
      </dgm:t>
    </dgm:pt>
    <dgm:pt modelId="{D70FA86F-8DC2-41BF-8BEE-D1AC858A647B}" type="sibTrans" cxnId="{816679A2-CD5A-4895-97CF-CEE44A891478}">
      <dgm:prSet/>
      <dgm:spPr/>
      <dgm:t>
        <a:bodyPr/>
        <a:lstStyle/>
        <a:p>
          <a:endParaRPr lang="en-US"/>
        </a:p>
      </dgm:t>
    </dgm:pt>
    <dgm:pt modelId="{C06DF50B-ABF1-4A26-816D-092D36162AB9}">
      <dgm:prSet/>
      <dgm:spPr/>
      <dgm:t>
        <a:bodyPr/>
        <a:lstStyle/>
        <a:p>
          <a:r>
            <a:rPr lang="pl-PL"/>
            <a:t>Zawiera przezroczystość</a:t>
          </a:r>
          <a:endParaRPr lang="en-US"/>
        </a:p>
      </dgm:t>
    </dgm:pt>
    <dgm:pt modelId="{80A5C2BF-140F-4BA6-9CA8-3A15B0D57F74}" type="parTrans" cxnId="{3D723C12-63BE-4EC1-A238-563AE4E4E24A}">
      <dgm:prSet/>
      <dgm:spPr/>
      <dgm:t>
        <a:bodyPr/>
        <a:lstStyle/>
        <a:p>
          <a:endParaRPr lang="en-US"/>
        </a:p>
      </dgm:t>
    </dgm:pt>
    <dgm:pt modelId="{A1F8D265-E923-44EE-8E06-360D60EBE258}" type="sibTrans" cxnId="{3D723C12-63BE-4EC1-A238-563AE4E4E24A}">
      <dgm:prSet/>
      <dgm:spPr/>
      <dgm:t>
        <a:bodyPr/>
        <a:lstStyle/>
        <a:p>
          <a:endParaRPr lang="en-US"/>
        </a:p>
      </dgm:t>
    </dgm:pt>
    <dgm:pt modelId="{39FDC31F-B3A3-4FEE-93C9-C7FA1B297755}">
      <dgm:prSet/>
      <dgm:spPr/>
      <dgm:t>
        <a:bodyPr/>
        <a:lstStyle/>
        <a:p>
          <a:r>
            <a:rPr lang="pl-PL" b="1"/>
            <a:t>XCF</a:t>
          </a:r>
          <a:endParaRPr lang="en-US"/>
        </a:p>
      </dgm:t>
    </dgm:pt>
    <dgm:pt modelId="{5D070F16-7B23-4F80-B3DB-FC54D8F696F2}" type="parTrans" cxnId="{F1688F7B-6D48-4183-84A1-D4BAE39EA3B4}">
      <dgm:prSet/>
      <dgm:spPr/>
      <dgm:t>
        <a:bodyPr/>
        <a:lstStyle/>
        <a:p>
          <a:endParaRPr lang="en-US"/>
        </a:p>
      </dgm:t>
    </dgm:pt>
    <dgm:pt modelId="{E1294A51-10F8-49DA-938D-14ADF835373D}" type="sibTrans" cxnId="{F1688F7B-6D48-4183-84A1-D4BAE39EA3B4}">
      <dgm:prSet/>
      <dgm:spPr/>
      <dgm:t>
        <a:bodyPr/>
        <a:lstStyle/>
        <a:p>
          <a:endParaRPr lang="en-US"/>
        </a:p>
      </dgm:t>
    </dgm:pt>
    <dgm:pt modelId="{A4B09D50-D37D-46B7-95A3-F447E9C88665}">
      <dgm:prSet/>
      <dgm:spPr/>
      <dgm:t>
        <a:bodyPr/>
        <a:lstStyle/>
        <a:p>
          <a:r>
            <a:rPr lang="pl-PL"/>
            <a:t>GIMP</a:t>
          </a:r>
          <a:endParaRPr lang="en-US"/>
        </a:p>
      </dgm:t>
    </dgm:pt>
    <dgm:pt modelId="{A0935B58-6BDE-420F-9FBB-C213BA33664C}" type="parTrans" cxnId="{45ADACE4-FCD8-4F0D-99D5-9BE110C4C03F}">
      <dgm:prSet/>
      <dgm:spPr/>
      <dgm:t>
        <a:bodyPr/>
        <a:lstStyle/>
        <a:p>
          <a:endParaRPr lang="en-US"/>
        </a:p>
      </dgm:t>
    </dgm:pt>
    <dgm:pt modelId="{491B91AD-B98D-42C2-8FE8-94FC5C98A07B}" type="sibTrans" cxnId="{45ADACE4-FCD8-4F0D-99D5-9BE110C4C03F}">
      <dgm:prSet/>
      <dgm:spPr/>
      <dgm:t>
        <a:bodyPr/>
        <a:lstStyle/>
        <a:p>
          <a:endParaRPr lang="en-US"/>
        </a:p>
      </dgm:t>
    </dgm:pt>
    <dgm:pt modelId="{0E6B2960-D638-4887-A125-052C171B13F1}">
      <dgm:prSet/>
      <dgm:spPr/>
      <dgm:t>
        <a:bodyPr/>
        <a:lstStyle/>
        <a:p>
          <a:r>
            <a:rPr lang="pl-PL"/>
            <a:t>Bezstratny</a:t>
          </a:r>
          <a:endParaRPr lang="en-US"/>
        </a:p>
      </dgm:t>
    </dgm:pt>
    <dgm:pt modelId="{C63787E9-C648-4F17-ABC5-D291CCA3A1DF}" type="parTrans" cxnId="{3979AC82-6A12-4FF7-8496-B1EF1E324EA4}">
      <dgm:prSet/>
      <dgm:spPr/>
      <dgm:t>
        <a:bodyPr/>
        <a:lstStyle/>
        <a:p>
          <a:endParaRPr lang="en-US"/>
        </a:p>
      </dgm:t>
    </dgm:pt>
    <dgm:pt modelId="{8FEC1E0C-2006-4F90-8EB6-B22DF766BC93}" type="sibTrans" cxnId="{3979AC82-6A12-4FF7-8496-B1EF1E324EA4}">
      <dgm:prSet/>
      <dgm:spPr/>
      <dgm:t>
        <a:bodyPr/>
        <a:lstStyle/>
        <a:p>
          <a:endParaRPr lang="en-US"/>
        </a:p>
      </dgm:t>
    </dgm:pt>
    <dgm:pt modelId="{75C0D12D-404B-4F6C-8D7F-68A97551F1BE}" type="pres">
      <dgm:prSet presAssocID="{6726D04D-24D4-405C-87E8-8DF28D1D9161}" presName="linear" presStyleCnt="0">
        <dgm:presLayoutVars>
          <dgm:dir/>
          <dgm:animLvl val="lvl"/>
          <dgm:resizeHandles val="exact"/>
        </dgm:presLayoutVars>
      </dgm:prSet>
      <dgm:spPr/>
    </dgm:pt>
    <dgm:pt modelId="{EF07E0DB-F49C-4D98-8605-7AECAC6640EB}" type="pres">
      <dgm:prSet presAssocID="{F8537B5B-9A23-4C54-A134-1360A4E820C3}" presName="parentLin" presStyleCnt="0"/>
      <dgm:spPr/>
    </dgm:pt>
    <dgm:pt modelId="{32B2D6D7-1496-4EC3-AED4-6A94CCA95B10}" type="pres">
      <dgm:prSet presAssocID="{F8537B5B-9A23-4C54-A134-1360A4E820C3}" presName="parentLeftMargin" presStyleLbl="node1" presStyleIdx="0" presStyleCnt="3"/>
      <dgm:spPr/>
    </dgm:pt>
    <dgm:pt modelId="{3E50A81B-B977-45DB-ADC4-ACFA9D168D8F}" type="pres">
      <dgm:prSet presAssocID="{F8537B5B-9A23-4C54-A134-1360A4E820C3}" presName="parentText" presStyleLbl="node1" presStyleIdx="0" presStyleCnt="3">
        <dgm:presLayoutVars>
          <dgm:chMax val="0"/>
          <dgm:bulletEnabled val="1"/>
        </dgm:presLayoutVars>
      </dgm:prSet>
      <dgm:spPr/>
    </dgm:pt>
    <dgm:pt modelId="{3FBF2019-F9F3-4A65-883E-4597F20DB799}" type="pres">
      <dgm:prSet presAssocID="{F8537B5B-9A23-4C54-A134-1360A4E820C3}" presName="negativeSpace" presStyleCnt="0"/>
      <dgm:spPr/>
    </dgm:pt>
    <dgm:pt modelId="{7C86B8D5-9CE2-47B0-81AD-7E59DE579F8B}" type="pres">
      <dgm:prSet presAssocID="{F8537B5B-9A23-4C54-A134-1360A4E820C3}" presName="childText" presStyleLbl="conFgAcc1" presStyleIdx="0" presStyleCnt="3">
        <dgm:presLayoutVars>
          <dgm:bulletEnabled val="1"/>
        </dgm:presLayoutVars>
      </dgm:prSet>
      <dgm:spPr/>
    </dgm:pt>
    <dgm:pt modelId="{0C74A138-9833-480F-8F7B-DFED314F7708}" type="pres">
      <dgm:prSet presAssocID="{CA04EF66-0C56-444B-B603-4FDCC8ED6375}" presName="spaceBetweenRectangles" presStyleCnt="0"/>
      <dgm:spPr/>
    </dgm:pt>
    <dgm:pt modelId="{2BE7E3C2-F417-4F96-948E-26C80234E905}" type="pres">
      <dgm:prSet presAssocID="{4F072581-23D0-4CAD-84DE-1C55A00373A6}" presName="parentLin" presStyleCnt="0"/>
      <dgm:spPr/>
    </dgm:pt>
    <dgm:pt modelId="{7A8BBCA4-DB77-4320-806C-EFB791052C4D}" type="pres">
      <dgm:prSet presAssocID="{4F072581-23D0-4CAD-84DE-1C55A00373A6}" presName="parentLeftMargin" presStyleLbl="node1" presStyleIdx="0" presStyleCnt="3"/>
      <dgm:spPr/>
    </dgm:pt>
    <dgm:pt modelId="{F7238ADC-94E7-47E9-84EF-96FE92009C60}" type="pres">
      <dgm:prSet presAssocID="{4F072581-23D0-4CAD-84DE-1C55A00373A6}" presName="parentText" presStyleLbl="node1" presStyleIdx="1" presStyleCnt="3">
        <dgm:presLayoutVars>
          <dgm:chMax val="0"/>
          <dgm:bulletEnabled val="1"/>
        </dgm:presLayoutVars>
      </dgm:prSet>
      <dgm:spPr/>
    </dgm:pt>
    <dgm:pt modelId="{5D33D5CF-44BC-4C21-AFAC-321A82E920CD}" type="pres">
      <dgm:prSet presAssocID="{4F072581-23D0-4CAD-84DE-1C55A00373A6}" presName="negativeSpace" presStyleCnt="0"/>
      <dgm:spPr/>
    </dgm:pt>
    <dgm:pt modelId="{E6A19CF3-2C3F-4873-8496-B54065499171}" type="pres">
      <dgm:prSet presAssocID="{4F072581-23D0-4CAD-84DE-1C55A00373A6}" presName="childText" presStyleLbl="conFgAcc1" presStyleIdx="1" presStyleCnt="3">
        <dgm:presLayoutVars>
          <dgm:bulletEnabled val="1"/>
        </dgm:presLayoutVars>
      </dgm:prSet>
      <dgm:spPr/>
    </dgm:pt>
    <dgm:pt modelId="{37706DF6-CADA-4E28-B357-881CD27D613E}" type="pres">
      <dgm:prSet presAssocID="{94F1E621-3713-407A-BEFF-45AEB06CF25B}" presName="spaceBetweenRectangles" presStyleCnt="0"/>
      <dgm:spPr/>
    </dgm:pt>
    <dgm:pt modelId="{44437886-B43E-46B7-82C7-836C3253D0FE}" type="pres">
      <dgm:prSet presAssocID="{39FDC31F-B3A3-4FEE-93C9-C7FA1B297755}" presName="parentLin" presStyleCnt="0"/>
      <dgm:spPr/>
    </dgm:pt>
    <dgm:pt modelId="{A2C860B7-F5F9-4173-B729-C8977A6712FC}" type="pres">
      <dgm:prSet presAssocID="{39FDC31F-B3A3-4FEE-93C9-C7FA1B297755}" presName="parentLeftMargin" presStyleLbl="node1" presStyleIdx="1" presStyleCnt="3"/>
      <dgm:spPr/>
    </dgm:pt>
    <dgm:pt modelId="{B8C8B8B0-E240-4A27-BD72-E1980CCF3F37}" type="pres">
      <dgm:prSet presAssocID="{39FDC31F-B3A3-4FEE-93C9-C7FA1B297755}" presName="parentText" presStyleLbl="node1" presStyleIdx="2" presStyleCnt="3">
        <dgm:presLayoutVars>
          <dgm:chMax val="0"/>
          <dgm:bulletEnabled val="1"/>
        </dgm:presLayoutVars>
      </dgm:prSet>
      <dgm:spPr/>
    </dgm:pt>
    <dgm:pt modelId="{B14E4187-EE6E-46EA-B996-35BA28052B7B}" type="pres">
      <dgm:prSet presAssocID="{39FDC31F-B3A3-4FEE-93C9-C7FA1B297755}" presName="negativeSpace" presStyleCnt="0"/>
      <dgm:spPr/>
    </dgm:pt>
    <dgm:pt modelId="{5F3CEB3C-E1AB-4F44-B0C9-4D32F6AE3ACC}" type="pres">
      <dgm:prSet presAssocID="{39FDC31F-B3A3-4FEE-93C9-C7FA1B297755}" presName="childText" presStyleLbl="conFgAcc1" presStyleIdx="2" presStyleCnt="3">
        <dgm:presLayoutVars>
          <dgm:bulletEnabled val="1"/>
        </dgm:presLayoutVars>
      </dgm:prSet>
      <dgm:spPr/>
    </dgm:pt>
  </dgm:ptLst>
  <dgm:cxnLst>
    <dgm:cxn modelId="{80C80F0E-C03A-498E-9DE3-7C5072F5014E}" type="presOf" srcId="{0E6B2960-D638-4887-A125-052C171B13F1}" destId="{5F3CEB3C-E1AB-4F44-B0C9-4D32F6AE3ACC}" srcOrd="0" destOrd="1" presId="urn:microsoft.com/office/officeart/2005/8/layout/list1"/>
    <dgm:cxn modelId="{3D723C12-63BE-4EC1-A238-563AE4E4E24A}" srcId="{4F072581-23D0-4CAD-84DE-1C55A00373A6}" destId="{C06DF50B-ABF1-4A26-816D-092D36162AB9}" srcOrd="1" destOrd="0" parTransId="{80A5C2BF-140F-4BA6-9CA8-3A15B0D57F74}" sibTransId="{A1F8D265-E923-44EE-8E06-360D60EBE258}"/>
    <dgm:cxn modelId="{33981B2B-9F3A-41EB-8610-BC0B91653FCC}" srcId="{F8537B5B-9A23-4C54-A134-1360A4E820C3}" destId="{EDAA5F59-3969-4034-AA3A-65F5C95FA96E}" srcOrd="1" destOrd="0" parTransId="{4EEBAC36-8C4A-4FC3-B429-E7951D33663C}" sibTransId="{243E0BE3-F0AB-45A2-B6E3-3CB98DE5B688}"/>
    <dgm:cxn modelId="{06D2BF39-C04A-4A08-81EA-E83BD382C7B8}" type="presOf" srcId="{4F072581-23D0-4CAD-84DE-1C55A00373A6}" destId="{7A8BBCA4-DB77-4320-806C-EFB791052C4D}" srcOrd="0" destOrd="0" presId="urn:microsoft.com/office/officeart/2005/8/layout/list1"/>
    <dgm:cxn modelId="{4FABF266-B1D7-4D04-8D73-0CE63CC05345}" srcId="{F8537B5B-9A23-4C54-A134-1360A4E820C3}" destId="{B2785D03-C772-486C-9084-A3EC334FB66B}" srcOrd="2" destOrd="0" parTransId="{C26B6E7F-F8AC-4FEB-AF30-845C211DC46B}" sibTransId="{4C20B460-0B0D-4D40-A82D-404DAC2B09C1}"/>
    <dgm:cxn modelId="{4358524E-FF8B-4047-B5FC-6E4A2FFB957A}" type="presOf" srcId="{EDAA5F59-3969-4034-AA3A-65F5C95FA96E}" destId="{7C86B8D5-9CE2-47B0-81AD-7E59DE579F8B}" srcOrd="0" destOrd="1" presId="urn:microsoft.com/office/officeart/2005/8/layout/list1"/>
    <dgm:cxn modelId="{3569EF52-FC7B-4255-9841-C001E516F788}" type="presOf" srcId="{BF95AB12-3916-4308-8009-F61C55A9F8D5}" destId="{E6A19CF3-2C3F-4873-8496-B54065499171}" srcOrd="0" destOrd="0" presId="urn:microsoft.com/office/officeart/2005/8/layout/list1"/>
    <dgm:cxn modelId="{9981D956-5DCD-4A8B-9528-BBAEDD371E54}" srcId="{6726D04D-24D4-405C-87E8-8DF28D1D9161}" destId="{4F072581-23D0-4CAD-84DE-1C55A00373A6}" srcOrd="1" destOrd="0" parTransId="{7AFAB47C-B01F-4802-A534-E5AC856D2C27}" sibTransId="{94F1E621-3713-407A-BEFF-45AEB06CF25B}"/>
    <dgm:cxn modelId="{F1688F7B-6D48-4183-84A1-D4BAE39EA3B4}" srcId="{6726D04D-24D4-405C-87E8-8DF28D1D9161}" destId="{39FDC31F-B3A3-4FEE-93C9-C7FA1B297755}" srcOrd="2" destOrd="0" parTransId="{5D070F16-7B23-4F80-B3DB-FC54D8F696F2}" sibTransId="{E1294A51-10F8-49DA-938D-14ADF835373D}"/>
    <dgm:cxn modelId="{3979AC82-6A12-4FF7-8496-B1EF1E324EA4}" srcId="{39FDC31F-B3A3-4FEE-93C9-C7FA1B297755}" destId="{0E6B2960-D638-4887-A125-052C171B13F1}" srcOrd="1" destOrd="0" parTransId="{C63787E9-C648-4F17-ABC5-D291CCA3A1DF}" sibTransId="{8FEC1E0C-2006-4F90-8EB6-B22DF766BC93}"/>
    <dgm:cxn modelId="{7FF0AA84-C316-46FE-BCE8-37B24A283679}" type="presOf" srcId="{52E6E331-09FA-4C2C-AEA9-5C9B94E4F995}" destId="{7C86B8D5-9CE2-47B0-81AD-7E59DE579F8B}" srcOrd="0" destOrd="0" presId="urn:microsoft.com/office/officeart/2005/8/layout/list1"/>
    <dgm:cxn modelId="{65DE2185-3963-4C52-A71B-5C9EE156CA8C}" type="presOf" srcId="{6726D04D-24D4-405C-87E8-8DF28D1D9161}" destId="{75C0D12D-404B-4F6C-8D7F-68A97551F1BE}" srcOrd="0" destOrd="0" presId="urn:microsoft.com/office/officeart/2005/8/layout/list1"/>
    <dgm:cxn modelId="{D5EA239F-BEF5-4D6E-9A76-A96AD7664F00}" srcId="{6726D04D-24D4-405C-87E8-8DF28D1D9161}" destId="{F8537B5B-9A23-4C54-A134-1360A4E820C3}" srcOrd="0" destOrd="0" parTransId="{BB3A5F15-244D-46D3-8592-B5A0AA1B9B38}" sibTransId="{CA04EF66-0C56-444B-B603-4FDCC8ED6375}"/>
    <dgm:cxn modelId="{816679A2-CD5A-4895-97CF-CEE44A891478}" srcId="{4F072581-23D0-4CAD-84DE-1C55A00373A6}" destId="{BF95AB12-3916-4308-8009-F61C55A9F8D5}" srcOrd="0" destOrd="0" parTransId="{990C602E-9585-4EC1-AEA2-AA0ED772EEC1}" sibTransId="{D70FA86F-8DC2-41BF-8BEE-D1AC858A647B}"/>
    <dgm:cxn modelId="{70BA13BD-A01A-4111-B484-C3D3B8E46955}" type="presOf" srcId="{4F072581-23D0-4CAD-84DE-1C55A00373A6}" destId="{F7238ADC-94E7-47E9-84EF-96FE92009C60}" srcOrd="1" destOrd="0" presId="urn:microsoft.com/office/officeart/2005/8/layout/list1"/>
    <dgm:cxn modelId="{CC0B6FC4-B903-4FDB-ACA6-C247ADBA9914}" type="presOf" srcId="{39FDC31F-B3A3-4FEE-93C9-C7FA1B297755}" destId="{B8C8B8B0-E240-4A27-BD72-E1980CCF3F37}" srcOrd="1" destOrd="0" presId="urn:microsoft.com/office/officeart/2005/8/layout/list1"/>
    <dgm:cxn modelId="{2495BECF-4F71-40DB-A212-A485467A433C}" type="presOf" srcId="{C06DF50B-ABF1-4A26-816D-092D36162AB9}" destId="{E6A19CF3-2C3F-4873-8496-B54065499171}" srcOrd="0" destOrd="1" presId="urn:microsoft.com/office/officeart/2005/8/layout/list1"/>
    <dgm:cxn modelId="{F54177D0-8F86-485E-B7E2-19CB6C068D45}" type="presOf" srcId="{A4B09D50-D37D-46B7-95A3-F447E9C88665}" destId="{5F3CEB3C-E1AB-4F44-B0C9-4D32F6AE3ACC}" srcOrd="0" destOrd="0" presId="urn:microsoft.com/office/officeart/2005/8/layout/list1"/>
    <dgm:cxn modelId="{B167DFDF-7C2F-467D-A9B4-50EEABA334A9}" type="presOf" srcId="{39FDC31F-B3A3-4FEE-93C9-C7FA1B297755}" destId="{A2C860B7-F5F9-4173-B729-C8977A6712FC}" srcOrd="0" destOrd="0" presId="urn:microsoft.com/office/officeart/2005/8/layout/list1"/>
    <dgm:cxn modelId="{6EA13BE1-1A2D-43CA-84D0-570FE756E331}" srcId="{F8537B5B-9A23-4C54-A134-1360A4E820C3}" destId="{52E6E331-09FA-4C2C-AEA9-5C9B94E4F995}" srcOrd="0" destOrd="0" parTransId="{9C63787C-5FDF-442A-9A15-48A83649E8A1}" sibTransId="{B9191FFC-DFFF-462A-913A-318614614B1B}"/>
    <dgm:cxn modelId="{45ADACE4-FCD8-4F0D-99D5-9BE110C4C03F}" srcId="{39FDC31F-B3A3-4FEE-93C9-C7FA1B297755}" destId="{A4B09D50-D37D-46B7-95A3-F447E9C88665}" srcOrd="0" destOrd="0" parTransId="{A0935B58-6BDE-420F-9FBB-C213BA33664C}" sibTransId="{491B91AD-B98D-42C2-8FE8-94FC5C98A07B}"/>
    <dgm:cxn modelId="{1FE9EDE7-77A6-4A7A-A291-126023080DF7}" type="presOf" srcId="{B2785D03-C772-486C-9084-A3EC334FB66B}" destId="{7C86B8D5-9CE2-47B0-81AD-7E59DE579F8B}" srcOrd="0" destOrd="2" presId="urn:microsoft.com/office/officeart/2005/8/layout/list1"/>
    <dgm:cxn modelId="{4A80D4EB-99DC-4559-912B-A82E236518EA}" type="presOf" srcId="{F8537B5B-9A23-4C54-A134-1360A4E820C3}" destId="{3E50A81B-B977-45DB-ADC4-ACFA9D168D8F}" srcOrd="1" destOrd="0" presId="urn:microsoft.com/office/officeart/2005/8/layout/list1"/>
    <dgm:cxn modelId="{983D9CFF-224D-4BBA-807E-D8E9B71FC666}" type="presOf" srcId="{F8537B5B-9A23-4C54-A134-1360A4E820C3}" destId="{32B2D6D7-1496-4EC3-AED4-6A94CCA95B10}" srcOrd="0" destOrd="0" presId="urn:microsoft.com/office/officeart/2005/8/layout/list1"/>
    <dgm:cxn modelId="{A1105220-143D-46E8-B5B7-292AE616572E}" type="presParOf" srcId="{75C0D12D-404B-4F6C-8D7F-68A97551F1BE}" destId="{EF07E0DB-F49C-4D98-8605-7AECAC6640EB}" srcOrd="0" destOrd="0" presId="urn:microsoft.com/office/officeart/2005/8/layout/list1"/>
    <dgm:cxn modelId="{D00E211B-3FFF-4C79-AAE9-7B00EBE52A0E}" type="presParOf" srcId="{EF07E0DB-F49C-4D98-8605-7AECAC6640EB}" destId="{32B2D6D7-1496-4EC3-AED4-6A94CCA95B10}" srcOrd="0" destOrd="0" presId="urn:microsoft.com/office/officeart/2005/8/layout/list1"/>
    <dgm:cxn modelId="{3D0E4FF0-C242-4B71-BC25-E9A1134FAAD7}" type="presParOf" srcId="{EF07E0DB-F49C-4D98-8605-7AECAC6640EB}" destId="{3E50A81B-B977-45DB-ADC4-ACFA9D168D8F}" srcOrd="1" destOrd="0" presId="urn:microsoft.com/office/officeart/2005/8/layout/list1"/>
    <dgm:cxn modelId="{0309F178-C56C-454D-8DCF-2F984C39F761}" type="presParOf" srcId="{75C0D12D-404B-4F6C-8D7F-68A97551F1BE}" destId="{3FBF2019-F9F3-4A65-883E-4597F20DB799}" srcOrd="1" destOrd="0" presId="urn:microsoft.com/office/officeart/2005/8/layout/list1"/>
    <dgm:cxn modelId="{471575EA-69FA-442D-8370-81133D69F930}" type="presParOf" srcId="{75C0D12D-404B-4F6C-8D7F-68A97551F1BE}" destId="{7C86B8D5-9CE2-47B0-81AD-7E59DE579F8B}" srcOrd="2" destOrd="0" presId="urn:microsoft.com/office/officeart/2005/8/layout/list1"/>
    <dgm:cxn modelId="{F4E764A6-8CB9-4A3C-8118-EFAC4E928612}" type="presParOf" srcId="{75C0D12D-404B-4F6C-8D7F-68A97551F1BE}" destId="{0C74A138-9833-480F-8F7B-DFED314F7708}" srcOrd="3" destOrd="0" presId="urn:microsoft.com/office/officeart/2005/8/layout/list1"/>
    <dgm:cxn modelId="{61DB9F13-4A00-4253-A2AB-3A9C112764BE}" type="presParOf" srcId="{75C0D12D-404B-4F6C-8D7F-68A97551F1BE}" destId="{2BE7E3C2-F417-4F96-948E-26C80234E905}" srcOrd="4" destOrd="0" presId="urn:microsoft.com/office/officeart/2005/8/layout/list1"/>
    <dgm:cxn modelId="{940E8172-5CB7-4C08-929B-48209BB34C40}" type="presParOf" srcId="{2BE7E3C2-F417-4F96-948E-26C80234E905}" destId="{7A8BBCA4-DB77-4320-806C-EFB791052C4D}" srcOrd="0" destOrd="0" presId="urn:microsoft.com/office/officeart/2005/8/layout/list1"/>
    <dgm:cxn modelId="{D58BDAD5-2C3F-4F61-AC08-0C8FD5C2537A}" type="presParOf" srcId="{2BE7E3C2-F417-4F96-948E-26C80234E905}" destId="{F7238ADC-94E7-47E9-84EF-96FE92009C60}" srcOrd="1" destOrd="0" presId="urn:microsoft.com/office/officeart/2005/8/layout/list1"/>
    <dgm:cxn modelId="{49538CBD-77E7-4F5C-96DC-041B5E793921}" type="presParOf" srcId="{75C0D12D-404B-4F6C-8D7F-68A97551F1BE}" destId="{5D33D5CF-44BC-4C21-AFAC-321A82E920CD}" srcOrd="5" destOrd="0" presId="urn:microsoft.com/office/officeart/2005/8/layout/list1"/>
    <dgm:cxn modelId="{27F96BBA-EEC4-439C-82F1-7357A925F778}" type="presParOf" srcId="{75C0D12D-404B-4F6C-8D7F-68A97551F1BE}" destId="{E6A19CF3-2C3F-4873-8496-B54065499171}" srcOrd="6" destOrd="0" presId="urn:microsoft.com/office/officeart/2005/8/layout/list1"/>
    <dgm:cxn modelId="{920CB530-9BA8-4254-82A0-EA15FA2088F3}" type="presParOf" srcId="{75C0D12D-404B-4F6C-8D7F-68A97551F1BE}" destId="{37706DF6-CADA-4E28-B357-881CD27D613E}" srcOrd="7" destOrd="0" presId="urn:microsoft.com/office/officeart/2005/8/layout/list1"/>
    <dgm:cxn modelId="{18876E41-D7BE-43B9-A9BA-233B4927163F}" type="presParOf" srcId="{75C0D12D-404B-4F6C-8D7F-68A97551F1BE}" destId="{44437886-B43E-46B7-82C7-836C3253D0FE}" srcOrd="8" destOrd="0" presId="urn:microsoft.com/office/officeart/2005/8/layout/list1"/>
    <dgm:cxn modelId="{F6416EB8-07A9-4CA0-A6FF-871CAA5F6380}" type="presParOf" srcId="{44437886-B43E-46B7-82C7-836C3253D0FE}" destId="{A2C860B7-F5F9-4173-B729-C8977A6712FC}" srcOrd="0" destOrd="0" presId="urn:microsoft.com/office/officeart/2005/8/layout/list1"/>
    <dgm:cxn modelId="{5D1DF349-6201-4758-94B9-8322BD46079D}" type="presParOf" srcId="{44437886-B43E-46B7-82C7-836C3253D0FE}" destId="{B8C8B8B0-E240-4A27-BD72-E1980CCF3F37}" srcOrd="1" destOrd="0" presId="urn:microsoft.com/office/officeart/2005/8/layout/list1"/>
    <dgm:cxn modelId="{6FABAEA7-F555-42D2-A8BA-74DE742777EC}" type="presParOf" srcId="{75C0D12D-404B-4F6C-8D7F-68A97551F1BE}" destId="{B14E4187-EE6E-46EA-B996-35BA28052B7B}" srcOrd="9" destOrd="0" presId="urn:microsoft.com/office/officeart/2005/8/layout/list1"/>
    <dgm:cxn modelId="{4FF6B4E8-016C-42E3-A4FD-6E364904CA31}" type="presParOf" srcId="{75C0D12D-404B-4F6C-8D7F-68A97551F1BE}" destId="{5F3CEB3C-E1AB-4F44-B0C9-4D32F6AE3AC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D5F23-B94C-44B5-B436-E2E12EF4D73A}">
      <dsp:nvSpPr>
        <dsp:cNvPr id="0" name=""/>
        <dsp:cNvSpPr/>
      </dsp:nvSpPr>
      <dsp:spPr>
        <a:xfrm>
          <a:off x="2309443" y="65275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67CAE7-EAA5-4077-A697-16B501EA7CCF}">
      <dsp:nvSpPr>
        <dsp:cNvPr id="0" name=""/>
        <dsp:cNvSpPr/>
      </dsp:nvSpPr>
      <dsp:spPr>
        <a:xfrm>
          <a:off x="905443" y="238598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pl-PL" sz="3600" kern="1200" dirty="0"/>
            <a:t>Rastrowa</a:t>
          </a:r>
        </a:p>
      </dsp:txBody>
      <dsp:txXfrm>
        <a:off x="905443" y="2385983"/>
        <a:ext cx="4320000" cy="648000"/>
      </dsp:txXfrm>
    </dsp:sp>
    <dsp:sp modelId="{CB390FC2-F3EA-43A8-8236-FDDE71111B44}">
      <dsp:nvSpPr>
        <dsp:cNvPr id="0" name=""/>
        <dsp:cNvSpPr/>
      </dsp:nvSpPr>
      <dsp:spPr>
        <a:xfrm>
          <a:off x="905443" y="3136881"/>
          <a:ext cx="4320000" cy="2660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Font typeface="Arial" panose="020B0604020202020204" pitchFamily="34" charset="0"/>
            <a:buNone/>
          </a:pPr>
          <a:r>
            <a:rPr lang="pl-PL" sz="3600" kern="1200" dirty="0"/>
            <a:t>Opisuje piksele</a:t>
          </a:r>
        </a:p>
        <a:p>
          <a:pPr marL="0" lvl="0" indent="0" algn="ctr" defTabSz="1600200">
            <a:lnSpc>
              <a:spcPct val="100000"/>
            </a:lnSpc>
            <a:spcBef>
              <a:spcPct val="0"/>
            </a:spcBef>
            <a:spcAft>
              <a:spcPct val="35000"/>
            </a:spcAft>
            <a:buNone/>
          </a:pPr>
          <a:r>
            <a:rPr lang="pl-PL" sz="3600" kern="1200" dirty="0"/>
            <a:t>Stratne skalowanie</a:t>
          </a:r>
        </a:p>
        <a:p>
          <a:pPr marL="0" lvl="0" indent="0" algn="ctr" defTabSz="1600200">
            <a:lnSpc>
              <a:spcPct val="100000"/>
            </a:lnSpc>
            <a:spcBef>
              <a:spcPct val="0"/>
            </a:spcBef>
            <a:spcAft>
              <a:spcPct val="35000"/>
            </a:spcAft>
            <a:buNone/>
          </a:pPr>
          <a:r>
            <a:rPr lang="pl-PL" sz="3600" kern="1200" dirty="0"/>
            <a:t>Aparat cyfrowy, skaner…</a:t>
          </a:r>
        </a:p>
      </dsp:txBody>
      <dsp:txXfrm>
        <a:off x="905443" y="3136881"/>
        <a:ext cx="4320000" cy="2660744"/>
      </dsp:txXfrm>
    </dsp:sp>
    <dsp:sp modelId="{F0F6F5C0-28BE-4634-BCF5-5272596B12EC}">
      <dsp:nvSpPr>
        <dsp:cNvPr id="0" name=""/>
        <dsp:cNvSpPr/>
      </dsp:nvSpPr>
      <dsp:spPr>
        <a:xfrm>
          <a:off x="7385443" y="65275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2909FE-0342-4F79-88D2-649E03B2BEBB}">
      <dsp:nvSpPr>
        <dsp:cNvPr id="0" name=""/>
        <dsp:cNvSpPr/>
      </dsp:nvSpPr>
      <dsp:spPr>
        <a:xfrm>
          <a:off x="5981443" y="238598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pl-PL" sz="3600" kern="1200"/>
            <a:t>Wektorowa</a:t>
          </a:r>
        </a:p>
      </dsp:txBody>
      <dsp:txXfrm>
        <a:off x="5981443" y="2385983"/>
        <a:ext cx="4320000" cy="648000"/>
      </dsp:txXfrm>
    </dsp:sp>
    <dsp:sp modelId="{69547441-EF97-45FE-8CB7-1A8E69AE4352}">
      <dsp:nvSpPr>
        <dsp:cNvPr id="0" name=""/>
        <dsp:cNvSpPr/>
      </dsp:nvSpPr>
      <dsp:spPr>
        <a:xfrm>
          <a:off x="5981443" y="3136881"/>
          <a:ext cx="4320000" cy="2660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pl-PL" sz="3600" kern="1200" dirty="0"/>
            <a:t>Opisuje kształty</a:t>
          </a:r>
        </a:p>
        <a:p>
          <a:pPr marL="0" lvl="0" indent="0" algn="ctr" defTabSz="1600200">
            <a:lnSpc>
              <a:spcPct val="100000"/>
            </a:lnSpc>
            <a:spcBef>
              <a:spcPct val="0"/>
            </a:spcBef>
            <a:spcAft>
              <a:spcPct val="35000"/>
            </a:spcAft>
            <a:buNone/>
          </a:pPr>
          <a:r>
            <a:rPr lang="pl-PL" sz="3600" kern="1200" dirty="0"/>
            <a:t>Bezstratne skalowanie</a:t>
          </a:r>
        </a:p>
        <a:p>
          <a:pPr marL="0" lvl="0" indent="0" algn="ctr" defTabSz="1600200">
            <a:lnSpc>
              <a:spcPct val="100000"/>
            </a:lnSpc>
            <a:spcBef>
              <a:spcPct val="0"/>
            </a:spcBef>
            <a:spcAft>
              <a:spcPct val="35000"/>
            </a:spcAft>
            <a:buNone/>
          </a:pPr>
          <a:r>
            <a:rPr lang="pl-PL" sz="3600" kern="1200" dirty="0"/>
            <a:t>Programy graficzne</a:t>
          </a:r>
        </a:p>
      </dsp:txBody>
      <dsp:txXfrm>
        <a:off x="5981443" y="3136881"/>
        <a:ext cx="4320000" cy="2660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B1C0D-6875-43AB-95E9-AD8959362234}">
      <dsp:nvSpPr>
        <dsp:cNvPr id="0" name=""/>
        <dsp:cNvSpPr/>
      </dsp:nvSpPr>
      <dsp:spPr>
        <a:xfrm>
          <a:off x="0" y="510385"/>
          <a:ext cx="11216640" cy="249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0536" tIns="687324" rIns="870536" bIns="234696" numCol="1" spcCol="1270" anchor="t" anchorCtr="0">
          <a:noAutofit/>
        </a:bodyPr>
        <a:lstStyle/>
        <a:p>
          <a:pPr marL="285750" lvl="1" indent="-285750" algn="l" defTabSz="1466850">
            <a:lnSpc>
              <a:spcPct val="90000"/>
            </a:lnSpc>
            <a:spcBef>
              <a:spcPct val="0"/>
            </a:spcBef>
            <a:spcAft>
              <a:spcPct val="15000"/>
            </a:spcAft>
            <a:buChar char="•"/>
          </a:pPr>
          <a:r>
            <a:rPr lang="pl-PL" sz="3300" kern="1200"/>
            <a:t>Bitmapa</a:t>
          </a:r>
          <a:endParaRPr lang="en-US" sz="3300" kern="1200"/>
        </a:p>
        <a:p>
          <a:pPr marL="285750" lvl="1" indent="-285750" algn="l" defTabSz="1466850">
            <a:lnSpc>
              <a:spcPct val="90000"/>
            </a:lnSpc>
            <a:spcBef>
              <a:spcPct val="0"/>
            </a:spcBef>
            <a:spcAft>
              <a:spcPct val="15000"/>
            </a:spcAft>
            <a:buChar char="•"/>
          </a:pPr>
          <a:r>
            <a:rPr lang="pl-PL" sz="3300" kern="1200"/>
            <a:t>Paint</a:t>
          </a:r>
          <a:endParaRPr lang="en-US" sz="3300" kern="1200"/>
        </a:p>
        <a:p>
          <a:pPr marL="285750" lvl="1" indent="-285750" algn="l" defTabSz="1466850">
            <a:lnSpc>
              <a:spcPct val="90000"/>
            </a:lnSpc>
            <a:spcBef>
              <a:spcPct val="0"/>
            </a:spcBef>
            <a:spcAft>
              <a:spcPct val="15000"/>
            </a:spcAft>
            <a:buChar char="•"/>
          </a:pPr>
          <a:r>
            <a:rPr lang="pl-PL" sz="3300" kern="1200"/>
            <a:t>Zapis bezstratny</a:t>
          </a:r>
          <a:endParaRPr lang="en-US" sz="3300" kern="1200"/>
        </a:p>
      </dsp:txBody>
      <dsp:txXfrm>
        <a:off x="0" y="510385"/>
        <a:ext cx="11216640" cy="2494800"/>
      </dsp:txXfrm>
    </dsp:sp>
    <dsp:sp modelId="{221900DC-205C-498B-B8BD-7FFC2AC07D19}">
      <dsp:nvSpPr>
        <dsp:cNvPr id="0" name=""/>
        <dsp:cNvSpPr/>
      </dsp:nvSpPr>
      <dsp:spPr>
        <a:xfrm>
          <a:off x="560832" y="23304"/>
          <a:ext cx="7851648" cy="974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774" tIns="0" rIns="296774" bIns="0" numCol="1" spcCol="1270" anchor="ctr" anchorCtr="0">
          <a:noAutofit/>
        </a:bodyPr>
        <a:lstStyle/>
        <a:p>
          <a:pPr marL="0" lvl="0" indent="0" algn="l" defTabSz="1466850">
            <a:lnSpc>
              <a:spcPct val="90000"/>
            </a:lnSpc>
            <a:spcBef>
              <a:spcPct val="0"/>
            </a:spcBef>
            <a:spcAft>
              <a:spcPct val="35000"/>
            </a:spcAft>
            <a:buNone/>
          </a:pPr>
          <a:r>
            <a:rPr lang="pl-PL" sz="3300" b="1" kern="1200"/>
            <a:t>BMP</a:t>
          </a:r>
          <a:endParaRPr lang="en-US" sz="3300" kern="1200"/>
        </a:p>
      </dsp:txBody>
      <dsp:txXfrm>
        <a:off x="608387" y="70859"/>
        <a:ext cx="7756538" cy="879050"/>
      </dsp:txXfrm>
    </dsp:sp>
    <dsp:sp modelId="{8C754293-0D09-45D1-81E3-ED8478F642A2}">
      <dsp:nvSpPr>
        <dsp:cNvPr id="0" name=""/>
        <dsp:cNvSpPr/>
      </dsp:nvSpPr>
      <dsp:spPr>
        <a:xfrm>
          <a:off x="0" y="3670465"/>
          <a:ext cx="11216640" cy="2494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0536" tIns="687324" rIns="870536" bIns="234696" numCol="1" spcCol="1270" anchor="t" anchorCtr="0">
          <a:noAutofit/>
        </a:bodyPr>
        <a:lstStyle/>
        <a:p>
          <a:pPr marL="285750" lvl="1" indent="-285750" algn="l" defTabSz="1466850">
            <a:lnSpc>
              <a:spcPct val="90000"/>
            </a:lnSpc>
            <a:spcBef>
              <a:spcPct val="0"/>
            </a:spcBef>
            <a:spcAft>
              <a:spcPct val="15000"/>
            </a:spcAft>
            <a:buChar char="•"/>
          </a:pPr>
          <a:r>
            <a:rPr lang="pl-PL" sz="3300" kern="1200"/>
            <a:t>Kompresja bezstratna</a:t>
          </a:r>
          <a:endParaRPr lang="en-US" sz="3300" kern="1200"/>
        </a:p>
        <a:p>
          <a:pPr marL="285750" lvl="1" indent="-285750" algn="l" defTabSz="1466850">
            <a:lnSpc>
              <a:spcPct val="90000"/>
            </a:lnSpc>
            <a:spcBef>
              <a:spcPct val="0"/>
            </a:spcBef>
            <a:spcAft>
              <a:spcPct val="15000"/>
            </a:spcAft>
            <a:buChar char="•"/>
          </a:pPr>
          <a:r>
            <a:rPr lang="pl-PL" sz="3300" kern="1200"/>
            <a:t>256 kolorów</a:t>
          </a:r>
          <a:endParaRPr lang="en-US" sz="3300" kern="1200"/>
        </a:p>
        <a:p>
          <a:pPr marL="285750" lvl="1" indent="-285750" algn="l" defTabSz="1466850">
            <a:lnSpc>
              <a:spcPct val="90000"/>
            </a:lnSpc>
            <a:spcBef>
              <a:spcPct val="0"/>
            </a:spcBef>
            <a:spcAft>
              <a:spcPct val="15000"/>
            </a:spcAft>
            <a:buChar char="•"/>
          </a:pPr>
          <a:r>
            <a:rPr lang="pl-PL" sz="3300" kern="1200"/>
            <a:t>Animacje</a:t>
          </a:r>
          <a:endParaRPr lang="en-US" sz="3300" kern="1200"/>
        </a:p>
      </dsp:txBody>
      <dsp:txXfrm>
        <a:off x="0" y="3670465"/>
        <a:ext cx="11216640" cy="2494800"/>
      </dsp:txXfrm>
    </dsp:sp>
    <dsp:sp modelId="{01FE4860-9188-406C-9422-1DEC6F0D04DE}">
      <dsp:nvSpPr>
        <dsp:cNvPr id="0" name=""/>
        <dsp:cNvSpPr/>
      </dsp:nvSpPr>
      <dsp:spPr>
        <a:xfrm>
          <a:off x="560832" y="3183385"/>
          <a:ext cx="7851648" cy="974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774" tIns="0" rIns="296774" bIns="0" numCol="1" spcCol="1270" anchor="ctr" anchorCtr="0">
          <a:noAutofit/>
        </a:bodyPr>
        <a:lstStyle/>
        <a:p>
          <a:pPr marL="0" lvl="0" indent="0" algn="l" defTabSz="1466850">
            <a:lnSpc>
              <a:spcPct val="90000"/>
            </a:lnSpc>
            <a:spcBef>
              <a:spcPct val="0"/>
            </a:spcBef>
            <a:spcAft>
              <a:spcPct val="35000"/>
            </a:spcAft>
            <a:buNone/>
          </a:pPr>
          <a:r>
            <a:rPr lang="pl-PL" sz="3300" b="1" kern="1200"/>
            <a:t>GIF</a:t>
          </a:r>
          <a:endParaRPr lang="en-US" sz="3300" kern="1200"/>
        </a:p>
      </dsp:txBody>
      <dsp:txXfrm>
        <a:off x="608387" y="3230940"/>
        <a:ext cx="7756538"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6B8D5-9CE2-47B0-81AD-7E59DE579F8B}">
      <dsp:nvSpPr>
        <dsp:cNvPr id="0" name=""/>
        <dsp:cNvSpPr/>
      </dsp:nvSpPr>
      <dsp:spPr>
        <a:xfrm>
          <a:off x="0" y="394959"/>
          <a:ext cx="11206886" cy="196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779" tIns="541528" rIns="869779" bIns="184912" numCol="1" spcCol="1270" anchor="t" anchorCtr="0">
          <a:noAutofit/>
        </a:bodyPr>
        <a:lstStyle/>
        <a:p>
          <a:pPr marL="228600" lvl="1" indent="-228600" algn="l" defTabSz="1155700">
            <a:lnSpc>
              <a:spcPct val="90000"/>
            </a:lnSpc>
            <a:spcBef>
              <a:spcPct val="0"/>
            </a:spcBef>
            <a:spcAft>
              <a:spcPct val="15000"/>
            </a:spcAft>
            <a:buChar char="•"/>
          </a:pPr>
          <a:r>
            <a:rPr lang="pl-PL" sz="2600" kern="1200"/>
            <a:t>Kompresja stratna</a:t>
          </a:r>
          <a:endParaRPr lang="en-US" sz="2600" kern="1200"/>
        </a:p>
        <a:p>
          <a:pPr marL="228600" lvl="1" indent="-228600" algn="l" defTabSz="1155700">
            <a:lnSpc>
              <a:spcPct val="90000"/>
            </a:lnSpc>
            <a:spcBef>
              <a:spcPct val="0"/>
            </a:spcBef>
            <a:spcAft>
              <a:spcPct val="15000"/>
            </a:spcAft>
            <a:buChar char="•"/>
          </a:pPr>
          <a:r>
            <a:rPr lang="pl-PL" sz="2600" kern="1200"/>
            <a:t>Wykorzystuje właściwości ludzkiego wzroku do kompresji</a:t>
          </a:r>
          <a:endParaRPr lang="en-US" sz="2600" kern="1200"/>
        </a:p>
        <a:p>
          <a:pPr marL="228600" lvl="1" indent="-228600" algn="l" defTabSz="1155700">
            <a:lnSpc>
              <a:spcPct val="90000"/>
            </a:lnSpc>
            <a:spcBef>
              <a:spcPct val="0"/>
            </a:spcBef>
            <a:spcAft>
              <a:spcPct val="15000"/>
            </a:spcAft>
            <a:buChar char="•"/>
          </a:pPr>
          <a:r>
            <a:rPr lang="pl-PL" sz="2600" kern="1200"/>
            <a:t>Popularny w sieci</a:t>
          </a:r>
          <a:endParaRPr lang="en-US" sz="2600" kern="1200"/>
        </a:p>
      </dsp:txBody>
      <dsp:txXfrm>
        <a:off x="0" y="394959"/>
        <a:ext cx="11206886" cy="1965600"/>
      </dsp:txXfrm>
    </dsp:sp>
    <dsp:sp modelId="{3E50A81B-B977-45DB-ADC4-ACFA9D168D8F}">
      <dsp:nvSpPr>
        <dsp:cNvPr id="0" name=""/>
        <dsp:cNvSpPr/>
      </dsp:nvSpPr>
      <dsp:spPr>
        <a:xfrm>
          <a:off x="560344" y="11199"/>
          <a:ext cx="7844820"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516" tIns="0" rIns="296516" bIns="0" numCol="1" spcCol="1270" anchor="ctr" anchorCtr="0">
          <a:noAutofit/>
        </a:bodyPr>
        <a:lstStyle/>
        <a:p>
          <a:pPr marL="0" lvl="0" indent="0" algn="l" defTabSz="1155700">
            <a:lnSpc>
              <a:spcPct val="90000"/>
            </a:lnSpc>
            <a:spcBef>
              <a:spcPct val="0"/>
            </a:spcBef>
            <a:spcAft>
              <a:spcPct val="35000"/>
            </a:spcAft>
            <a:buNone/>
          </a:pPr>
          <a:r>
            <a:rPr lang="pl-PL" sz="2600" b="1" kern="1200"/>
            <a:t>JPG</a:t>
          </a:r>
          <a:endParaRPr lang="en-US" sz="2600" kern="1200"/>
        </a:p>
      </dsp:txBody>
      <dsp:txXfrm>
        <a:off x="597811" y="48666"/>
        <a:ext cx="7769886" cy="692586"/>
      </dsp:txXfrm>
    </dsp:sp>
    <dsp:sp modelId="{E6A19CF3-2C3F-4873-8496-B54065499171}">
      <dsp:nvSpPr>
        <dsp:cNvPr id="0" name=""/>
        <dsp:cNvSpPr/>
      </dsp:nvSpPr>
      <dsp:spPr>
        <a:xfrm>
          <a:off x="0" y="2884720"/>
          <a:ext cx="11206886" cy="151515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779" tIns="541528" rIns="869779" bIns="184912" numCol="1" spcCol="1270" anchor="t" anchorCtr="0">
          <a:noAutofit/>
        </a:bodyPr>
        <a:lstStyle/>
        <a:p>
          <a:pPr marL="228600" lvl="1" indent="-228600" algn="l" defTabSz="1155700">
            <a:lnSpc>
              <a:spcPct val="90000"/>
            </a:lnSpc>
            <a:spcBef>
              <a:spcPct val="0"/>
            </a:spcBef>
            <a:spcAft>
              <a:spcPct val="15000"/>
            </a:spcAft>
            <a:buChar char="•"/>
          </a:pPr>
          <a:r>
            <a:rPr lang="pl-PL" sz="2600" kern="1200"/>
            <a:t>Kompresja bezstratna</a:t>
          </a:r>
          <a:endParaRPr lang="en-US" sz="2600" kern="1200"/>
        </a:p>
        <a:p>
          <a:pPr marL="228600" lvl="1" indent="-228600" algn="l" defTabSz="1155700">
            <a:lnSpc>
              <a:spcPct val="90000"/>
            </a:lnSpc>
            <a:spcBef>
              <a:spcPct val="0"/>
            </a:spcBef>
            <a:spcAft>
              <a:spcPct val="15000"/>
            </a:spcAft>
            <a:buChar char="•"/>
          </a:pPr>
          <a:r>
            <a:rPr lang="pl-PL" sz="2600" kern="1200"/>
            <a:t>Zawiera przezroczystość</a:t>
          </a:r>
          <a:endParaRPr lang="en-US" sz="2600" kern="1200"/>
        </a:p>
      </dsp:txBody>
      <dsp:txXfrm>
        <a:off x="0" y="2884720"/>
        <a:ext cx="11206886" cy="1515150"/>
      </dsp:txXfrm>
    </dsp:sp>
    <dsp:sp modelId="{F7238ADC-94E7-47E9-84EF-96FE92009C60}">
      <dsp:nvSpPr>
        <dsp:cNvPr id="0" name=""/>
        <dsp:cNvSpPr/>
      </dsp:nvSpPr>
      <dsp:spPr>
        <a:xfrm>
          <a:off x="560344" y="2500959"/>
          <a:ext cx="7844820" cy="7675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516" tIns="0" rIns="296516" bIns="0" numCol="1" spcCol="1270" anchor="ctr" anchorCtr="0">
          <a:noAutofit/>
        </a:bodyPr>
        <a:lstStyle/>
        <a:p>
          <a:pPr marL="0" lvl="0" indent="0" algn="l" defTabSz="1155700">
            <a:lnSpc>
              <a:spcPct val="90000"/>
            </a:lnSpc>
            <a:spcBef>
              <a:spcPct val="0"/>
            </a:spcBef>
            <a:spcAft>
              <a:spcPct val="35000"/>
            </a:spcAft>
            <a:buNone/>
          </a:pPr>
          <a:r>
            <a:rPr lang="pl-PL" sz="2600" b="1" kern="1200"/>
            <a:t>PNG</a:t>
          </a:r>
          <a:endParaRPr lang="en-US" sz="2600" kern="1200"/>
        </a:p>
      </dsp:txBody>
      <dsp:txXfrm>
        <a:off x="597811" y="2538426"/>
        <a:ext cx="7769886" cy="692586"/>
      </dsp:txXfrm>
    </dsp:sp>
    <dsp:sp modelId="{5F3CEB3C-E1AB-4F44-B0C9-4D32F6AE3ACC}">
      <dsp:nvSpPr>
        <dsp:cNvPr id="0" name=""/>
        <dsp:cNvSpPr/>
      </dsp:nvSpPr>
      <dsp:spPr>
        <a:xfrm>
          <a:off x="0" y="4924030"/>
          <a:ext cx="11206886" cy="15151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779" tIns="541528" rIns="869779" bIns="184912" numCol="1" spcCol="1270" anchor="t" anchorCtr="0">
          <a:noAutofit/>
        </a:bodyPr>
        <a:lstStyle/>
        <a:p>
          <a:pPr marL="228600" lvl="1" indent="-228600" algn="l" defTabSz="1155700">
            <a:lnSpc>
              <a:spcPct val="90000"/>
            </a:lnSpc>
            <a:spcBef>
              <a:spcPct val="0"/>
            </a:spcBef>
            <a:spcAft>
              <a:spcPct val="15000"/>
            </a:spcAft>
            <a:buChar char="•"/>
          </a:pPr>
          <a:r>
            <a:rPr lang="pl-PL" sz="2600" kern="1200"/>
            <a:t>GIMP</a:t>
          </a:r>
          <a:endParaRPr lang="en-US" sz="2600" kern="1200"/>
        </a:p>
        <a:p>
          <a:pPr marL="228600" lvl="1" indent="-228600" algn="l" defTabSz="1155700">
            <a:lnSpc>
              <a:spcPct val="90000"/>
            </a:lnSpc>
            <a:spcBef>
              <a:spcPct val="0"/>
            </a:spcBef>
            <a:spcAft>
              <a:spcPct val="15000"/>
            </a:spcAft>
            <a:buChar char="•"/>
          </a:pPr>
          <a:r>
            <a:rPr lang="pl-PL" sz="2600" kern="1200"/>
            <a:t>Bezstratny</a:t>
          </a:r>
          <a:endParaRPr lang="en-US" sz="2600" kern="1200"/>
        </a:p>
      </dsp:txBody>
      <dsp:txXfrm>
        <a:off x="0" y="4924030"/>
        <a:ext cx="11206886" cy="1515150"/>
      </dsp:txXfrm>
    </dsp:sp>
    <dsp:sp modelId="{B8C8B8B0-E240-4A27-BD72-E1980CCF3F37}">
      <dsp:nvSpPr>
        <dsp:cNvPr id="0" name=""/>
        <dsp:cNvSpPr/>
      </dsp:nvSpPr>
      <dsp:spPr>
        <a:xfrm>
          <a:off x="560344" y="4540270"/>
          <a:ext cx="7844820" cy="767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516" tIns="0" rIns="296516" bIns="0" numCol="1" spcCol="1270" anchor="ctr" anchorCtr="0">
          <a:noAutofit/>
        </a:bodyPr>
        <a:lstStyle/>
        <a:p>
          <a:pPr marL="0" lvl="0" indent="0" algn="l" defTabSz="1155700">
            <a:lnSpc>
              <a:spcPct val="90000"/>
            </a:lnSpc>
            <a:spcBef>
              <a:spcPct val="0"/>
            </a:spcBef>
            <a:spcAft>
              <a:spcPct val="35000"/>
            </a:spcAft>
            <a:buNone/>
          </a:pPr>
          <a:r>
            <a:rPr lang="pl-PL" sz="2600" b="1" kern="1200"/>
            <a:t>XCF</a:t>
          </a:r>
          <a:endParaRPr lang="en-US" sz="2600" kern="1200"/>
        </a:p>
      </dsp:txBody>
      <dsp:txXfrm>
        <a:off x="597811" y="4577737"/>
        <a:ext cx="7769886" cy="69258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Grafika komputerowa to fascynująca dziedzina, która ma szerokie zastosowanie. Zrewolucjonizował dziedziny sztuki, rozrywki i projektowania i nadal przesuwa granice tego, co jest możliwe w obliczeniach wizualnych.</a:t>
            </a:r>
            <a:endParaRPr lang="en-US" dirty="0"/>
          </a:p>
        </p:txBody>
      </p:sp>
    </p:spTree>
    <p:extLst>
      <p:ext uri="{BB962C8B-B14F-4D97-AF65-F5344CB8AC3E}">
        <p14:creationId xmlns:p14="http://schemas.microsoft.com/office/powerpoint/2010/main" val="198701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Grafika rastrowa składa się z siatki pikseli, z których każdy reprezentuje część obrazu. Rozdzielczość obrazu jest określana przez liczbę pikseli w siatce. Grafika rastrowa jest przydatna do wyświetlania zdjęć lub złożonych obrazów z dużą ilością kolorów i cieniowania. Jednak ze względu na to, że obraz jest zależny od rozdzielczości, zmiana rozmiaru obrazu może prowadzić do utraty jakości, ponieważ piksele są tracone lub dodawane.</a:t>
            </a:r>
            <a:endParaRPr lang="en-US" dirty="0"/>
          </a:p>
        </p:txBody>
      </p:sp>
    </p:spTree>
    <p:extLst>
      <p:ext uri="{BB962C8B-B14F-4D97-AF65-F5344CB8AC3E}">
        <p14:creationId xmlns:p14="http://schemas.microsoft.com/office/powerpoint/2010/main" val="3891066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Vector graphics are an essential part of modern computer design. They are used in many applications, such as Adobe Illustrator or Inkscape. Because vector graphics are based on mathematical calculations, they can be scaled infinitely without losing quality. This makes them perfect for logos, icons, and illustrations. Vector graphics also have a smaller file size than raster graphics, making them ideal for web graphics and mobile apps.</a:t>
            </a:r>
          </a:p>
        </p:txBody>
      </p:sp>
    </p:spTree>
    <p:extLst>
      <p:ext uri="{BB962C8B-B14F-4D97-AF65-F5344CB8AC3E}">
        <p14:creationId xmlns:p14="http://schemas.microsoft.com/office/powerpoint/2010/main" val="1594825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27FA43-36F7-A845-9396-4C43A763D95F}"/>
              </a:ext>
            </a:extLst>
          </p:cNvPr>
          <p:cNvSpPr>
            <a:spLocks noGrp="1"/>
          </p:cNvSpPr>
          <p:nvPr>
            <p:ph type="ctrTitle"/>
          </p:nvPr>
        </p:nvSpPr>
        <p:spPr>
          <a:xfrm>
            <a:off x="1625600" y="1596249"/>
            <a:ext cx="9753600" cy="3395698"/>
          </a:xfrm>
        </p:spPr>
        <p:txBody>
          <a:bodyPr anchor="b"/>
          <a:lstStyle>
            <a:lvl1pPr algn="ctr">
              <a:defRPr sz="6400"/>
            </a:lvl1pPr>
          </a:lstStyle>
          <a:p>
            <a:r>
              <a:rPr lang="pl-PL"/>
              <a:t>Kliknij, aby edytować styl</a:t>
            </a:r>
          </a:p>
        </p:txBody>
      </p:sp>
      <p:sp>
        <p:nvSpPr>
          <p:cNvPr id="3" name="Podtytuł 2">
            <a:extLst>
              <a:ext uri="{FF2B5EF4-FFF2-40B4-BE49-F238E27FC236}">
                <a16:creationId xmlns:a16="http://schemas.microsoft.com/office/drawing/2014/main" id="{0E81A65D-8AD0-CD41-976B-F624C4E84632}"/>
              </a:ext>
            </a:extLst>
          </p:cNvPr>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pl-PL"/>
              <a:t>Kliknij, aby edytować styl wzorca podtytułu</a:t>
            </a:r>
          </a:p>
        </p:txBody>
      </p:sp>
      <p:sp>
        <p:nvSpPr>
          <p:cNvPr id="4" name="Symbol zastępczy daty 3">
            <a:extLst>
              <a:ext uri="{FF2B5EF4-FFF2-40B4-BE49-F238E27FC236}">
                <a16:creationId xmlns:a16="http://schemas.microsoft.com/office/drawing/2014/main" id="{7556C076-2EDD-8C49-BEED-969267F2C1C1}"/>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5" name="Symbol zastępczy stopki 4">
            <a:extLst>
              <a:ext uri="{FF2B5EF4-FFF2-40B4-BE49-F238E27FC236}">
                <a16:creationId xmlns:a16="http://schemas.microsoft.com/office/drawing/2014/main" id="{EDDF5B57-C21B-3D4B-84D1-B981674D00E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A76EEA3-79C7-AA4E-B316-683D66109B77}"/>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406984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BDF96C-6C16-234D-8D60-CD1A21EA48C3}"/>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4FEC4B1B-AAB5-1946-BE33-D4E2C1F68DE7}"/>
              </a:ext>
            </a:extLst>
          </p:cNvPr>
          <p:cNvSpPr>
            <a:spLocks noGrp="1"/>
          </p:cNvSpPr>
          <p:nvPr>
            <p:ph type="body" orient="vert" idx="1"/>
          </p:nvPr>
        </p:nvSpPr>
        <p:spPr/>
        <p:txBody>
          <a:bodyPr vert="eaVert"/>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FBD14360-4441-7040-8B94-B7F574AC9001}"/>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5" name="Symbol zastępczy stopki 4">
            <a:extLst>
              <a:ext uri="{FF2B5EF4-FFF2-40B4-BE49-F238E27FC236}">
                <a16:creationId xmlns:a16="http://schemas.microsoft.com/office/drawing/2014/main" id="{2FA2718A-B2C7-3D4F-B6A0-1627275F110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84AA1ED-A61E-324B-888A-EB1CDAFCAAD7}"/>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147576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9725AA75-69D8-C543-8AE2-77FAD5E82EA3}"/>
              </a:ext>
            </a:extLst>
          </p:cNvPr>
          <p:cNvSpPr>
            <a:spLocks noGrp="1"/>
          </p:cNvSpPr>
          <p:nvPr>
            <p:ph type="title" orient="vert"/>
          </p:nvPr>
        </p:nvSpPr>
        <p:spPr>
          <a:xfrm>
            <a:off x="9306560" y="519289"/>
            <a:ext cx="2804160" cy="8265725"/>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47A8682C-0C1D-AB43-8367-CD6FAC69D621}"/>
              </a:ext>
            </a:extLst>
          </p:cNvPr>
          <p:cNvSpPr>
            <a:spLocks noGrp="1"/>
          </p:cNvSpPr>
          <p:nvPr>
            <p:ph type="body" orient="vert" idx="1"/>
          </p:nvPr>
        </p:nvSpPr>
        <p:spPr>
          <a:xfrm>
            <a:off x="894080" y="519289"/>
            <a:ext cx="8249920" cy="8265725"/>
          </a:xfrm>
        </p:spPr>
        <p:txBody>
          <a:bodyPr vert="eaVert"/>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0AD12CCA-D174-EF47-83B8-3CC724158D18}"/>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5" name="Symbol zastępczy stopki 4">
            <a:extLst>
              <a:ext uri="{FF2B5EF4-FFF2-40B4-BE49-F238E27FC236}">
                <a16:creationId xmlns:a16="http://schemas.microsoft.com/office/drawing/2014/main" id="{3EAA57C0-7A38-8746-A82B-D23D465FA0E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58366CB-2B79-C04F-9551-F81E325AE65E}"/>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111333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F4FE89E-0DAF-5B4A-843E-6B7F7FEC3CD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BE4BDB22-6AC5-2D46-BC8A-588C48E0103A}"/>
              </a:ext>
            </a:extLst>
          </p:cNvPr>
          <p:cNvSpPr>
            <a:spLocks noGrp="1"/>
          </p:cNvSpPr>
          <p:nvPr>
            <p:ph idx="1"/>
          </p:nvPr>
        </p:nvSpPr>
        <p:spPr/>
        <p:txBody>
          <a:bodyPr/>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3B7CE529-FC1F-5E4F-A196-56A40072B2F3}"/>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5" name="Symbol zastępczy stopki 4">
            <a:extLst>
              <a:ext uri="{FF2B5EF4-FFF2-40B4-BE49-F238E27FC236}">
                <a16:creationId xmlns:a16="http://schemas.microsoft.com/office/drawing/2014/main" id="{7E6BF93E-C645-C148-96B8-1DA233641AD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B38EAC9-460F-A943-B145-9E17E33505A8}"/>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164896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81C1DC-3099-6846-ACD4-A8953B52B7E6}"/>
              </a:ext>
            </a:extLst>
          </p:cNvPr>
          <p:cNvSpPr>
            <a:spLocks noGrp="1"/>
          </p:cNvSpPr>
          <p:nvPr>
            <p:ph type="title"/>
          </p:nvPr>
        </p:nvSpPr>
        <p:spPr>
          <a:xfrm>
            <a:off x="887307" y="2431628"/>
            <a:ext cx="11216640" cy="4057226"/>
          </a:xfrm>
        </p:spPr>
        <p:txBody>
          <a:bodyPr anchor="b"/>
          <a:lstStyle>
            <a:lvl1pPr>
              <a:defRPr sz="6400"/>
            </a:lvl1pPr>
          </a:lstStyle>
          <a:p>
            <a:r>
              <a:rPr lang="pl-PL"/>
              <a:t>Kliknij, aby edytować styl</a:t>
            </a:r>
          </a:p>
        </p:txBody>
      </p:sp>
      <p:sp>
        <p:nvSpPr>
          <p:cNvPr id="3" name="Symbol zastępczy tekstu 2">
            <a:extLst>
              <a:ext uri="{FF2B5EF4-FFF2-40B4-BE49-F238E27FC236}">
                <a16:creationId xmlns:a16="http://schemas.microsoft.com/office/drawing/2014/main" id="{35A82548-8CC9-AD46-A802-AD976FFE704F}"/>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F441615B-8DB6-F44E-87DF-57DAE174818A}"/>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5" name="Symbol zastępczy stopki 4">
            <a:extLst>
              <a:ext uri="{FF2B5EF4-FFF2-40B4-BE49-F238E27FC236}">
                <a16:creationId xmlns:a16="http://schemas.microsoft.com/office/drawing/2014/main" id="{D38D3BF9-FC9A-324F-B522-83BB9C4C5E0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0A3EF8F-F7E4-D04C-B312-38176A32155D}"/>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137564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FED26D-A141-664B-9432-7C26C27FC99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B14BD13-E9EC-C047-A132-86F62DB43F97}"/>
              </a:ext>
            </a:extLst>
          </p:cNvPr>
          <p:cNvSpPr>
            <a:spLocks noGrp="1"/>
          </p:cNvSpPr>
          <p:nvPr>
            <p:ph sz="half" idx="1"/>
          </p:nvPr>
        </p:nvSpPr>
        <p:spPr>
          <a:xfrm>
            <a:off x="894080" y="2596444"/>
            <a:ext cx="5527040" cy="6188570"/>
          </a:xfrm>
        </p:spPr>
        <p:txBody>
          <a:bodyPr/>
          <a:lstStyle/>
          <a:p>
            <a:r>
              <a:rPr lang="pl-PL"/>
              <a:t>Edytuj style wzorca tekstu
Drugi poziom
Trzeci poziom
Czwarty poziom
Piąty poziom</a:t>
            </a:r>
          </a:p>
        </p:txBody>
      </p:sp>
      <p:sp>
        <p:nvSpPr>
          <p:cNvPr id="4" name="Symbol zastępczy zawartości 3">
            <a:extLst>
              <a:ext uri="{FF2B5EF4-FFF2-40B4-BE49-F238E27FC236}">
                <a16:creationId xmlns:a16="http://schemas.microsoft.com/office/drawing/2014/main" id="{FA94BEEF-446A-1241-B65E-EDB3D4A74B4D}"/>
              </a:ext>
            </a:extLst>
          </p:cNvPr>
          <p:cNvSpPr>
            <a:spLocks noGrp="1"/>
          </p:cNvSpPr>
          <p:nvPr>
            <p:ph sz="half" idx="2"/>
          </p:nvPr>
        </p:nvSpPr>
        <p:spPr>
          <a:xfrm>
            <a:off x="6583680" y="2596444"/>
            <a:ext cx="5527040" cy="6188570"/>
          </a:xfrm>
        </p:spPr>
        <p:txBody>
          <a:bodyPr/>
          <a:lstStyle/>
          <a:p>
            <a:r>
              <a:rPr lang="pl-PL"/>
              <a:t>Edytuj style wzorca tekstu
Drugi poziom
Trzeci poziom
Czwarty poziom
Piąty poziom</a:t>
            </a:r>
          </a:p>
        </p:txBody>
      </p:sp>
      <p:sp>
        <p:nvSpPr>
          <p:cNvPr id="5" name="Symbol zastępczy daty 4">
            <a:extLst>
              <a:ext uri="{FF2B5EF4-FFF2-40B4-BE49-F238E27FC236}">
                <a16:creationId xmlns:a16="http://schemas.microsoft.com/office/drawing/2014/main" id="{5A3596FB-9D2A-4C44-81B7-A3D80C657070}"/>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6" name="Symbol zastępczy stopki 5">
            <a:extLst>
              <a:ext uri="{FF2B5EF4-FFF2-40B4-BE49-F238E27FC236}">
                <a16:creationId xmlns:a16="http://schemas.microsoft.com/office/drawing/2014/main" id="{288C166F-2DE4-1E42-8F98-33CD78C2C04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672DF5A-DC27-C641-9B2D-A3B1934957F7}"/>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403648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58356E-472A-D04D-B4E0-8EB72357C8B3}"/>
              </a:ext>
            </a:extLst>
          </p:cNvPr>
          <p:cNvSpPr>
            <a:spLocks noGrp="1"/>
          </p:cNvSpPr>
          <p:nvPr>
            <p:ph type="title"/>
          </p:nvPr>
        </p:nvSpPr>
        <p:spPr>
          <a:xfrm>
            <a:off x="895774" y="519290"/>
            <a:ext cx="11216640" cy="1885245"/>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D8000660-19A1-C748-87BC-FAC9E0CA077A}"/>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r>
              <a:rPr lang="pl-PL"/>
              <a:t>Edytuj style wzorca tekstu
Drugi poziom
Trzeci poziom
Czwarty poziom
Piąty poziom</a:t>
            </a:r>
          </a:p>
        </p:txBody>
      </p:sp>
      <p:sp>
        <p:nvSpPr>
          <p:cNvPr id="4" name="Symbol zastępczy zawartości 3">
            <a:extLst>
              <a:ext uri="{FF2B5EF4-FFF2-40B4-BE49-F238E27FC236}">
                <a16:creationId xmlns:a16="http://schemas.microsoft.com/office/drawing/2014/main" id="{802FFC05-738E-7045-A195-009068297AB6}"/>
              </a:ext>
            </a:extLst>
          </p:cNvPr>
          <p:cNvSpPr>
            <a:spLocks noGrp="1"/>
          </p:cNvSpPr>
          <p:nvPr>
            <p:ph sz="half" idx="2"/>
          </p:nvPr>
        </p:nvSpPr>
        <p:spPr>
          <a:xfrm>
            <a:off x="895775" y="3562773"/>
            <a:ext cx="5501639" cy="5240303"/>
          </a:xfrm>
        </p:spPr>
        <p:txBody>
          <a:bodyPr/>
          <a:lstStyle/>
          <a:p>
            <a:r>
              <a:rPr lang="pl-PL"/>
              <a:t>Edytuj style wzorca tekstu
Drugi poziom
Trzeci poziom
Czwarty poziom
Piąty poziom</a:t>
            </a:r>
          </a:p>
        </p:txBody>
      </p:sp>
      <p:sp>
        <p:nvSpPr>
          <p:cNvPr id="5" name="Symbol zastępczy tekstu 4">
            <a:extLst>
              <a:ext uri="{FF2B5EF4-FFF2-40B4-BE49-F238E27FC236}">
                <a16:creationId xmlns:a16="http://schemas.microsoft.com/office/drawing/2014/main" id="{3971438D-9B5C-2247-B74F-ECB9688E238E}"/>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r>
              <a:rPr lang="pl-PL"/>
              <a:t>Edytuj style wzorca tekstu
Drugi poziom
Trzeci poziom
Czwarty poziom
Piąty poziom</a:t>
            </a:r>
          </a:p>
        </p:txBody>
      </p:sp>
      <p:sp>
        <p:nvSpPr>
          <p:cNvPr id="6" name="Symbol zastępczy zawartości 5">
            <a:extLst>
              <a:ext uri="{FF2B5EF4-FFF2-40B4-BE49-F238E27FC236}">
                <a16:creationId xmlns:a16="http://schemas.microsoft.com/office/drawing/2014/main" id="{6331C002-5DE7-474A-B684-490AD9FD8C04}"/>
              </a:ext>
            </a:extLst>
          </p:cNvPr>
          <p:cNvSpPr>
            <a:spLocks noGrp="1"/>
          </p:cNvSpPr>
          <p:nvPr>
            <p:ph sz="quarter" idx="4"/>
          </p:nvPr>
        </p:nvSpPr>
        <p:spPr>
          <a:xfrm>
            <a:off x="6583680" y="3562773"/>
            <a:ext cx="5528734" cy="5240303"/>
          </a:xfrm>
        </p:spPr>
        <p:txBody>
          <a:bodyPr/>
          <a:lstStyle/>
          <a:p>
            <a:r>
              <a:rPr lang="pl-PL"/>
              <a:t>Edytuj style wzorca tekstu
Drugi poziom
Trzeci poziom
Czwarty poziom
Piąty poziom</a:t>
            </a:r>
          </a:p>
        </p:txBody>
      </p:sp>
      <p:sp>
        <p:nvSpPr>
          <p:cNvPr id="7" name="Symbol zastępczy daty 6">
            <a:extLst>
              <a:ext uri="{FF2B5EF4-FFF2-40B4-BE49-F238E27FC236}">
                <a16:creationId xmlns:a16="http://schemas.microsoft.com/office/drawing/2014/main" id="{433C78CC-2C74-2445-A00C-E0BFFA794151}"/>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8" name="Symbol zastępczy stopki 7">
            <a:extLst>
              <a:ext uri="{FF2B5EF4-FFF2-40B4-BE49-F238E27FC236}">
                <a16:creationId xmlns:a16="http://schemas.microsoft.com/office/drawing/2014/main" id="{B3BFF4E4-4BFA-3448-BCF5-539ADCE0AECF}"/>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29E6BB8-1039-364F-9B8C-88323BF2CB15}"/>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224498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B7B12E-E6BD-0D45-BCE2-12AF2CD5B59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2EAB32CE-577E-B94A-B274-D6980E8DA166}"/>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4" name="Symbol zastępczy stopki 3">
            <a:extLst>
              <a:ext uri="{FF2B5EF4-FFF2-40B4-BE49-F238E27FC236}">
                <a16:creationId xmlns:a16="http://schemas.microsoft.com/office/drawing/2014/main" id="{8E1A2763-BBCB-B149-99E9-D429FDEF4C66}"/>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4308268B-EA61-9144-BFBA-698061578BD3}"/>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13985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A3F32136-DD12-AF47-A8A8-66B2C0B02BDA}"/>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3" name="Symbol zastępczy stopki 2">
            <a:extLst>
              <a:ext uri="{FF2B5EF4-FFF2-40B4-BE49-F238E27FC236}">
                <a16:creationId xmlns:a16="http://schemas.microsoft.com/office/drawing/2014/main" id="{ADA87BCB-C4B4-254C-8721-92581DB54100}"/>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E4F930EB-0CEF-4A42-9DDE-BE2BC1C7956A}"/>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173896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CDB2FC-8AA7-984B-A66D-C5BE58FE2DC4}"/>
              </a:ext>
            </a:extLst>
          </p:cNvPr>
          <p:cNvSpPr>
            <a:spLocks noGrp="1"/>
          </p:cNvSpPr>
          <p:nvPr>
            <p:ph type="title"/>
          </p:nvPr>
        </p:nvSpPr>
        <p:spPr>
          <a:xfrm>
            <a:off x="895774" y="650240"/>
            <a:ext cx="4194386" cy="2275840"/>
          </a:xfrm>
        </p:spPr>
        <p:txBody>
          <a:bodyPr anchor="b"/>
          <a:lstStyle>
            <a:lvl1pPr>
              <a:defRPr sz="3413"/>
            </a:lvl1pPr>
          </a:lstStyle>
          <a:p>
            <a:r>
              <a:rPr lang="pl-PL"/>
              <a:t>Kliknij, aby edytować styl</a:t>
            </a:r>
          </a:p>
        </p:txBody>
      </p:sp>
      <p:sp>
        <p:nvSpPr>
          <p:cNvPr id="3" name="Symbol zastępczy zawartości 2">
            <a:extLst>
              <a:ext uri="{FF2B5EF4-FFF2-40B4-BE49-F238E27FC236}">
                <a16:creationId xmlns:a16="http://schemas.microsoft.com/office/drawing/2014/main" id="{C89AF886-CD19-244C-8012-76430A453041}"/>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r>
              <a:rPr lang="pl-PL"/>
              <a:t>Edytuj style wzorca tekstu
Drugi poziom
Trzeci poziom
Czwarty poziom
Piąty poziom</a:t>
            </a:r>
          </a:p>
        </p:txBody>
      </p:sp>
      <p:sp>
        <p:nvSpPr>
          <p:cNvPr id="4" name="Symbol zastępczy tekstu 3">
            <a:extLst>
              <a:ext uri="{FF2B5EF4-FFF2-40B4-BE49-F238E27FC236}">
                <a16:creationId xmlns:a16="http://schemas.microsoft.com/office/drawing/2014/main" id="{5B33977F-8402-3040-8D9F-F38937EF8B9A}"/>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r>
              <a:rPr lang="pl-PL"/>
              <a:t>Edytuj style wzorca tekstu
Drugi poziom
Trzeci poziom
Czwarty poziom
Piąty poziom</a:t>
            </a:r>
          </a:p>
        </p:txBody>
      </p:sp>
      <p:sp>
        <p:nvSpPr>
          <p:cNvPr id="5" name="Symbol zastępczy daty 4">
            <a:extLst>
              <a:ext uri="{FF2B5EF4-FFF2-40B4-BE49-F238E27FC236}">
                <a16:creationId xmlns:a16="http://schemas.microsoft.com/office/drawing/2014/main" id="{C155E6C6-F9C1-C747-A94A-B132BD953D22}"/>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6" name="Symbol zastępczy stopki 5">
            <a:extLst>
              <a:ext uri="{FF2B5EF4-FFF2-40B4-BE49-F238E27FC236}">
                <a16:creationId xmlns:a16="http://schemas.microsoft.com/office/drawing/2014/main" id="{8F0964B3-5AA5-824F-9B2F-5DCE6D1F6BC2}"/>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02DAC4EC-8917-7045-BC10-98F3AB570A5D}"/>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258036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D09A2C-B0E4-AD44-981C-6C4AD953BF6E}"/>
              </a:ext>
            </a:extLst>
          </p:cNvPr>
          <p:cNvSpPr>
            <a:spLocks noGrp="1"/>
          </p:cNvSpPr>
          <p:nvPr>
            <p:ph type="title"/>
          </p:nvPr>
        </p:nvSpPr>
        <p:spPr>
          <a:xfrm>
            <a:off x="895774" y="650240"/>
            <a:ext cx="4194386" cy="2275840"/>
          </a:xfrm>
        </p:spPr>
        <p:txBody>
          <a:bodyPr anchor="b"/>
          <a:lstStyle>
            <a:lvl1pPr>
              <a:defRPr sz="3413"/>
            </a:lvl1pPr>
          </a:lstStyle>
          <a:p>
            <a:r>
              <a:rPr lang="pl-PL"/>
              <a:t>Kliknij, aby edytować styl</a:t>
            </a:r>
          </a:p>
        </p:txBody>
      </p:sp>
      <p:sp>
        <p:nvSpPr>
          <p:cNvPr id="3" name="Symbol zastępczy obrazu 2">
            <a:extLst>
              <a:ext uri="{FF2B5EF4-FFF2-40B4-BE49-F238E27FC236}">
                <a16:creationId xmlns:a16="http://schemas.microsoft.com/office/drawing/2014/main" id="{0512F079-F867-A844-811D-72AD23346625}"/>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endParaRPr lang="pl-PL"/>
          </a:p>
        </p:txBody>
      </p:sp>
      <p:sp>
        <p:nvSpPr>
          <p:cNvPr id="4" name="Symbol zastępczy tekstu 3">
            <a:extLst>
              <a:ext uri="{FF2B5EF4-FFF2-40B4-BE49-F238E27FC236}">
                <a16:creationId xmlns:a16="http://schemas.microsoft.com/office/drawing/2014/main" id="{5C4B13CD-B89F-CF44-9219-4292A521B12C}"/>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r>
              <a:rPr lang="pl-PL"/>
              <a:t>Edytuj style wzorca tekstu
Drugi poziom
Trzeci poziom
Czwarty poziom
Piąty poziom</a:t>
            </a:r>
          </a:p>
        </p:txBody>
      </p:sp>
      <p:sp>
        <p:nvSpPr>
          <p:cNvPr id="5" name="Symbol zastępczy daty 4">
            <a:extLst>
              <a:ext uri="{FF2B5EF4-FFF2-40B4-BE49-F238E27FC236}">
                <a16:creationId xmlns:a16="http://schemas.microsoft.com/office/drawing/2014/main" id="{BBD20694-1E8E-124D-AC52-ADCDA7FF9E2B}"/>
              </a:ext>
            </a:extLst>
          </p:cNvPr>
          <p:cNvSpPr>
            <a:spLocks noGrp="1"/>
          </p:cNvSpPr>
          <p:nvPr>
            <p:ph type="dt" sz="half" idx="10"/>
          </p:nvPr>
        </p:nvSpPr>
        <p:spPr/>
        <p:txBody>
          <a:bodyPr/>
          <a:lstStyle/>
          <a:p>
            <a:fld id="{C3B3FCEF-2765-2145-8DFD-713D627F0236}" type="datetimeFigureOut">
              <a:rPr lang="pl-PL" smtClean="0"/>
              <a:t>29.06.2024</a:t>
            </a:fld>
            <a:endParaRPr lang="pl-PL"/>
          </a:p>
        </p:txBody>
      </p:sp>
      <p:sp>
        <p:nvSpPr>
          <p:cNvPr id="6" name="Symbol zastępczy stopki 5">
            <a:extLst>
              <a:ext uri="{FF2B5EF4-FFF2-40B4-BE49-F238E27FC236}">
                <a16:creationId xmlns:a16="http://schemas.microsoft.com/office/drawing/2014/main" id="{FDAFCC93-D5D8-CA44-B2FC-6167E9E7A55C}"/>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017175C-E706-814A-A87D-268850E1B1BF}"/>
              </a:ext>
            </a:extLst>
          </p:cNvPr>
          <p:cNvSpPr>
            <a:spLocks noGrp="1"/>
          </p:cNvSpPr>
          <p:nvPr>
            <p:ph type="sldNum" sz="quarter" idx="12"/>
          </p:nvPr>
        </p:nvSpPr>
        <p:spPr/>
        <p:txBody>
          <a:bodyPr/>
          <a:lstStyle/>
          <a:p>
            <a:fld id="{86CB4B4D-7CA3-9044-876B-883B54F8677D}" type="slidenum">
              <a:rPr lang="pl-PL" smtClean="0"/>
              <a:t>‹#›</a:t>
            </a:fld>
            <a:endParaRPr lang="pl-PL"/>
          </a:p>
        </p:txBody>
      </p:sp>
    </p:spTree>
    <p:extLst>
      <p:ext uri="{BB962C8B-B14F-4D97-AF65-F5344CB8AC3E}">
        <p14:creationId xmlns:p14="http://schemas.microsoft.com/office/powerpoint/2010/main" val="247390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A19B3925-A27B-984C-98CD-B49414B904ED}"/>
              </a:ext>
            </a:extLst>
          </p:cNvPr>
          <p:cNvSpPr>
            <a:spLocks noGrp="1"/>
          </p:cNvSpPr>
          <p:nvPr>
            <p:ph type="title"/>
          </p:nvPr>
        </p:nvSpPr>
        <p:spPr>
          <a:xfrm>
            <a:off x="894080" y="519290"/>
            <a:ext cx="11216640" cy="1885245"/>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0B5F3771-3D7B-994B-9BF3-C734549230F0}"/>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8D754BA2-4389-E640-A72A-13A79666A63A}"/>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C3B3FCEF-2765-2145-8DFD-713D627F0236}" type="datetimeFigureOut">
              <a:rPr lang="pl-PL" smtClean="0"/>
              <a:t>29.06.2024</a:t>
            </a:fld>
            <a:endParaRPr lang="pl-PL"/>
          </a:p>
        </p:txBody>
      </p:sp>
      <p:sp>
        <p:nvSpPr>
          <p:cNvPr id="5" name="Symbol zastępczy stopki 4">
            <a:extLst>
              <a:ext uri="{FF2B5EF4-FFF2-40B4-BE49-F238E27FC236}">
                <a16:creationId xmlns:a16="http://schemas.microsoft.com/office/drawing/2014/main" id="{17C7BE29-EE64-D943-B9F9-89D1514502C4}"/>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2552CDD2-DA7B-544A-9FCD-8B6F896E14F4}"/>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86CB4B4D-7CA3-9044-876B-883B54F8677D}" type="slidenum">
              <a:rPr lang="pl-PL" smtClean="0"/>
              <a:t>‹#›</a:t>
            </a:fld>
            <a:endParaRPr lang="pl-PL"/>
          </a:p>
        </p:txBody>
      </p:sp>
    </p:spTree>
    <p:extLst>
      <p:ext uri="{BB962C8B-B14F-4D97-AF65-F5344CB8AC3E}">
        <p14:creationId xmlns:p14="http://schemas.microsoft.com/office/powerpoint/2010/main" val="5087854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pl-PL"/>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legalcode.pl"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t-szkola.edu.pl/kkurs,kurs,15,prezentacja" TargetMode="External"/><Relationship Id="rId7" Type="http://schemas.openxmlformats.org/officeDocument/2006/relationships/image" Target="../media/image16.svg"/><Relationship Id="rId2" Type="http://schemas.openxmlformats.org/officeDocument/2006/relationships/hyperlink" Target="https://upload.wikimedia.org/wikipedia/commons/d/dc/Wikipixel.png"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svgporn.com/" TargetMode="External"/><Relationship Id="rId4" Type="http://schemas.openxmlformats.org/officeDocument/2006/relationships/hyperlink" Target="https://www.scantips.com/mpixel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1548"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a:extLst>
              <a:ext uri="{FF2B5EF4-FFF2-40B4-BE49-F238E27FC236}">
                <a16:creationId xmlns:a16="http://schemas.microsoft.com/office/drawing/2014/main" id="{D1AE6FB5-2F92-7DC7-FA2D-B34DB7B08400}"/>
              </a:ext>
            </a:extLst>
          </p:cNvPr>
          <p:cNvPicPr>
            <a:picLocks noChangeAspect="1"/>
          </p:cNvPicPr>
          <p:nvPr/>
        </p:nvPicPr>
        <p:blipFill rotWithShape="1">
          <a:blip r:embed="rId2"/>
          <a:srcRect t="12500" b="12500"/>
          <a:stretch/>
        </p:blipFill>
        <p:spPr>
          <a:xfrm>
            <a:off x="20" y="10"/>
            <a:ext cx="13004780" cy="9753590"/>
          </a:xfrm>
          <a:prstGeom prst="rect">
            <a:avLst/>
          </a:prstGeom>
        </p:spPr>
      </p:pic>
      <p:sp>
        <p:nvSpPr>
          <p:cNvPr id="24"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832467" y="1192108"/>
            <a:ext cx="7571371" cy="646976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ytuł 1">
            <a:extLst>
              <a:ext uri="{FF2B5EF4-FFF2-40B4-BE49-F238E27FC236}">
                <a16:creationId xmlns:a16="http://schemas.microsoft.com/office/drawing/2014/main" id="{2CF69189-8949-DB44-8FC6-38C230BA6FB5}"/>
              </a:ext>
            </a:extLst>
          </p:cNvPr>
          <p:cNvSpPr>
            <a:spLocks noGrp="1"/>
          </p:cNvSpPr>
          <p:nvPr>
            <p:ph type="ctrTitle"/>
          </p:nvPr>
        </p:nvSpPr>
        <p:spPr>
          <a:xfrm>
            <a:off x="3547171" y="2737235"/>
            <a:ext cx="5910457" cy="2354316"/>
          </a:xfrm>
        </p:spPr>
        <p:txBody>
          <a:bodyPr>
            <a:normAutofit/>
          </a:bodyPr>
          <a:lstStyle/>
          <a:p>
            <a:r>
              <a:rPr lang="pl-PL" sz="5500" dirty="0"/>
              <a:t>Wstęp do grafiki komputerowej</a:t>
            </a:r>
            <a:endParaRPr lang="pl-PL" sz="5500"/>
          </a:p>
        </p:txBody>
      </p:sp>
      <p:sp>
        <p:nvSpPr>
          <p:cNvPr id="3" name="Podtytuł 2">
            <a:extLst>
              <a:ext uri="{FF2B5EF4-FFF2-40B4-BE49-F238E27FC236}">
                <a16:creationId xmlns:a16="http://schemas.microsoft.com/office/drawing/2014/main" id="{DC316102-FBA5-FA40-8B3F-8306E77CC964}"/>
              </a:ext>
            </a:extLst>
          </p:cNvPr>
          <p:cNvSpPr>
            <a:spLocks noGrp="1"/>
          </p:cNvSpPr>
          <p:nvPr>
            <p:ph type="subTitle" idx="1"/>
          </p:nvPr>
        </p:nvSpPr>
        <p:spPr>
          <a:xfrm>
            <a:off x="4139113" y="5217116"/>
            <a:ext cx="4726573" cy="1902886"/>
          </a:xfrm>
        </p:spPr>
        <p:txBody>
          <a:bodyPr>
            <a:normAutofit/>
          </a:bodyPr>
          <a:lstStyle/>
          <a:p>
            <a:r>
              <a:rPr lang="pl-PL"/>
              <a:t>Damian Kurpiewski</a:t>
            </a:r>
          </a:p>
        </p:txBody>
      </p:sp>
      <p:pic>
        <p:nvPicPr>
          <p:cNvPr id="4" name="Picture 2">
            <a:hlinkClick r:id="rId3"/>
            <a:extLst>
              <a:ext uri="{FF2B5EF4-FFF2-40B4-BE49-F238E27FC236}">
                <a16:creationId xmlns:a16="http://schemas.microsoft.com/office/drawing/2014/main" id="{1E4049FD-52F4-584B-EAEB-B74E969F5E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20428" y="9075884"/>
            <a:ext cx="1512168" cy="52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9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eń nakładających się corlorful okręgów">
            <a:extLst>
              <a:ext uri="{FF2B5EF4-FFF2-40B4-BE49-F238E27FC236}">
                <a16:creationId xmlns:a16="http://schemas.microsoft.com/office/drawing/2014/main" id="{75E8F205-AC90-9150-0B9E-FF7562633155}"/>
              </a:ext>
            </a:extLst>
          </p:cNvPr>
          <p:cNvPicPr>
            <a:picLocks noChangeAspect="1"/>
          </p:cNvPicPr>
          <p:nvPr/>
        </p:nvPicPr>
        <p:blipFill rotWithShape="1">
          <a:blip r:embed="rId2"/>
          <a:srcRect l="7528" r="10138" b="-1"/>
          <a:stretch/>
        </p:blipFill>
        <p:spPr>
          <a:xfrm>
            <a:off x="20" y="10"/>
            <a:ext cx="13004780" cy="9753590"/>
          </a:xfrm>
          <a:prstGeom prst="rect">
            <a:avLst/>
          </a:prstGeom>
        </p:spPr>
      </p:pic>
      <p:sp>
        <p:nvSpPr>
          <p:cNvPr id="16" name="Freeform: Shape 15">
            <a:extLst>
              <a:ext uri="{FF2B5EF4-FFF2-40B4-BE49-F238E27FC236}">
                <a16:creationId xmlns:a16="http://schemas.microsoft.com/office/drawing/2014/main" id="{C74F2646-08C7-4051-81DA-751C43A03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838" y="832389"/>
            <a:ext cx="7505122" cy="7811146"/>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chemeClr val="bg1"/>
          </a:solidFill>
          <a:ln>
            <a:noFill/>
          </a:ln>
          <a:effectLst>
            <a:outerShdw blurRad="50800" dist="25400" dir="5400000" algn="t"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CD6552F-C98B-4FBA-842F-3EF2D5ACA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838" y="832389"/>
            <a:ext cx="7505122" cy="7811146"/>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F2000851-2F90-1F45-95F5-D6DE598F2838}"/>
              </a:ext>
            </a:extLst>
          </p:cNvPr>
          <p:cNvSpPr>
            <a:spLocks noGrp="1"/>
          </p:cNvSpPr>
          <p:nvPr>
            <p:ph type="title"/>
          </p:nvPr>
        </p:nvSpPr>
        <p:spPr>
          <a:xfrm>
            <a:off x="1296960" y="1523696"/>
            <a:ext cx="6278878" cy="1722987"/>
          </a:xfrm>
        </p:spPr>
        <p:txBody>
          <a:bodyPr>
            <a:normAutofit/>
          </a:bodyPr>
          <a:lstStyle/>
          <a:p>
            <a:pPr algn="ctr"/>
            <a:r>
              <a:rPr lang="pl-PL" sz="4500" dirty="0"/>
              <a:t>Formaty graficzne: wektorowe</a:t>
            </a:r>
          </a:p>
        </p:txBody>
      </p:sp>
      <p:sp>
        <p:nvSpPr>
          <p:cNvPr id="20"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5598" y="561931"/>
            <a:ext cx="1821602" cy="610110"/>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DA88FFA4-A42F-0740-97A5-091B4DC27BD1}"/>
              </a:ext>
            </a:extLst>
          </p:cNvPr>
          <p:cNvSpPr>
            <a:spLocks noGrp="1"/>
          </p:cNvSpPr>
          <p:nvPr>
            <p:ph idx="1"/>
          </p:nvPr>
        </p:nvSpPr>
        <p:spPr>
          <a:xfrm>
            <a:off x="1368942" y="3440853"/>
            <a:ext cx="6134914" cy="4604653"/>
          </a:xfrm>
        </p:spPr>
        <p:txBody>
          <a:bodyPr anchor="ctr">
            <a:normAutofit/>
          </a:bodyPr>
          <a:lstStyle/>
          <a:p>
            <a:pPr marL="0" indent="0">
              <a:spcAft>
                <a:spcPts val="1200"/>
              </a:spcAft>
              <a:buNone/>
            </a:pPr>
            <a:r>
              <a:rPr lang="pl-PL" sz="2500" dirty="0"/>
              <a:t>Nie ma jednego, ogólnie przyjętego formatu grafiki wektorowej.</a:t>
            </a:r>
          </a:p>
          <a:p>
            <a:pPr marL="0" indent="0">
              <a:spcAft>
                <a:spcPts val="1200"/>
              </a:spcAft>
              <a:buNone/>
            </a:pPr>
            <a:r>
              <a:rPr lang="pl-PL" sz="2500" dirty="0"/>
              <a:t>Praktycznie każdy program używa własnego formatu.</a:t>
            </a:r>
          </a:p>
          <a:p>
            <a:pPr marL="0" indent="0">
              <a:spcAft>
                <a:spcPts val="1200"/>
              </a:spcAft>
              <a:buNone/>
            </a:pPr>
            <a:r>
              <a:rPr lang="pl-PL" sz="2500" dirty="0"/>
              <a:t>Najpopularniejszy (w kontekście webowym) jest obecnie </a:t>
            </a:r>
            <a:r>
              <a:rPr lang="pl-PL" sz="2500" b="1" dirty="0" err="1">
                <a:latin typeface="Consolas" panose="020B0609020204030204" pitchFamily="49" charset="0"/>
              </a:rPr>
              <a:t>svg</a:t>
            </a:r>
            <a:r>
              <a:rPr lang="pl-PL" sz="2500" dirty="0"/>
              <a:t>.</a:t>
            </a:r>
          </a:p>
        </p:txBody>
      </p:sp>
    </p:spTree>
    <p:extLst>
      <p:ext uri="{BB962C8B-B14F-4D97-AF65-F5344CB8AC3E}">
        <p14:creationId xmlns:p14="http://schemas.microsoft.com/office/powerpoint/2010/main" val="2982496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1548" cy="9753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4" descr="Rośliny zielne i Mosses">
            <a:extLst>
              <a:ext uri="{FF2B5EF4-FFF2-40B4-BE49-F238E27FC236}">
                <a16:creationId xmlns:a16="http://schemas.microsoft.com/office/drawing/2014/main" id="{01954B46-DD81-5793-0F71-866EB801EE5E}"/>
              </a:ext>
            </a:extLst>
          </p:cNvPr>
          <p:cNvPicPr>
            <a:picLocks noChangeAspect="1"/>
          </p:cNvPicPr>
          <p:nvPr/>
        </p:nvPicPr>
        <p:blipFill rotWithShape="1">
          <a:blip r:embed="rId2">
            <a:alphaModFix amt="50000"/>
          </a:blip>
          <a:srcRect l="2831" r="8190" b="-1"/>
          <a:stretch/>
        </p:blipFill>
        <p:spPr>
          <a:xfrm>
            <a:off x="20" y="10"/>
            <a:ext cx="13001526" cy="9753590"/>
          </a:xfrm>
          <a:prstGeom prst="rect">
            <a:avLst/>
          </a:prstGeom>
        </p:spPr>
      </p:pic>
      <p:sp>
        <p:nvSpPr>
          <p:cNvPr id="2" name="Tytuł 1">
            <a:extLst>
              <a:ext uri="{FF2B5EF4-FFF2-40B4-BE49-F238E27FC236}">
                <a16:creationId xmlns:a16="http://schemas.microsoft.com/office/drawing/2014/main" id="{43786D44-2DCB-DB94-8688-4E96609F101B}"/>
              </a:ext>
            </a:extLst>
          </p:cNvPr>
          <p:cNvSpPr>
            <a:spLocks noGrp="1"/>
          </p:cNvSpPr>
          <p:nvPr>
            <p:ph type="title"/>
          </p:nvPr>
        </p:nvSpPr>
        <p:spPr>
          <a:xfrm>
            <a:off x="1625600" y="1596249"/>
            <a:ext cx="9753600" cy="4356608"/>
          </a:xfrm>
        </p:spPr>
        <p:txBody>
          <a:bodyPr vert="horz" lIns="91440" tIns="45720" rIns="91440" bIns="45720" rtlCol="0" anchor="b">
            <a:normAutofit/>
          </a:bodyPr>
          <a:lstStyle/>
          <a:p>
            <a:pPr algn="ctr" defTabSz="914400"/>
            <a:r>
              <a:rPr lang="en-US" sz="8200">
                <a:solidFill>
                  <a:schemeClr val="bg1"/>
                </a:solidFill>
              </a:rPr>
              <a:t>Źródła</a:t>
            </a:r>
          </a:p>
        </p:txBody>
      </p:sp>
      <p:sp>
        <p:nvSpPr>
          <p:cNvPr id="3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9153" y="6213152"/>
            <a:ext cx="4526495" cy="26010"/>
          </a:xfrm>
          <a:custGeom>
            <a:avLst/>
            <a:gdLst>
              <a:gd name="connsiteX0" fmla="*/ 0 w 4526495"/>
              <a:gd name="connsiteY0" fmla="*/ 0 h 26010"/>
              <a:gd name="connsiteX1" fmla="*/ 510847 w 4526495"/>
              <a:gd name="connsiteY1" fmla="*/ 0 h 26010"/>
              <a:gd name="connsiteX2" fmla="*/ 1021695 w 4526495"/>
              <a:gd name="connsiteY2" fmla="*/ 0 h 26010"/>
              <a:gd name="connsiteX3" fmla="*/ 1623072 w 4526495"/>
              <a:gd name="connsiteY3" fmla="*/ 0 h 26010"/>
              <a:gd name="connsiteX4" fmla="*/ 2360244 w 4526495"/>
              <a:gd name="connsiteY4" fmla="*/ 0 h 26010"/>
              <a:gd name="connsiteX5" fmla="*/ 2916356 w 4526495"/>
              <a:gd name="connsiteY5" fmla="*/ 0 h 26010"/>
              <a:gd name="connsiteX6" fmla="*/ 3472468 w 4526495"/>
              <a:gd name="connsiteY6" fmla="*/ 0 h 26010"/>
              <a:gd name="connsiteX7" fmla="*/ 4526495 w 4526495"/>
              <a:gd name="connsiteY7" fmla="*/ 0 h 26010"/>
              <a:gd name="connsiteX8" fmla="*/ 4526495 w 4526495"/>
              <a:gd name="connsiteY8" fmla="*/ 26010 h 26010"/>
              <a:gd name="connsiteX9" fmla="*/ 3834588 w 4526495"/>
              <a:gd name="connsiteY9" fmla="*/ 26010 h 26010"/>
              <a:gd name="connsiteX10" fmla="*/ 3278476 w 4526495"/>
              <a:gd name="connsiteY10" fmla="*/ 26010 h 26010"/>
              <a:gd name="connsiteX11" fmla="*/ 2722363 w 4526495"/>
              <a:gd name="connsiteY11" fmla="*/ 26010 h 26010"/>
              <a:gd name="connsiteX12" fmla="*/ 2030456 w 4526495"/>
              <a:gd name="connsiteY12" fmla="*/ 26010 h 26010"/>
              <a:gd name="connsiteX13" fmla="*/ 1293284 w 4526495"/>
              <a:gd name="connsiteY13" fmla="*/ 26010 h 26010"/>
              <a:gd name="connsiteX14" fmla="*/ 782437 w 4526495"/>
              <a:gd name="connsiteY14" fmla="*/ 26010 h 26010"/>
              <a:gd name="connsiteX15" fmla="*/ 0 w 4526495"/>
              <a:gd name="connsiteY15" fmla="*/ 26010 h 26010"/>
              <a:gd name="connsiteX16" fmla="*/ 0 w 4526495"/>
              <a:gd name="connsiteY16" fmla="*/ 0 h 26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26495" h="26010" fill="none" extrusionOk="0">
                <a:moveTo>
                  <a:pt x="0" y="0"/>
                </a:moveTo>
                <a:cubicBezTo>
                  <a:pt x="191615" y="12424"/>
                  <a:pt x="400933" y="15168"/>
                  <a:pt x="510847" y="0"/>
                </a:cubicBezTo>
                <a:cubicBezTo>
                  <a:pt x="620761" y="-15168"/>
                  <a:pt x="793894" y="21866"/>
                  <a:pt x="1021695" y="0"/>
                </a:cubicBezTo>
                <a:cubicBezTo>
                  <a:pt x="1249496" y="-21866"/>
                  <a:pt x="1486470" y="-14157"/>
                  <a:pt x="1623072" y="0"/>
                </a:cubicBezTo>
                <a:cubicBezTo>
                  <a:pt x="1759674" y="14157"/>
                  <a:pt x="2207510" y="-22127"/>
                  <a:pt x="2360244" y="0"/>
                </a:cubicBezTo>
                <a:cubicBezTo>
                  <a:pt x="2512978" y="22127"/>
                  <a:pt x="2713508" y="-3058"/>
                  <a:pt x="2916356" y="0"/>
                </a:cubicBezTo>
                <a:cubicBezTo>
                  <a:pt x="3119204" y="3058"/>
                  <a:pt x="3338586" y="-25574"/>
                  <a:pt x="3472468" y="0"/>
                </a:cubicBezTo>
                <a:cubicBezTo>
                  <a:pt x="3606350" y="25574"/>
                  <a:pt x="4308748" y="-7563"/>
                  <a:pt x="4526495" y="0"/>
                </a:cubicBezTo>
                <a:cubicBezTo>
                  <a:pt x="4526472" y="8768"/>
                  <a:pt x="4525929" y="13169"/>
                  <a:pt x="4526495" y="26010"/>
                </a:cubicBezTo>
                <a:cubicBezTo>
                  <a:pt x="4240726" y="14291"/>
                  <a:pt x="4118508" y="16596"/>
                  <a:pt x="3834588" y="26010"/>
                </a:cubicBezTo>
                <a:cubicBezTo>
                  <a:pt x="3550668" y="35424"/>
                  <a:pt x="3469094" y="26337"/>
                  <a:pt x="3278476" y="26010"/>
                </a:cubicBezTo>
                <a:cubicBezTo>
                  <a:pt x="3087858" y="25683"/>
                  <a:pt x="2998614" y="24916"/>
                  <a:pt x="2722363" y="26010"/>
                </a:cubicBezTo>
                <a:cubicBezTo>
                  <a:pt x="2446112" y="27104"/>
                  <a:pt x="2328452" y="-1734"/>
                  <a:pt x="2030456" y="26010"/>
                </a:cubicBezTo>
                <a:cubicBezTo>
                  <a:pt x="1732460" y="53754"/>
                  <a:pt x="1646339" y="33446"/>
                  <a:pt x="1293284" y="26010"/>
                </a:cubicBezTo>
                <a:cubicBezTo>
                  <a:pt x="940229" y="18574"/>
                  <a:pt x="938192" y="31686"/>
                  <a:pt x="782437" y="26010"/>
                </a:cubicBezTo>
                <a:cubicBezTo>
                  <a:pt x="626682" y="20334"/>
                  <a:pt x="323645" y="40"/>
                  <a:pt x="0" y="26010"/>
                </a:cubicBezTo>
                <a:cubicBezTo>
                  <a:pt x="494" y="16530"/>
                  <a:pt x="-1130" y="9777"/>
                  <a:pt x="0" y="0"/>
                </a:cubicBezTo>
                <a:close/>
              </a:path>
              <a:path w="4526495" h="26010" stroke="0" extrusionOk="0">
                <a:moveTo>
                  <a:pt x="0" y="0"/>
                </a:moveTo>
                <a:cubicBezTo>
                  <a:pt x="276818" y="7941"/>
                  <a:pt x="420681" y="-14696"/>
                  <a:pt x="556112" y="0"/>
                </a:cubicBezTo>
                <a:cubicBezTo>
                  <a:pt x="691543" y="14696"/>
                  <a:pt x="903918" y="19354"/>
                  <a:pt x="1066960" y="0"/>
                </a:cubicBezTo>
                <a:cubicBezTo>
                  <a:pt x="1230002" y="-19354"/>
                  <a:pt x="1385763" y="-7867"/>
                  <a:pt x="1623072" y="0"/>
                </a:cubicBezTo>
                <a:cubicBezTo>
                  <a:pt x="1860381" y="7867"/>
                  <a:pt x="2120483" y="12778"/>
                  <a:pt x="2269714" y="0"/>
                </a:cubicBezTo>
                <a:cubicBezTo>
                  <a:pt x="2418945" y="-12778"/>
                  <a:pt x="2798494" y="-20338"/>
                  <a:pt x="2961621" y="0"/>
                </a:cubicBezTo>
                <a:cubicBezTo>
                  <a:pt x="3124748" y="20338"/>
                  <a:pt x="3449356" y="34348"/>
                  <a:pt x="3698793" y="0"/>
                </a:cubicBezTo>
                <a:cubicBezTo>
                  <a:pt x="3948230" y="-34348"/>
                  <a:pt x="4181749" y="11685"/>
                  <a:pt x="4526495" y="0"/>
                </a:cubicBezTo>
                <a:cubicBezTo>
                  <a:pt x="4526639" y="8007"/>
                  <a:pt x="4525913" y="15867"/>
                  <a:pt x="4526495" y="26010"/>
                </a:cubicBezTo>
                <a:cubicBezTo>
                  <a:pt x="4382318" y="24645"/>
                  <a:pt x="3977483" y="48164"/>
                  <a:pt x="3834588" y="26010"/>
                </a:cubicBezTo>
                <a:cubicBezTo>
                  <a:pt x="3691693" y="3856"/>
                  <a:pt x="3296161" y="-6050"/>
                  <a:pt x="3097416" y="26010"/>
                </a:cubicBezTo>
                <a:cubicBezTo>
                  <a:pt x="2898671" y="58070"/>
                  <a:pt x="2531759" y="9653"/>
                  <a:pt x="2360244" y="26010"/>
                </a:cubicBezTo>
                <a:cubicBezTo>
                  <a:pt x="2188729" y="42367"/>
                  <a:pt x="2064184" y="10011"/>
                  <a:pt x="1849397" y="26010"/>
                </a:cubicBezTo>
                <a:cubicBezTo>
                  <a:pt x="1634610" y="42009"/>
                  <a:pt x="1362964" y="37247"/>
                  <a:pt x="1157489" y="26010"/>
                </a:cubicBezTo>
                <a:cubicBezTo>
                  <a:pt x="952014" y="14773"/>
                  <a:pt x="739583" y="-4022"/>
                  <a:pt x="556112" y="26010"/>
                </a:cubicBezTo>
                <a:cubicBezTo>
                  <a:pt x="372641" y="56042"/>
                  <a:pt x="167676" y="3301"/>
                  <a:pt x="0" y="26010"/>
                </a:cubicBezTo>
                <a:cubicBezTo>
                  <a:pt x="643" y="19183"/>
                  <a:pt x="-772" y="9742"/>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9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068B7CA8-FAD4-054F-4D46-AA518C6C09D9}"/>
              </a:ext>
            </a:extLst>
          </p:cNvPr>
          <p:cNvSpPr>
            <a:spLocks noGrp="1"/>
          </p:cNvSpPr>
          <p:nvPr>
            <p:ph idx="1"/>
          </p:nvPr>
        </p:nvSpPr>
        <p:spPr>
          <a:xfrm>
            <a:off x="296563" y="383059"/>
            <a:ext cx="8073986" cy="9008076"/>
          </a:xfrm>
        </p:spPr>
        <p:txBody>
          <a:bodyPr anchor="ctr">
            <a:normAutofit/>
          </a:bodyPr>
          <a:lstStyle/>
          <a:p>
            <a:pPr marL="0" indent="0">
              <a:spcBef>
                <a:spcPts val="7800"/>
              </a:spcBef>
              <a:buNone/>
            </a:pPr>
            <a:r>
              <a:rPr lang="pl-PL" sz="2800" dirty="0">
                <a:hlinkClick r:id="rId2"/>
              </a:rPr>
              <a:t>https://upload.wikimedia.org/wikipedia/commons/d/dc/Wikipixel.png</a:t>
            </a:r>
            <a:endParaRPr lang="pl-PL" sz="2800" dirty="0"/>
          </a:p>
          <a:p>
            <a:pPr marL="0" indent="0">
              <a:spcBef>
                <a:spcPts val="7800"/>
              </a:spcBef>
              <a:buNone/>
            </a:pPr>
            <a:r>
              <a:rPr lang="pl-PL" sz="2800" dirty="0">
                <a:hlinkClick r:id="rId3"/>
              </a:rPr>
              <a:t>https://it-szkola.edu.pl/kkurs,kurs,15,prezentacja</a:t>
            </a:r>
            <a:endParaRPr lang="pl-PL" sz="2800" dirty="0"/>
          </a:p>
          <a:p>
            <a:pPr marL="0" indent="0">
              <a:spcBef>
                <a:spcPts val="7800"/>
              </a:spcBef>
              <a:buNone/>
            </a:pPr>
            <a:r>
              <a:rPr lang="pl-PL" sz="2800" dirty="0">
                <a:hlinkClick r:id="rId4"/>
              </a:rPr>
              <a:t>https://www.scantips.com/mpixels.html</a:t>
            </a:r>
            <a:endParaRPr lang="pl-PL" sz="2800" dirty="0"/>
          </a:p>
          <a:p>
            <a:pPr marL="0" indent="0">
              <a:spcBef>
                <a:spcPts val="7800"/>
              </a:spcBef>
              <a:buNone/>
            </a:pPr>
            <a:r>
              <a:rPr lang="pl-PL" sz="2800" dirty="0">
                <a:hlinkClick r:id="rId5"/>
              </a:rPr>
              <a:t>https://svgporn.com/</a:t>
            </a:r>
            <a:endParaRPr lang="pl-PL" sz="28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24974" y="0"/>
            <a:ext cx="2779826" cy="975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06" y="3369432"/>
            <a:ext cx="3014736" cy="3014735"/>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Znacznik">
            <a:extLst>
              <a:ext uri="{FF2B5EF4-FFF2-40B4-BE49-F238E27FC236}">
                <a16:creationId xmlns:a16="http://schemas.microsoft.com/office/drawing/2014/main" id="{C2C7BAC9-1399-0A9F-B2BE-69CFE960AC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2171" y="4074867"/>
            <a:ext cx="1626247" cy="1626247"/>
          </a:xfrm>
          <a:prstGeom prst="rect">
            <a:avLst/>
          </a:prstGeom>
        </p:spPr>
      </p:pic>
    </p:spTree>
    <p:extLst>
      <p:ext uri="{BB962C8B-B14F-4D97-AF65-F5344CB8AC3E}">
        <p14:creationId xmlns:p14="http://schemas.microsoft.com/office/powerpoint/2010/main" val="65124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3004798"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090609" cy="3251198"/>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21BF962-1F59-8D27-5DAC-831BE22283A8}"/>
              </a:ext>
            </a:extLst>
          </p:cNvPr>
          <p:cNvSpPr>
            <a:spLocks noGrp="1"/>
          </p:cNvSpPr>
          <p:nvPr>
            <p:ph type="title"/>
          </p:nvPr>
        </p:nvSpPr>
        <p:spPr>
          <a:xfrm>
            <a:off x="812589" y="498056"/>
            <a:ext cx="4956698" cy="2310428"/>
          </a:xfrm>
        </p:spPr>
        <p:txBody>
          <a:bodyPr vert="horz" lIns="91440" tIns="45720" rIns="91440" bIns="45720" rtlCol="0" anchor="ctr">
            <a:normAutofit/>
          </a:bodyPr>
          <a:lstStyle/>
          <a:p>
            <a:pPr defTabSz="914400"/>
            <a:r>
              <a:rPr lang="en-US" sz="5000"/>
              <a:t>Wprowadzenie do grafiki komputerowej</a:t>
            </a:r>
          </a:p>
        </p:txBody>
      </p:sp>
      <p:sp>
        <p:nvSpPr>
          <p:cNvPr id="4" name="Symbol zastępczy zawartości 3">
            <a:extLst>
              <a:ext uri="{FF2B5EF4-FFF2-40B4-BE49-F238E27FC236}">
                <a16:creationId xmlns:a16="http://schemas.microsoft.com/office/drawing/2014/main" id="{35E7900B-4A41-3077-803F-8F5CF8473881}"/>
              </a:ext>
            </a:extLst>
          </p:cNvPr>
          <p:cNvSpPr>
            <a:spLocks noGrp="1"/>
          </p:cNvSpPr>
          <p:nvPr>
            <p:ph sz="half" idx="2"/>
          </p:nvPr>
        </p:nvSpPr>
        <p:spPr>
          <a:xfrm>
            <a:off x="812588" y="3901440"/>
            <a:ext cx="4956699" cy="5138700"/>
          </a:xfrm>
        </p:spPr>
        <p:txBody>
          <a:bodyPr vert="horz" lIns="91440" tIns="45720" rIns="91440" bIns="45720" rtlCol="0" anchor="ctr">
            <a:normAutofit/>
          </a:bodyPr>
          <a:lstStyle/>
          <a:p>
            <a:pPr marL="15248" indent="0" defTabSz="914400">
              <a:spcBef>
                <a:spcPts val="1800"/>
              </a:spcBef>
              <a:buNone/>
            </a:pPr>
            <a:r>
              <a:rPr lang="en-US" sz="2500" dirty="0" err="1"/>
              <a:t>Grafika</a:t>
            </a:r>
            <a:r>
              <a:rPr lang="en-US" sz="2500" dirty="0"/>
              <a:t> </a:t>
            </a:r>
            <a:r>
              <a:rPr lang="en-US" sz="2500" dirty="0" err="1"/>
              <a:t>komputerowa</a:t>
            </a:r>
            <a:r>
              <a:rPr lang="en-US" sz="2500" dirty="0"/>
              <a:t> to </a:t>
            </a:r>
            <a:r>
              <a:rPr lang="en-US" sz="2500" dirty="0" err="1"/>
              <a:t>dziedzina</a:t>
            </a:r>
            <a:r>
              <a:rPr lang="en-US" sz="2500" dirty="0"/>
              <a:t> </a:t>
            </a:r>
            <a:r>
              <a:rPr lang="en-US" sz="2500" dirty="0" err="1"/>
              <a:t>obliczeń</a:t>
            </a:r>
            <a:r>
              <a:rPr lang="en-US" sz="2500" dirty="0"/>
              <a:t> </a:t>
            </a:r>
            <a:r>
              <a:rPr lang="en-US" sz="2500" dirty="0" err="1"/>
              <a:t>wizualnych</a:t>
            </a:r>
            <a:r>
              <a:rPr lang="en-US" sz="2500" dirty="0"/>
              <a:t>, w </a:t>
            </a:r>
            <a:r>
              <a:rPr lang="en-US" sz="2500" dirty="0" err="1"/>
              <a:t>której</a:t>
            </a:r>
            <a:r>
              <a:rPr lang="en-US" sz="2500" dirty="0"/>
              <a:t> </a:t>
            </a:r>
            <a:r>
              <a:rPr lang="en-US" sz="2500" dirty="0" err="1"/>
              <a:t>komputery</a:t>
            </a:r>
            <a:r>
              <a:rPr lang="en-US" sz="2500" dirty="0"/>
              <a:t> </a:t>
            </a:r>
            <a:r>
              <a:rPr lang="en-US" sz="2500" dirty="0" err="1"/>
              <a:t>są</a:t>
            </a:r>
            <a:r>
              <a:rPr lang="en-US" sz="2500" dirty="0"/>
              <a:t> </a:t>
            </a:r>
            <a:r>
              <a:rPr lang="en-US" sz="2500" dirty="0" err="1"/>
              <a:t>używane</a:t>
            </a:r>
            <a:r>
              <a:rPr lang="en-US" sz="2500" dirty="0"/>
              <a:t> do </a:t>
            </a:r>
            <a:r>
              <a:rPr lang="en-US" sz="2500" b="1" dirty="0" err="1"/>
              <a:t>tworzenia</a:t>
            </a:r>
            <a:r>
              <a:rPr lang="en-US" sz="2500" dirty="0"/>
              <a:t> </a:t>
            </a:r>
            <a:r>
              <a:rPr lang="en-US" sz="2500" dirty="0" err="1"/>
              <a:t>i</a:t>
            </a:r>
            <a:r>
              <a:rPr lang="en-US" sz="2500" dirty="0"/>
              <a:t> </a:t>
            </a:r>
            <a:r>
              <a:rPr lang="en-US" sz="2500" b="1" dirty="0" err="1"/>
              <a:t>manipulowania</a:t>
            </a:r>
            <a:r>
              <a:rPr lang="en-US" sz="2500" dirty="0"/>
              <a:t> </a:t>
            </a:r>
            <a:r>
              <a:rPr lang="en-US" sz="2500" dirty="0" err="1"/>
              <a:t>obrazami</a:t>
            </a:r>
            <a:r>
              <a:rPr lang="en-US" sz="2500" dirty="0"/>
              <a:t>.</a:t>
            </a:r>
          </a:p>
          <a:p>
            <a:pPr marL="15248" indent="0" defTabSz="914400">
              <a:spcBef>
                <a:spcPts val="1800"/>
              </a:spcBef>
              <a:buNone/>
            </a:pPr>
            <a:r>
              <a:rPr lang="en-US" sz="2500" dirty="0" err="1"/>
              <a:t>Obejmuje</a:t>
            </a:r>
            <a:r>
              <a:rPr lang="en-US" sz="2500" dirty="0"/>
              <a:t> </a:t>
            </a:r>
            <a:r>
              <a:rPr lang="en-US" sz="2500" dirty="0" err="1"/>
              <a:t>wiele</a:t>
            </a:r>
            <a:r>
              <a:rPr lang="en-US" sz="2500" dirty="0"/>
              <a:t> </a:t>
            </a:r>
            <a:r>
              <a:rPr lang="en-US" sz="2500" dirty="0" err="1"/>
              <a:t>poddziedzin</a:t>
            </a:r>
            <a:r>
              <a:rPr lang="en-US" sz="2500" dirty="0"/>
              <a:t>, w </a:t>
            </a:r>
            <a:r>
              <a:rPr lang="en-US" sz="2500" dirty="0" err="1"/>
              <a:t>tym</a:t>
            </a:r>
            <a:r>
              <a:rPr lang="en-US" sz="2500" dirty="0"/>
              <a:t> </a:t>
            </a:r>
            <a:r>
              <a:rPr lang="en-US" sz="2500" b="1" dirty="0" err="1"/>
              <a:t>modelowanie</a:t>
            </a:r>
            <a:r>
              <a:rPr lang="en-US" sz="2500" b="1" dirty="0"/>
              <a:t> 3D</a:t>
            </a:r>
            <a:r>
              <a:rPr lang="en-US" sz="2500" dirty="0"/>
              <a:t>, </a:t>
            </a:r>
            <a:r>
              <a:rPr lang="en-US" sz="2500" b="1" dirty="0" err="1"/>
              <a:t>animację</a:t>
            </a:r>
            <a:r>
              <a:rPr lang="en-US" sz="2500" dirty="0"/>
              <a:t> </a:t>
            </a:r>
            <a:r>
              <a:rPr lang="en-US" sz="2500" dirty="0" err="1"/>
              <a:t>i</a:t>
            </a:r>
            <a:r>
              <a:rPr lang="en-US" sz="2500" dirty="0"/>
              <a:t> </a:t>
            </a:r>
            <a:r>
              <a:rPr lang="en-US" sz="2500" b="1" dirty="0" err="1"/>
              <a:t>efekty</a:t>
            </a:r>
            <a:r>
              <a:rPr lang="en-US" sz="2500" b="1" dirty="0"/>
              <a:t> </a:t>
            </a:r>
            <a:r>
              <a:rPr lang="en-US" sz="2500" b="1" dirty="0" err="1"/>
              <a:t>wizualne</a:t>
            </a:r>
            <a:r>
              <a:rPr lang="en-US" sz="2500" dirty="0"/>
              <a:t>.</a:t>
            </a:r>
          </a:p>
          <a:p>
            <a:pPr marL="15248" indent="0" defTabSz="914400">
              <a:spcBef>
                <a:spcPts val="1800"/>
              </a:spcBef>
              <a:buNone/>
            </a:pPr>
            <a:r>
              <a:rPr lang="en-US" sz="2500" dirty="0" err="1"/>
              <a:t>Technologia</a:t>
            </a:r>
            <a:r>
              <a:rPr lang="en-US" sz="2500" dirty="0"/>
              <a:t> </a:t>
            </a:r>
            <a:r>
              <a:rPr lang="en-US" sz="2500" dirty="0" err="1"/>
              <a:t>grafiki</a:t>
            </a:r>
            <a:r>
              <a:rPr lang="en-US" sz="2500" dirty="0"/>
              <a:t> </a:t>
            </a:r>
            <a:r>
              <a:rPr lang="en-US" sz="2500" dirty="0" err="1"/>
              <a:t>komputerowej</a:t>
            </a:r>
            <a:r>
              <a:rPr lang="en-US" sz="2500" dirty="0"/>
              <a:t> jest </a:t>
            </a:r>
            <a:r>
              <a:rPr lang="en-US" sz="2500" dirty="0" err="1"/>
              <a:t>szeroko</a:t>
            </a:r>
            <a:r>
              <a:rPr lang="en-US" sz="2500" dirty="0"/>
              <a:t> </a:t>
            </a:r>
            <a:r>
              <a:rPr lang="en-US" sz="2500" dirty="0" err="1"/>
              <a:t>stosowana</a:t>
            </a:r>
            <a:r>
              <a:rPr lang="en-US" sz="2500" dirty="0"/>
              <a:t> w </a:t>
            </a:r>
            <a:r>
              <a:rPr lang="en-US" sz="2500" b="1" dirty="0" err="1"/>
              <a:t>filmach</a:t>
            </a:r>
            <a:r>
              <a:rPr lang="en-US" sz="2500" dirty="0"/>
              <a:t>, </a:t>
            </a:r>
            <a:r>
              <a:rPr lang="en-US" sz="2500" b="1" dirty="0" err="1"/>
              <a:t>grach</a:t>
            </a:r>
            <a:r>
              <a:rPr lang="en-US" sz="2500" b="1" dirty="0"/>
              <a:t> </a:t>
            </a:r>
            <a:r>
              <a:rPr lang="en-US" sz="2500" b="1" dirty="0" err="1"/>
              <a:t>wideo</a:t>
            </a:r>
            <a:r>
              <a:rPr lang="en-US" sz="2500" dirty="0"/>
              <a:t>, </a:t>
            </a:r>
            <a:r>
              <a:rPr lang="en-US" sz="2500" b="1" dirty="0" err="1"/>
              <a:t>rzeczywistości</a:t>
            </a:r>
            <a:r>
              <a:rPr lang="en-US" sz="2500" dirty="0"/>
              <a:t> </a:t>
            </a:r>
            <a:r>
              <a:rPr lang="en-US" sz="2500" b="1" dirty="0" err="1"/>
              <a:t>wirtualnej</a:t>
            </a:r>
            <a:r>
              <a:rPr lang="en-US" sz="2500" dirty="0"/>
              <a:t> </a:t>
            </a:r>
            <a:r>
              <a:rPr lang="en-US" sz="2500" dirty="0" err="1"/>
              <a:t>i</a:t>
            </a:r>
            <a:r>
              <a:rPr lang="en-US" sz="2500" dirty="0"/>
              <a:t> </a:t>
            </a:r>
            <a:r>
              <a:rPr lang="en-US" sz="2500" dirty="0" err="1"/>
              <a:t>innych</a:t>
            </a:r>
            <a:r>
              <a:rPr lang="en-US" sz="2500" dirty="0"/>
              <a:t> </a:t>
            </a:r>
            <a:r>
              <a:rPr lang="en-US" sz="2500" b="1" dirty="0" err="1"/>
              <a:t>mediach</a:t>
            </a:r>
            <a:r>
              <a:rPr lang="en-US" sz="2500" dirty="0"/>
              <a:t>.</a:t>
            </a:r>
          </a:p>
        </p:txBody>
      </p:sp>
      <p:pic>
        <p:nvPicPr>
          <p:cNvPr id="14" name="Picture 13">
            <a:extLst>
              <a:ext uri="{FF2B5EF4-FFF2-40B4-BE49-F238E27FC236}">
                <a16:creationId xmlns:a16="http://schemas.microsoft.com/office/drawing/2014/main" id="{81483FFD-A393-F903-80F0-8A8BB104D87A}"/>
              </a:ext>
            </a:extLst>
          </p:cNvPr>
          <p:cNvPicPr>
            <a:picLocks noChangeAspect="1"/>
          </p:cNvPicPr>
          <p:nvPr/>
        </p:nvPicPr>
        <p:blipFill rotWithShape="1">
          <a:blip r:embed="rId3"/>
          <a:srcRect l="3234" r="10668" b="-2"/>
          <a:stretch/>
        </p:blipFill>
        <p:spPr>
          <a:xfrm>
            <a:off x="6502400" y="1"/>
            <a:ext cx="6509680" cy="9753600"/>
          </a:xfrm>
          <a:prstGeom prst="rect">
            <a:avLst/>
          </a:prstGeom>
        </p:spPr>
      </p:pic>
    </p:spTree>
    <p:extLst>
      <p:ext uri="{BB962C8B-B14F-4D97-AF65-F5344CB8AC3E}">
        <p14:creationId xmlns:p14="http://schemas.microsoft.com/office/powerpoint/2010/main" val="217526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3C24E607-9D72-5B4A-8F51-564B9A3668E1}"/>
              </a:ext>
            </a:extLst>
          </p:cNvPr>
          <p:cNvSpPr>
            <a:spLocks noGrp="1"/>
          </p:cNvSpPr>
          <p:nvPr>
            <p:ph type="title"/>
          </p:nvPr>
        </p:nvSpPr>
        <p:spPr>
          <a:xfrm>
            <a:off x="897331" y="475938"/>
            <a:ext cx="11210137" cy="1531611"/>
          </a:xfrm>
        </p:spPr>
        <p:txBody>
          <a:bodyPr anchor="ctr">
            <a:normAutofit/>
          </a:bodyPr>
          <a:lstStyle/>
          <a:p>
            <a:r>
              <a:rPr lang="pl-PL" sz="5000"/>
              <a:t>Rodzaje zapisu grafiki</a:t>
            </a:r>
          </a:p>
        </p:txBody>
      </p:sp>
      <p:sp>
        <p:nvSpPr>
          <p:cNvPr id="16"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8956" y="0"/>
            <a:ext cx="11206887" cy="272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331" y="2151813"/>
            <a:ext cx="11206886" cy="26010"/>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Symbol zastępczy zawartości 5">
            <a:extLst>
              <a:ext uri="{FF2B5EF4-FFF2-40B4-BE49-F238E27FC236}">
                <a16:creationId xmlns:a16="http://schemas.microsoft.com/office/drawing/2014/main" id="{1CDFA344-3A73-2344-9DA4-D869EE955396}"/>
              </a:ext>
            </a:extLst>
          </p:cNvPr>
          <p:cNvGraphicFramePr>
            <a:graphicFrameLocks noGrp="1"/>
          </p:cNvGraphicFramePr>
          <p:nvPr>
            <p:ph idx="1"/>
            <p:extLst>
              <p:ext uri="{D42A27DB-BD31-4B8C-83A1-F6EECF244321}">
                <p14:modId xmlns:p14="http://schemas.microsoft.com/office/powerpoint/2010/main" val="575380305"/>
              </p:ext>
            </p:extLst>
          </p:nvPr>
        </p:nvGraphicFramePr>
        <p:xfrm>
          <a:off x="894080" y="2470912"/>
          <a:ext cx="11206886" cy="6450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91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descr="Abstrakcyjne tło z kolorowymi słupkami 3D">
            <a:extLst>
              <a:ext uri="{FF2B5EF4-FFF2-40B4-BE49-F238E27FC236}">
                <a16:creationId xmlns:a16="http://schemas.microsoft.com/office/drawing/2014/main" id="{B7F2A59C-0E95-6D36-DDF8-7D27BCBEC1AC}"/>
              </a:ext>
            </a:extLst>
          </p:cNvPr>
          <p:cNvPicPr>
            <a:picLocks noChangeAspect="1"/>
          </p:cNvPicPr>
          <p:nvPr/>
        </p:nvPicPr>
        <p:blipFill rotWithShape="1">
          <a:blip r:embed="rId3"/>
          <a:srcRect l="7656" r="3343" b="-1"/>
          <a:stretch/>
        </p:blipFill>
        <p:spPr>
          <a:xfrm>
            <a:off x="1" y="1"/>
            <a:ext cx="13004800" cy="9753599"/>
          </a:xfrm>
          <a:prstGeom prst="rect">
            <a:avLst/>
          </a:prstGeom>
        </p:spPr>
      </p:pic>
      <p:sp useBgFill="1">
        <p:nvSpPr>
          <p:cNvPr id="35" name="Freeform: Shape 3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158" y="866986"/>
            <a:ext cx="5730242" cy="7841802"/>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ytuł 1">
            <a:extLst>
              <a:ext uri="{FF2B5EF4-FFF2-40B4-BE49-F238E27FC236}">
                <a16:creationId xmlns:a16="http://schemas.microsoft.com/office/drawing/2014/main" id="{83E12B87-80BB-7216-A576-5FD630EC352B}"/>
              </a:ext>
            </a:extLst>
          </p:cNvPr>
          <p:cNvSpPr>
            <a:spLocks noGrp="1"/>
          </p:cNvSpPr>
          <p:nvPr>
            <p:ph type="title"/>
          </p:nvPr>
        </p:nvSpPr>
        <p:spPr>
          <a:xfrm>
            <a:off x="1106996" y="1523697"/>
            <a:ext cx="5093506" cy="1904899"/>
          </a:xfrm>
        </p:spPr>
        <p:txBody>
          <a:bodyPr vert="horz" lIns="91440" tIns="45720" rIns="91440" bIns="45720" rtlCol="0" anchor="ctr">
            <a:normAutofit/>
          </a:bodyPr>
          <a:lstStyle/>
          <a:p>
            <a:pPr algn="ctr" defTabSz="914400"/>
            <a:r>
              <a:rPr lang="en-US" sz="4500"/>
              <a:t>Grafika rastrowa</a:t>
            </a:r>
          </a:p>
        </p:txBody>
      </p:sp>
      <p:sp>
        <p:nvSpPr>
          <p:cNvPr id="3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5643" y="568221"/>
            <a:ext cx="1821601" cy="610111"/>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ymbol zastępczy zawartości 3">
            <a:extLst>
              <a:ext uri="{FF2B5EF4-FFF2-40B4-BE49-F238E27FC236}">
                <a16:creationId xmlns:a16="http://schemas.microsoft.com/office/drawing/2014/main" id="{5B3AD949-8809-1596-28AF-6BFE29A6F118}"/>
              </a:ext>
            </a:extLst>
          </p:cNvPr>
          <p:cNvSpPr>
            <a:spLocks noGrp="1"/>
          </p:cNvSpPr>
          <p:nvPr>
            <p:ph sz="half" idx="2"/>
          </p:nvPr>
        </p:nvSpPr>
        <p:spPr>
          <a:xfrm>
            <a:off x="1268606" y="3058297"/>
            <a:ext cx="4755676" cy="4987209"/>
          </a:xfrm>
        </p:spPr>
        <p:txBody>
          <a:bodyPr vert="horz" lIns="91440" tIns="45720" rIns="91440" bIns="45720" rtlCol="0" anchor="ctr">
            <a:normAutofit/>
          </a:bodyPr>
          <a:lstStyle/>
          <a:p>
            <a:pPr marL="15248" indent="0" defTabSz="914400">
              <a:spcBef>
                <a:spcPts val="1800"/>
              </a:spcBef>
              <a:buNone/>
            </a:pPr>
            <a:r>
              <a:rPr lang="en-US" sz="2500" dirty="0" err="1"/>
              <a:t>Znana</a:t>
            </a:r>
            <a:r>
              <a:rPr lang="en-US" sz="2500" dirty="0"/>
              <a:t> </a:t>
            </a:r>
            <a:r>
              <a:rPr lang="en-US" sz="2500" dirty="0" err="1"/>
              <a:t>również</a:t>
            </a:r>
            <a:r>
              <a:rPr lang="en-US" sz="2500" dirty="0"/>
              <a:t> </a:t>
            </a:r>
            <a:r>
              <a:rPr lang="en-US" sz="2500" dirty="0" err="1"/>
              <a:t>jako</a:t>
            </a:r>
            <a:r>
              <a:rPr lang="en-US" sz="2500" dirty="0"/>
              <a:t> </a:t>
            </a:r>
            <a:r>
              <a:rPr lang="en-US" sz="2500" b="1" dirty="0" err="1"/>
              <a:t>grafika</a:t>
            </a:r>
            <a:r>
              <a:rPr lang="en-US" sz="2500" b="1" dirty="0"/>
              <a:t> </a:t>
            </a:r>
            <a:r>
              <a:rPr lang="en-US" sz="2500" b="1" dirty="0" err="1"/>
              <a:t>bitmapowa</a:t>
            </a:r>
            <a:r>
              <a:rPr lang="en-US" sz="2500" dirty="0"/>
              <a:t> </a:t>
            </a:r>
          </a:p>
          <a:p>
            <a:pPr marL="15248" indent="0" defTabSz="914400">
              <a:spcBef>
                <a:spcPts val="1800"/>
              </a:spcBef>
              <a:buNone/>
            </a:pPr>
            <a:r>
              <a:rPr lang="en-US" sz="2500" dirty="0" err="1"/>
              <a:t>Opisuje</a:t>
            </a:r>
            <a:r>
              <a:rPr lang="en-US" sz="2500" dirty="0"/>
              <a:t> </a:t>
            </a:r>
            <a:r>
              <a:rPr lang="en-US" sz="2500" dirty="0" err="1"/>
              <a:t>obraz</a:t>
            </a:r>
            <a:r>
              <a:rPr lang="en-US" sz="2500" dirty="0"/>
              <a:t> w </a:t>
            </a:r>
            <a:r>
              <a:rPr lang="en-US" sz="2500" dirty="0" err="1"/>
              <a:t>postaci</a:t>
            </a:r>
            <a:r>
              <a:rPr lang="en-US" sz="2500" dirty="0"/>
              <a:t> </a:t>
            </a:r>
            <a:r>
              <a:rPr lang="en-US" sz="2500" b="1" dirty="0" err="1"/>
              <a:t>siatki</a:t>
            </a:r>
            <a:r>
              <a:rPr lang="en-US" sz="2500" b="1" dirty="0"/>
              <a:t> </a:t>
            </a:r>
            <a:r>
              <a:rPr lang="en-US" sz="2500" b="1" dirty="0" err="1"/>
              <a:t>pojedynczych</a:t>
            </a:r>
            <a:r>
              <a:rPr lang="en-US" sz="2500" b="1" dirty="0"/>
              <a:t> </a:t>
            </a:r>
            <a:r>
              <a:rPr lang="en-US" sz="2500" b="1" dirty="0" err="1"/>
              <a:t>pikseli</a:t>
            </a:r>
            <a:endParaRPr lang="en-US" sz="2500" b="1" dirty="0"/>
          </a:p>
          <a:p>
            <a:pPr marL="15248" indent="0" defTabSz="914400">
              <a:spcBef>
                <a:spcPts val="1800"/>
              </a:spcBef>
              <a:buNone/>
            </a:pPr>
            <a:r>
              <a:rPr lang="en-US" sz="2500" dirty="0" err="1"/>
              <a:t>Służy</a:t>
            </a:r>
            <a:r>
              <a:rPr lang="en-US" sz="2500" dirty="0"/>
              <a:t> do </a:t>
            </a:r>
            <a:r>
              <a:rPr lang="en-US" sz="2500" dirty="0" err="1"/>
              <a:t>przechowywania</a:t>
            </a:r>
            <a:r>
              <a:rPr lang="en-US" sz="2500" dirty="0"/>
              <a:t> </a:t>
            </a:r>
            <a:r>
              <a:rPr lang="en-US" sz="2500" dirty="0" err="1"/>
              <a:t>i</a:t>
            </a:r>
            <a:r>
              <a:rPr lang="en-US" sz="2500" dirty="0"/>
              <a:t> </a:t>
            </a:r>
            <a:r>
              <a:rPr lang="en-US" sz="2500" dirty="0" err="1"/>
              <a:t>wyświetlania</a:t>
            </a:r>
            <a:r>
              <a:rPr lang="en-US" sz="2500" dirty="0"/>
              <a:t> </a:t>
            </a:r>
            <a:r>
              <a:rPr lang="en-US" sz="2500" b="1" dirty="0" err="1"/>
              <a:t>zdjęć</a:t>
            </a:r>
            <a:r>
              <a:rPr lang="en-US" sz="2500" dirty="0"/>
              <a:t> </a:t>
            </a:r>
            <a:r>
              <a:rPr lang="en-US" sz="2500" dirty="0" err="1"/>
              <a:t>oraz</a:t>
            </a:r>
            <a:r>
              <a:rPr lang="en-US" sz="2500" dirty="0"/>
              <a:t> </a:t>
            </a:r>
            <a:r>
              <a:rPr lang="en-US" sz="2500" dirty="0" err="1"/>
              <a:t>obrazów</a:t>
            </a:r>
            <a:r>
              <a:rPr lang="en-US" sz="2500" dirty="0"/>
              <a:t> </a:t>
            </a:r>
            <a:r>
              <a:rPr lang="en-US" sz="2500" b="1" dirty="0" err="1"/>
              <a:t>fotorealistycznych</a:t>
            </a:r>
            <a:endParaRPr lang="en-US" sz="2500" b="1" dirty="0"/>
          </a:p>
          <a:p>
            <a:pPr marL="15248" indent="0" defTabSz="914400">
              <a:spcBef>
                <a:spcPts val="1800"/>
              </a:spcBef>
              <a:buNone/>
            </a:pPr>
            <a:r>
              <a:rPr lang="en-US" sz="2500" dirty="0"/>
              <a:t>Jest </a:t>
            </a:r>
            <a:r>
              <a:rPr lang="en-US" sz="2500" dirty="0" err="1"/>
              <a:t>zależna</a:t>
            </a:r>
            <a:r>
              <a:rPr lang="en-US" sz="2500" dirty="0"/>
              <a:t> od </a:t>
            </a:r>
            <a:r>
              <a:rPr lang="en-US" sz="2500" b="1" dirty="0" err="1"/>
              <a:t>rozdzielczości</a:t>
            </a:r>
            <a:r>
              <a:rPr lang="en-US" sz="2500" dirty="0"/>
              <a:t>, co </a:t>
            </a:r>
            <a:r>
              <a:rPr lang="en-US" sz="2500" dirty="0" err="1"/>
              <a:t>oznacza</a:t>
            </a:r>
            <a:r>
              <a:rPr lang="en-US" sz="2500" dirty="0"/>
              <a:t>, </a:t>
            </a:r>
            <a:r>
              <a:rPr lang="en-US" sz="2500" dirty="0" err="1"/>
              <a:t>że</a:t>
            </a:r>
            <a:r>
              <a:rPr lang="en-US" sz="2500" dirty="0"/>
              <a:t> </a:t>
            </a:r>
            <a:r>
              <a:rPr lang="en-US" sz="2500" b="1" dirty="0" err="1"/>
              <a:t>jakość</a:t>
            </a:r>
            <a:r>
              <a:rPr lang="en-US" sz="2500" b="1" dirty="0"/>
              <a:t> </a:t>
            </a:r>
            <a:r>
              <a:rPr lang="en-US" sz="2500" b="1" dirty="0" err="1"/>
              <a:t>obrazu</a:t>
            </a:r>
            <a:r>
              <a:rPr lang="en-US" sz="2500" b="1" dirty="0"/>
              <a:t> </a:t>
            </a:r>
            <a:r>
              <a:rPr lang="en-US" sz="2500" b="1" dirty="0" err="1"/>
              <a:t>zależy</a:t>
            </a:r>
            <a:r>
              <a:rPr lang="en-US" sz="2500" b="1" dirty="0"/>
              <a:t> od </a:t>
            </a:r>
            <a:r>
              <a:rPr lang="en-US" sz="2500" b="1" dirty="0" err="1"/>
              <a:t>rozdzielczości</a:t>
            </a:r>
            <a:r>
              <a:rPr lang="en-US" sz="2500" b="1" dirty="0"/>
              <a:t> </a:t>
            </a:r>
            <a:r>
              <a:rPr lang="en-US" sz="2500" b="1" dirty="0" err="1"/>
              <a:t>obrazu</a:t>
            </a:r>
            <a:endParaRPr lang="en-US" sz="2500" b="1" dirty="0"/>
          </a:p>
        </p:txBody>
      </p:sp>
    </p:spTree>
    <p:extLst>
      <p:ext uri="{BB962C8B-B14F-4D97-AF65-F5344CB8AC3E}">
        <p14:creationId xmlns:p14="http://schemas.microsoft.com/office/powerpoint/2010/main" val="18182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510" y="4688571"/>
            <a:ext cx="13015586" cy="506502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B85705F0-2971-CB4A-8237-AC4A41E44706}"/>
              </a:ext>
            </a:extLst>
          </p:cNvPr>
          <p:cNvSpPr>
            <a:spLocks noGrp="1"/>
          </p:cNvSpPr>
          <p:nvPr>
            <p:ph type="title"/>
          </p:nvPr>
        </p:nvSpPr>
        <p:spPr>
          <a:xfrm>
            <a:off x="894080" y="5554962"/>
            <a:ext cx="4496067" cy="3411503"/>
          </a:xfrm>
        </p:spPr>
        <p:txBody>
          <a:bodyPr>
            <a:normAutofit/>
          </a:bodyPr>
          <a:lstStyle/>
          <a:p>
            <a:r>
              <a:rPr lang="pl-PL" dirty="0"/>
              <a:t>Rozdzielczość obrazu</a:t>
            </a:r>
          </a:p>
        </p:txBody>
      </p:sp>
      <p:pic>
        <p:nvPicPr>
          <p:cNvPr id="4" name="Obraz 3">
            <a:extLst>
              <a:ext uri="{FF2B5EF4-FFF2-40B4-BE49-F238E27FC236}">
                <a16:creationId xmlns:a16="http://schemas.microsoft.com/office/drawing/2014/main" id="{586F127F-901A-9B46-9BC7-FF99376D39EF}"/>
              </a:ext>
            </a:extLst>
          </p:cNvPr>
          <p:cNvPicPr>
            <a:picLocks noChangeAspect="1"/>
          </p:cNvPicPr>
          <p:nvPr/>
        </p:nvPicPr>
        <p:blipFill>
          <a:blip r:embed="rId2"/>
          <a:stretch>
            <a:fillRect/>
          </a:stretch>
        </p:blipFill>
        <p:spPr>
          <a:xfrm>
            <a:off x="1236218" y="1489705"/>
            <a:ext cx="10533610" cy="2106722"/>
          </a:xfrm>
          <a:prstGeom prst="rect">
            <a:avLst/>
          </a:prstGeom>
        </p:spPr>
      </p:pic>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2041A9FA-BCE3-F445-81FD-F7BB02B6B371}"/>
                  </a:ext>
                </a:extLst>
              </p:cNvPr>
              <p:cNvSpPr>
                <a:spLocks noGrp="1"/>
              </p:cNvSpPr>
              <p:nvPr>
                <p:ph idx="1"/>
              </p:nvPr>
            </p:nvSpPr>
            <p:spPr>
              <a:xfrm>
                <a:off x="4541108" y="5524553"/>
                <a:ext cx="7569612" cy="4021042"/>
              </a:xfrm>
            </p:spPr>
            <p:txBody>
              <a:bodyPr anchor="ctr">
                <a:normAutofit lnSpcReduction="10000"/>
              </a:bodyPr>
              <a:lstStyle/>
              <a:p>
                <a:pPr marL="0" indent="0">
                  <a:spcAft>
                    <a:spcPts val="1200"/>
                  </a:spcAft>
                  <a:buNone/>
                </a:pPr>
                <a:r>
                  <a:rPr lang="pl-PL" sz="2300" dirty="0"/>
                  <a:t>Wymiary podane w pikselach, np. </a:t>
                </a:r>
                <a14:m>
                  <m:oMath xmlns:m="http://schemas.openxmlformats.org/officeDocument/2006/math">
                    <m:r>
                      <a:rPr lang="pl-PL" sz="2300" i="1">
                        <a:latin typeface="Cambria Math" panose="02040503050406030204" pitchFamily="18" charset="0"/>
                      </a:rPr>
                      <m:t>1440</m:t>
                    </m:r>
                    <m:r>
                      <a:rPr lang="pl-PL" sz="2300" i="1">
                        <a:latin typeface="Cambria Math" panose="02040503050406030204" pitchFamily="18" charset="0"/>
                        <a:ea typeface="Cambria Math" panose="02040503050406030204" pitchFamily="18" charset="0"/>
                      </a:rPr>
                      <m:t>×</m:t>
                    </m:r>
                    <m:r>
                      <a:rPr lang="pl-PL" sz="2300" i="1">
                        <a:latin typeface="Cambria Math" panose="02040503050406030204" pitchFamily="18" charset="0"/>
                      </a:rPr>
                      <m:t>900</m:t>
                    </m:r>
                  </m:oMath>
                </a14:m>
                <a:endParaRPr lang="pl-PL" sz="2300" dirty="0">
                  <a:latin typeface="Consolas" panose="020B0609020204030204" pitchFamily="49" charset="0"/>
                </a:endParaRPr>
              </a:p>
              <a:p>
                <a:pPr>
                  <a:spcAft>
                    <a:spcPts val="1200"/>
                  </a:spcAft>
                </a:pPr>
                <a:r>
                  <a:rPr lang="pl-PL" sz="2300" dirty="0" err="1">
                    <a:latin typeface="Consolas" panose="020B0609020204030204" pitchFamily="49" charset="0"/>
                  </a:rPr>
                  <a:t>dpi</a:t>
                </a:r>
                <a:r>
                  <a:rPr lang="pl-PL" sz="2300" dirty="0"/>
                  <a:t> – liczba punktów obrazu przypadająca na </a:t>
                </a:r>
                <a14:m>
                  <m:oMath xmlns:m="http://schemas.openxmlformats.org/officeDocument/2006/math">
                    <m:r>
                      <a:rPr lang="pl-PL" sz="2300" i="1">
                        <a:latin typeface="Cambria Math" panose="02040503050406030204" pitchFamily="18" charset="0"/>
                      </a:rPr>
                      <m:t>1</m:t>
                    </m:r>
                  </m:oMath>
                </a14:m>
                <a:r>
                  <a:rPr lang="pl-PL" sz="2300" dirty="0"/>
                  <a:t> cal</a:t>
                </a:r>
              </a:p>
              <a:p>
                <a:pPr>
                  <a:spcAft>
                    <a:spcPts val="1200"/>
                  </a:spcAft>
                </a:pPr>
                <a:r>
                  <a:rPr lang="pl-PL" sz="2300" dirty="0" err="1">
                    <a:latin typeface="Consolas" panose="020B0609020204030204" pitchFamily="49" charset="0"/>
                  </a:rPr>
                  <a:t>ppi</a:t>
                </a:r>
                <a:r>
                  <a:rPr lang="pl-PL" sz="2300" dirty="0"/>
                  <a:t> – liczba pikseli przypadająca na </a:t>
                </a:r>
                <a14:m>
                  <m:oMath xmlns:m="http://schemas.openxmlformats.org/officeDocument/2006/math">
                    <m:r>
                      <a:rPr lang="pl-PL" sz="2300" i="1">
                        <a:latin typeface="Cambria Math" panose="02040503050406030204" pitchFamily="18" charset="0"/>
                      </a:rPr>
                      <m:t>1</m:t>
                    </m:r>
                  </m:oMath>
                </a14:m>
                <a:r>
                  <a:rPr lang="pl-PL" sz="2300" dirty="0"/>
                  <a:t> cal</a:t>
                </a:r>
              </a:p>
              <a:p>
                <a:pPr>
                  <a:spcAft>
                    <a:spcPts val="1200"/>
                  </a:spcAft>
                </a:pPr>
                <a:r>
                  <a:rPr lang="pl-PL" sz="2300" dirty="0" err="1">
                    <a:latin typeface="Consolas" panose="020B0609020204030204" pitchFamily="49" charset="0"/>
                  </a:rPr>
                  <a:t>Mpx</a:t>
                </a:r>
                <a:r>
                  <a:rPr lang="pl-PL" sz="2300" dirty="0"/>
                  <a:t> – megapiksele – </a:t>
                </a:r>
                <a14:m>
                  <m:oMath xmlns:m="http://schemas.openxmlformats.org/officeDocument/2006/math">
                    <m:r>
                      <a:rPr lang="pl-PL" sz="2300" i="1">
                        <a:latin typeface="Cambria Math" panose="02040503050406030204" pitchFamily="18" charset="0"/>
                      </a:rPr>
                      <m:t>1</m:t>
                    </m:r>
                  </m:oMath>
                </a14:m>
                <a:r>
                  <a:rPr lang="pl-PL" sz="2300" dirty="0"/>
                  <a:t> </a:t>
                </a:r>
                <a:r>
                  <a:rPr lang="pl-PL" sz="2300" dirty="0" err="1">
                    <a:latin typeface="Consolas" panose="020B0609020204030204" pitchFamily="49" charset="0"/>
                  </a:rPr>
                  <a:t>Mpx</a:t>
                </a:r>
                <a:r>
                  <a:rPr lang="pl-PL" sz="2300" dirty="0"/>
                  <a:t> </a:t>
                </a:r>
                <a14:m>
                  <m:oMath xmlns:m="http://schemas.openxmlformats.org/officeDocument/2006/math">
                    <m:r>
                      <a:rPr lang="pl-PL" sz="2300" i="1">
                        <a:latin typeface="Cambria Math" panose="02040503050406030204" pitchFamily="18" charset="0"/>
                      </a:rPr>
                      <m:t>= 1.000.000</m:t>
                    </m:r>
                  </m:oMath>
                </a14:m>
                <a:r>
                  <a:rPr lang="pl-PL" sz="2300" dirty="0"/>
                  <a:t> pikseli</a:t>
                </a:r>
              </a:p>
              <a:p>
                <a:pPr marL="0" indent="0">
                  <a:spcAft>
                    <a:spcPts val="1200"/>
                  </a:spcAft>
                  <a:buNone/>
                </a:pPr>
                <a:endParaRPr lang="pl-PL" sz="2300" i="1" dirty="0">
                  <a:latin typeface="Cambria Math" panose="02040503050406030204" pitchFamily="18" charset="0"/>
                </a:endParaRPr>
              </a:p>
              <a:p>
                <a:pPr marL="0" indent="0" algn="ctr">
                  <a:spcAft>
                    <a:spcPts val="1200"/>
                  </a:spcAft>
                  <a:buNone/>
                </a:pPr>
                <a14:m>
                  <m:oMath xmlns:m="http://schemas.openxmlformats.org/officeDocument/2006/math">
                    <m:r>
                      <a:rPr lang="pl-PL" sz="2300" i="1">
                        <a:latin typeface="Cambria Math" panose="02040503050406030204" pitchFamily="18" charset="0"/>
                      </a:rPr>
                      <m:t>2048</m:t>
                    </m:r>
                    <m:r>
                      <a:rPr lang="pl-PL" sz="2300" i="1">
                        <a:latin typeface="Cambria Math" panose="02040503050406030204" pitchFamily="18" charset="0"/>
                        <a:ea typeface="Cambria Math" panose="02040503050406030204" pitchFamily="18" charset="0"/>
                      </a:rPr>
                      <m:t>×</m:t>
                    </m:r>
                    <m:r>
                      <a:rPr lang="pl-PL" sz="2300" i="1">
                        <a:latin typeface="Cambria Math" panose="02040503050406030204" pitchFamily="18" charset="0"/>
                      </a:rPr>
                      <m:t>1536 = 3,15 </m:t>
                    </m:r>
                  </m:oMath>
                </a14:m>
                <a:r>
                  <a:rPr lang="pl-PL" sz="2300" dirty="0" err="1">
                    <a:latin typeface="Consolas" panose="020B0609020204030204" pitchFamily="49" charset="0"/>
                  </a:rPr>
                  <a:t>Mpx</a:t>
                </a:r>
                <a:endParaRPr lang="pl-PL" sz="2300" dirty="0">
                  <a:latin typeface="Consolas" panose="020B0609020204030204" pitchFamily="49" charset="0"/>
                </a:endParaRPr>
              </a:p>
              <a:p>
                <a:pPr marL="0" indent="0" algn="ctr">
                  <a:spcAft>
                    <a:spcPts val="1200"/>
                  </a:spcAft>
                  <a:buNone/>
                </a:pPr>
                <a14:m>
                  <m:oMath xmlns:m="http://schemas.openxmlformats.org/officeDocument/2006/math">
                    <m:r>
                      <a:rPr lang="pl-PL" sz="2300" i="1">
                        <a:latin typeface="Cambria Math" panose="02040503050406030204" pitchFamily="18" charset="0"/>
                      </a:rPr>
                      <m:t>2272</m:t>
                    </m:r>
                    <m:r>
                      <a:rPr lang="pl-PL" sz="2300" i="1">
                        <a:latin typeface="Cambria Math" panose="02040503050406030204" pitchFamily="18" charset="0"/>
                        <a:ea typeface="Cambria Math" panose="02040503050406030204" pitchFamily="18" charset="0"/>
                      </a:rPr>
                      <m:t>×</m:t>
                    </m:r>
                    <m:r>
                      <a:rPr lang="pl-PL" sz="2300" i="1">
                        <a:latin typeface="Cambria Math" panose="02040503050406030204" pitchFamily="18" charset="0"/>
                      </a:rPr>
                      <m:t>1704 = 3,87 </m:t>
                    </m:r>
                  </m:oMath>
                </a14:m>
                <a:r>
                  <a:rPr lang="pl-PL" sz="2300" dirty="0" err="1">
                    <a:latin typeface="Consolas" panose="020B0609020204030204" pitchFamily="49" charset="0"/>
                  </a:rPr>
                  <a:t>Mpx</a:t>
                </a:r>
                <a:endParaRPr lang="pl-PL" sz="2300" dirty="0">
                  <a:latin typeface="Consolas" panose="020B0609020204030204" pitchFamily="49" charset="0"/>
                </a:endParaRPr>
              </a:p>
            </p:txBody>
          </p:sp>
        </mc:Choice>
        <mc:Fallback xmlns="">
          <p:sp>
            <p:nvSpPr>
              <p:cNvPr id="3" name="Symbol zastępczy zawartości 2">
                <a:extLst>
                  <a:ext uri="{FF2B5EF4-FFF2-40B4-BE49-F238E27FC236}">
                    <a16:creationId xmlns:a16="http://schemas.microsoft.com/office/drawing/2014/main" id="{2041A9FA-BCE3-F445-81FD-F7BB02B6B371}"/>
                  </a:ext>
                </a:extLst>
              </p:cNvPr>
              <p:cNvSpPr>
                <a:spLocks noGrp="1" noRot="1" noChangeAspect="1" noMove="1" noResize="1" noEditPoints="1" noAdjustHandles="1" noChangeArrowheads="1" noChangeShapeType="1" noTextEdit="1"/>
              </p:cNvSpPr>
              <p:nvPr>
                <p:ph idx="1"/>
              </p:nvPr>
            </p:nvSpPr>
            <p:spPr>
              <a:xfrm>
                <a:off x="4541108" y="5524553"/>
                <a:ext cx="7569612" cy="4021042"/>
              </a:xfrm>
              <a:blipFill>
                <a:blip r:embed="rId3"/>
                <a:stretch>
                  <a:fillRect l="-1208" b="-606"/>
                </a:stretch>
              </a:blipFill>
            </p:spPr>
            <p:txBody>
              <a:bodyPr/>
              <a:lstStyle/>
              <a:p>
                <a:r>
                  <a:rPr lang="en-US">
                    <a:noFill/>
                  </a:rPr>
                  <a:t> </a:t>
                </a:r>
              </a:p>
            </p:txBody>
          </p:sp>
        </mc:Fallback>
      </mc:AlternateContent>
    </p:spTree>
    <p:extLst>
      <p:ext uri="{BB962C8B-B14F-4D97-AF65-F5344CB8AC3E}">
        <p14:creationId xmlns:p14="http://schemas.microsoft.com/office/powerpoint/2010/main" val="314080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B05F0F-BCFD-A80F-E6F4-8A311A97EC6F}"/>
              </a:ext>
            </a:extLst>
          </p:cNvPr>
          <p:cNvSpPr>
            <a:spLocks noGrp="1"/>
          </p:cNvSpPr>
          <p:nvPr>
            <p:ph type="title"/>
          </p:nvPr>
        </p:nvSpPr>
        <p:spPr>
          <a:xfrm>
            <a:off x="935139" y="1054422"/>
            <a:ext cx="4645616" cy="2298600"/>
          </a:xfrm>
        </p:spPr>
        <p:txBody>
          <a:bodyPr vert="horz" lIns="91440" tIns="45720" rIns="91440" bIns="45720" rtlCol="0" anchor="b">
            <a:normAutofit/>
          </a:bodyPr>
          <a:lstStyle/>
          <a:p>
            <a:pPr defTabSz="914400"/>
            <a:r>
              <a:rPr lang="en-US" sz="4000" dirty="0" err="1"/>
              <a:t>Grafika</a:t>
            </a:r>
            <a:r>
              <a:rPr lang="en-US" sz="4000" dirty="0"/>
              <a:t> </a:t>
            </a:r>
            <a:r>
              <a:rPr lang="en-US" sz="4000" dirty="0" err="1"/>
              <a:t>wektorowa</a:t>
            </a:r>
            <a:endParaRPr lang="en-US" sz="4000" dirty="0"/>
          </a:p>
        </p:txBody>
      </p:sp>
      <p:sp>
        <p:nvSpPr>
          <p:cNvPr id="4" name="Symbol zastępczy zawartości 3">
            <a:extLst>
              <a:ext uri="{FF2B5EF4-FFF2-40B4-BE49-F238E27FC236}">
                <a16:creationId xmlns:a16="http://schemas.microsoft.com/office/drawing/2014/main" id="{8A52B97D-62EA-3B45-5C35-9788BF156454}"/>
              </a:ext>
            </a:extLst>
          </p:cNvPr>
          <p:cNvSpPr>
            <a:spLocks noGrp="1"/>
          </p:cNvSpPr>
          <p:nvPr>
            <p:ph sz="half" idx="2"/>
          </p:nvPr>
        </p:nvSpPr>
        <p:spPr>
          <a:xfrm>
            <a:off x="935138" y="3603165"/>
            <a:ext cx="4645616" cy="4903584"/>
          </a:xfrm>
        </p:spPr>
        <p:txBody>
          <a:bodyPr vert="horz" lIns="91440" tIns="45720" rIns="91440" bIns="45720" rtlCol="0" anchor="ctr">
            <a:normAutofit/>
          </a:bodyPr>
          <a:lstStyle/>
          <a:p>
            <a:pPr marL="15248" indent="0" defTabSz="914400">
              <a:spcBef>
                <a:spcPts val="3600"/>
              </a:spcBef>
              <a:buNone/>
            </a:pPr>
            <a:r>
              <a:rPr lang="en-US" sz="2500" dirty="0" err="1"/>
              <a:t>Opiera</a:t>
            </a:r>
            <a:r>
              <a:rPr lang="en-US" sz="2500" dirty="0"/>
              <a:t> </a:t>
            </a:r>
            <a:r>
              <a:rPr lang="en-US" sz="2500" dirty="0" err="1"/>
              <a:t>się</a:t>
            </a:r>
            <a:r>
              <a:rPr lang="en-US" sz="2500" dirty="0"/>
              <a:t> </a:t>
            </a:r>
            <a:r>
              <a:rPr lang="en-US" sz="2500" dirty="0" err="1"/>
              <a:t>na</a:t>
            </a:r>
            <a:r>
              <a:rPr lang="en-US" sz="2500" dirty="0"/>
              <a:t> </a:t>
            </a:r>
            <a:r>
              <a:rPr lang="en-US" sz="2500" b="1" dirty="0" err="1"/>
              <a:t>równaniach</a:t>
            </a:r>
            <a:r>
              <a:rPr lang="en-US" sz="2500" b="1" dirty="0"/>
              <a:t> </a:t>
            </a:r>
            <a:r>
              <a:rPr lang="en-US" sz="2500" b="1" dirty="0" err="1"/>
              <a:t>matematycznych</a:t>
            </a:r>
            <a:r>
              <a:rPr lang="en-US" sz="2500" dirty="0"/>
              <a:t> do </a:t>
            </a:r>
            <a:r>
              <a:rPr lang="en-US" sz="2500" dirty="0" err="1"/>
              <a:t>definiowania</a:t>
            </a:r>
            <a:r>
              <a:rPr lang="en-US" sz="2500" dirty="0"/>
              <a:t> </a:t>
            </a:r>
            <a:r>
              <a:rPr lang="en-US" sz="2500" b="1" dirty="0" err="1"/>
              <a:t>kształtów</a:t>
            </a:r>
            <a:r>
              <a:rPr lang="en-US" sz="2500" dirty="0"/>
              <a:t> </a:t>
            </a:r>
            <a:r>
              <a:rPr lang="en-US" sz="2500" dirty="0" err="1"/>
              <a:t>i</a:t>
            </a:r>
            <a:r>
              <a:rPr lang="en-US" sz="2500" dirty="0"/>
              <a:t> </a:t>
            </a:r>
            <a:r>
              <a:rPr lang="en-US" sz="2500" b="1" dirty="0" err="1"/>
              <a:t>linii</a:t>
            </a:r>
            <a:r>
              <a:rPr lang="en-US" sz="2500" dirty="0"/>
              <a:t> </a:t>
            </a:r>
            <a:r>
              <a:rPr lang="en-US" sz="2500" b="1" dirty="0" err="1"/>
              <a:t>geometrycznych</a:t>
            </a:r>
            <a:endParaRPr lang="en-US" sz="2500" b="1" dirty="0"/>
          </a:p>
          <a:p>
            <a:pPr marL="15248" indent="0" defTabSz="914400">
              <a:spcBef>
                <a:spcPts val="3600"/>
              </a:spcBef>
              <a:buNone/>
            </a:pPr>
            <a:r>
              <a:rPr lang="en-US" sz="2500" dirty="0" err="1"/>
              <a:t>Można</a:t>
            </a:r>
            <a:r>
              <a:rPr lang="en-US" sz="2500" dirty="0"/>
              <a:t> </a:t>
            </a:r>
            <a:r>
              <a:rPr lang="en-US" sz="2500" dirty="0" err="1"/>
              <a:t>ją</a:t>
            </a:r>
            <a:r>
              <a:rPr lang="en-US" sz="2500" dirty="0"/>
              <a:t> </a:t>
            </a:r>
            <a:r>
              <a:rPr lang="en-US" sz="2500" b="1" dirty="0" err="1"/>
              <a:t>skalować</a:t>
            </a:r>
            <a:r>
              <a:rPr lang="en-US" sz="2500" dirty="0"/>
              <a:t> w </a:t>
            </a:r>
            <a:r>
              <a:rPr lang="en-US" sz="2500" dirty="0" err="1"/>
              <a:t>nieskończoność</a:t>
            </a:r>
            <a:r>
              <a:rPr lang="en-US" sz="2500" dirty="0"/>
              <a:t> </a:t>
            </a:r>
            <a:r>
              <a:rPr lang="en-US" sz="2500" b="1" dirty="0"/>
              <a:t>bez </a:t>
            </a:r>
            <a:r>
              <a:rPr lang="en-US" sz="2500" b="1" dirty="0" err="1"/>
              <a:t>utraty</a:t>
            </a:r>
            <a:r>
              <a:rPr lang="en-US" sz="2500" b="1" dirty="0"/>
              <a:t> </a:t>
            </a:r>
            <a:r>
              <a:rPr lang="en-US" sz="2500" b="1" dirty="0" err="1"/>
              <a:t>jakości</a:t>
            </a:r>
            <a:endParaRPr lang="en-US" sz="2500" b="1" dirty="0"/>
          </a:p>
          <a:p>
            <a:pPr marL="15248" indent="0" defTabSz="914400">
              <a:spcBef>
                <a:spcPts val="3600"/>
              </a:spcBef>
              <a:buNone/>
            </a:pPr>
            <a:r>
              <a:rPr lang="en-US" sz="2500" dirty="0"/>
              <a:t>Jest </a:t>
            </a:r>
            <a:r>
              <a:rPr lang="en-US" sz="2500" dirty="0" err="1"/>
              <a:t>idealna</a:t>
            </a:r>
            <a:r>
              <a:rPr lang="en-US" sz="2500" dirty="0"/>
              <a:t> do </a:t>
            </a:r>
            <a:r>
              <a:rPr lang="en-US" sz="2500" dirty="0" err="1"/>
              <a:t>tworzenia</a:t>
            </a:r>
            <a:r>
              <a:rPr lang="en-US" sz="2500" dirty="0"/>
              <a:t> </a:t>
            </a:r>
            <a:r>
              <a:rPr lang="en-US" sz="2500" b="1" dirty="0"/>
              <a:t>logo</a:t>
            </a:r>
            <a:r>
              <a:rPr lang="en-US" sz="2500" dirty="0"/>
              <a:t>, </a:t>
            </a:r>
            <a:r>
              <a:rPr lang="en-US" sz="2500" b="1" dirty="0"/>
              <a:t>ikon</a:t>
            </a:r>
            <a:r>
              <a:rPr lang="en-US" sz="2500" dirty="0"/>
              <a:t> </a:t>
            </a:r>
            <a:r>
              <a:rPr lang="en-US" sz="2500" dirty="0" err="1"/>
              <a:t>i</a:t>
            </a:r>
            <a:r>
              <a:rPr lang="en-US" sz="2500" dirty="0"/>
              <a:t> </a:t>
            </a:r>
            <a:r>
              <a:rPr lang="en-US" sz="2500" b="1" dirty="0" err="1"/>
              <a:t>ilustracji</a:t>
            </a:r>
            <a:endParaRPr lang="en-US" sz="2500" b="1" dirty="0"/>
          </a:p>
        </p:txBody>
      </p:sp>
      <p:pic>
        <p:nvPicPr>
          <p:cNvPr id="5" name="Symbol zastępczy zawartości 4" descr="Obraz zawierający Wielobarwność, fioletowy, Jaskrawoniebieski&#10;&#10;Opis wygenerowany automatycznie">
            <a:extLst>
              <a:ext uri="{FF2B5EF4-FFF2-40B4-BE49-F238E27FC236}">
                <a16:creationId xmlns:a16="http://schemas.microsoft.com/office/drawing/2014/main" id="{FC3A72CA-1473-4E30-B0D9-83A6DDD5F531}"/>
              </a:ext>
            </a:extLst>
          </p:cNvPr>
          <p:cNvPicPr>
            <a:picLocks noGrp="1" noChangeAspect="1"/>
          </p:cNvPicPr>
          <p:nvPr>
            <p:ph sz="half" idx="1"/>
          </p:nvPr>
        </p:nvPicPr>
        <p:blipFill rotWithShape="1">
          <a:blip r:embed="rId3"/>
          <a:srcRect l="16399" r="46101" b="-1"/>
          <a:stretch/>
        </p:blipFill>
        <p:spPr>
          <a:xfrm>
            <a:off x="6502400" y="10"/>
            <a:ext cx="6502398" cy="9753590"/>
          </a:xfrm>
          <a:prstGeom prst="rect">
            <a:avLst/>
          </a:prstGeom>
        </p:spPr>
      </p:pic>
      <p:sp>
        <p:nvSpPr>
          <p:cNvPr id="20" name="Rectangle 16">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50148" y="5393296"/>
            <a:ext cx="2217904" cy="6513401"/>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83137" y="-5347"/>
            <a:ext cx="2321660" cy="9753598"/>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502400" y="7825496"/>
            <a:ext cx="6513401" cy="1933448"/>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628684" y="4180802"/>
            <a:ext cx="3373769" cy="5567449"/>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176002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1548" cy="9753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Papierowe fale">
            <a:extLst>
              <a:ext uri="{FF2B5EF4-FFF2-40B4-BE49-F238E27FC236}">
                <a16:creationId xmlns:a16="http://schemas.microsoft.com/office/drawing/2014/main" id="{2EC33669-F10C-F922-22ED-94E014944E49}"/>
              </a:ext>
            </a:extLst>
          </p:cNvPr>
          <p:cNvPicPr>
            <a:picLocks noChangeAspect="1"/>
          </p:cNvPicPr>
          <p:nvPr/>
        </p:nvPicPr>
        <p:blipFill rotWithShape="1">
          <a:blip r:embed="rId2">
            <a:alphaModFix amt="50000"/>
          </a:blip>
          <a:srcRect l="1991" r="4698" b="-1"/>
          <a:stretch/>
        </p:blipFill>
        <p:spPr>
          <a:xfrm>
            <a:off x="20" y="10"/>
            <a:ext cx="13001526" cy="9753590"/>
          </a:xfrm>
          <a:prstGeom prst="rect">
            <a:avLst/>
          </a:prstGeom>
        </p:spPr>
      </p:pic>
      <p:sp>
        <p:nvSpPr>
          <p:cNvPr id="2" name="Tytuł 1">
            <a:extLst>
              <a:ext uri="{FF2B5EF4-FFF2-40B4-BE49-F238E27FC236}">
                <a16:creationId xmlns:a16="http://schemas.microsoft.com/office/drawing/2014/main" id="{41422097-2951-0506-0F11-62CE3C803B19}"/>
              </a:ext>
            </a:extLst>
          </p:cNvPr>
          <p:cNvSpPr>
            <a:spLocks noGrp="1"/>
          </p:cNvSpPr>
          <p:nvPr>
            <p:ph type="title"/>
          </p:nvPr>
        </p:nvSpPr>
        <p:spPr>
          <a:xfrm>
            <a:off x="1625600" y="1596249"/>
            <a:ext cx="9753600" cy="4356608"/>
          </a:xfrm>
        </p:spPr>
        <p:txBody>
          <a:bodyPr vert="horz" lIns="91440" tIns="45720" rIns="91440" bIns="45720" rtlCol="0" anchor="b">
            <a:normAutofit/>
          </a:bodyPr>
          <a:lstStyle/>
          <a:p>
            <a:pPr algn="ctr" defTabSz="914400"/>
            <a:r>
              <a:rPr lang="en-US" sz="8200">
                <a:solidFill>
                  <a:schemeClr val="bg1"/>
                </a:solidFill>
              </a:rPr>
              <a:t>Formaty graficzne</a:t>
            </a:r>
          </a:p>
        </p:txBody>
      </p:sp>
      <p:sp>
        <p:nvSpPr>
          <p:cNvPr id="2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9153" y="6213152"/>
            <a:ext cx="4526495" cy="26010"/>
          </a:xfrm>
          <a:custGeom>
            <a:avLst/>
            <a:gdLst>
              <a:gd name="connsiteX0" fmla="*/ 0 w 4526495"/>
              <a:gd name="connsiteY0" fmla="*/ 0 h 26010"/>
              <a:gd name="connsiteX1" fmla="*/ 510847 w 4526495"/>
              <a:gd name="connsiteY1" fmla="*/ 0 h 26010"/>
              <a:gd name="connsiteX2" fmla="*/ 1021695 w 4526495"/>
              <a:gd name="connsiteY2" fmla="*/ 0 h 26010"/>
              <a:gd name="connsiteX3" fmla="*/ 1623072 w 4526495"/>
              <a:gd name="connsiteY3" fmla="*/ 0 h 26010"/>
              <a:gd name="connsiteX4" fmla="*/ 2360244 w 4526495"/>
              <a:gd name="connsiteY4" fmla="*/ 0 h 26010"/>
              <a:gd name="connsiteX5" fmla="*/ 2916356 w 4526495"/>
              <a:gd name="connsiteY5" fmla="*/ 0 h 26010"/>
              <a:gd name="connsiteX6" fmla="*/ 3472468 w 4526495"/>
              <a:gd name="connsiteY6" fmla="*/ 0 h 26010"/>
              <a:gd name="connsiteX7" fmla="*/ 4526495 w 4526495"/>
              <a:gd name="connsiteY7" fmla="*/ 0 h 26010"/>
              <a:gd name="connsiteX8" fmla="*/ 4526495 w 4526495"/>
              <a:gd name="connsiteY8" fmla="*/ 26010 h 26010"/>
              <a:gd name="connsiteX9" fmla="*/ 3834588 w 4526495"/>
              <a:gd name="connsiteY9" fmla="*/ 26010 h 26010"/>
              <a:gd name="connsiteX10" fmla="*/ 3278476 w 4526495"/>
              <a:gd name="connsiteY10" fmla="*/ 26010 h 26010"/>
              <a:gd name="connsiteX11" fmla="*/ 2722363 w 4526495"/>
              <a:gd name="connsiteY11" fmla="*/ 26010 h 26010"/>
              <a:gd name="connsiteX12" fmla="*/ 2030456 w 4526495"/>
              <a:gd name="connsiteY12" fmla="*/ 26010 h 26010"/>
              <a:gd name="connsiteX13" fmla="*/ 1293284 w 4526495"/>
              <a:gd name="connsiteY13" fmla="*/ 26010 h 26010"/>
              <a:gd name="connsiteX14" fmla="*/ 782437 w 4526495"/>
              <a:gd name="connsiteY14" fmla="*/ 26010 h 26010"/>
              <a:gd name="connsiteX15" fmla="*/ 0 w 4526495"/>
              <a:gd name="connsiteY15" fmla="*/ 26010 h 26010"/>
              <a:gd name="connsiteX16" fmla="*/ 0 w 4526495"/>
              <a:gd name="connsiteY16" fmla="*/ 0 h 26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26495" h="26010" fill="none" extrusionOk="0">
                <a:moveTo>
                  <a:pt x="0" y="0"/>
                </a:moveTo>
                <a:cubicBezTo>
                  <a:pt x="191615" y="12424"/>
                  <a:pt x="400933" y="15168"/>
                  <a:pt x="510847" y="0"/>
                </a:cubicBezTo>
                <a:cubicBezTo>
                  <a:pt x="620761" y="-15168"/>
                  <a:pt x="793894" y="21866"/>
                  <a:pt x="1021695" y="0"/>
                </a:cubicBezTo>
                <a:cubicBezTo>
                  <a:pt x="1249496" y="-21866"/>
                  <a:pt x="1486470" y="-14157"/>
                  <a:pt x="1623072" y="0"/>
                </a:cubicBezTo>
                <a:cubicBezTo>
                  <a:pt x="1759674" y="14157"/>
                  <a:pt x="2207510" y="-22127"/>
                  <a:pt x="2360244" y="0"/>
                </a:cubicBezTo>
                <a:cubicBezTo>
                  <a:pt x="2512978" y="22127"/>
                  <a:pt x="2713508" y="-3058"/>
                  <a:pt x="2916356" y="0"/>
                </a:cubicBezTo>
                <a:cubicBezTo>
                  <a:pt x="3119204" y="3058"/>
                  <a:pt x="3338586" y="-25574"/>
                  <a:pt x="3472468" y="0"/>
                </a:cubicBezTo>
                <a:cubicBezTo>
                  <a:pt x="3606350" y="25574"/>
                  <a:pt x="4308748" y="-7563"/>
                  <a:pt x="4526495" y="0"/>
                </a:cubicBezTo>
                <a:cubicBezTo>
                  <a:pt x="4526472" y="8768"/>
                  <a:pt x="4525929" y="13169"/>
                  <a:pt x="4526495" y="26010"/>
                </a:cubicBezTo>
                <a:cubicBezTo>
                  <a:pt x="4240726" y="14291"/>
                  <a:pt x="4118508" y="16596"/>
                  <a:pt x="3834588" y="26010"/>
                </a:cubicBezTo>
                <a:cubicBezTo>
                  <a:pt x="3550668" y="35424"/>
                  <a:pt x="3469094" y="26337"/>
                  <a:pt x="3278476" y="26010"/>
                </a:cubicBezTo>
                <a:cubicBezTo>
                  <a:pt x="3087858" y="25683"/>
                  <a:pt x="2998614" y="24916"/>
                  <a:pt x="2722363" y="26010"/>
                </a:cubicBezTo>
                <a:cubicBezTo>
                  <a:pt x="2446112" y="27104"/>
                  <a:pt x="2328452" y="-1734"/>
                  <a:pt x="2030456" y="26010"/>
                </a:cubicBezTo>
                <a:cubicBezTo>
                  <a:pt x="1732460" y="53754"/>
                  <a:pt x="1646339" y="33446"/>
                  <a:pt x="1293284" y="26010"/>
                </a:cubicBezTo>
                <a:cubicBezTo>
                  <a:pt x="940229" y="18574"/>
                  <a:pt x="938192" y="31686"/>
                  <a:pt x="782437" y="26010"/>
                </a:cubicBezTo>
                <a:cubicBezTo>
                  <a:pt x="626682" y="20334"/>
                  <a:pt x="323645" y="40"/>
                  <a:pt x="0" y="26010"/>
                </a:cubicBezTo>
                <a:cubicBezTo>
                  <a:pt x="494" y="16530"/>
                  <a:pt x="-1130" y="9777"/>
                  <a:pt x="0" y="0"/>
                </a:cubicBezTo>
                <a:close/>
              </a:path>
              <a:path w="4526495" h="26010" stroke="0" extrusionOk="0">
                <a:moveTo>
                  <a:pt x="0" y="0"/>
                </a:moveTo>
                <a:cubicBezTo>
                  <a:pt x="276818" y="7941"/>
                  <a:pt x="420681" y="-14696"/>
                  <a:pt x="556112" y="0"/>
                </a:cubicBezTo>
                <a:cubicBezTo>
                  <a:pt x="691543" y="14696"/>
                  <a:pt x="903918" y="19354"/>
                  <a:pt x="1066960" y="0"/>
                </a:cubicBezTo>
                <a:cubicBezTo>
                  <a:pt x="1230002" y="-19354"/>
                  <a:pt x="1385763" y="-7867"/>
                  <a:pt x="1623072" y="0"/>
                </a:cubicBezTo>
                <a:cubicBezTo>
                  <a:pt x="1860381" y="7867"/>
                  <a:pt x="2120483" y="12778"/>
                  <a:pt x="2269714" y="0"/>
                </a:cubicBezTo>
                <a:cubicBezTo>
                  <a:pt x="2418945" y="-12778"/>
                  <a:pt x="2798494" y="-20338"/>
                  <a:pt x="2961621" y="0"/>
                </a:cubicBezTo>
                <a:cubicBezTo>
                  <a:pt x="3124748" y="20338"/>
                  <a:pt x="3449356" y="34348"/>
                  <a:pt x="3698793" y="0"/>
                </a:cubicBezTo>
                <a:cubicBezTo>
                  <a:pt x="3948230" y="-34348"/>
                  <a:pt x="4181749" y="11685"/>
                  <a:pt x="4526495" y="0"/>
                </a:cubicBezTo>
                <a:cubicBezTo>
                  <a:pt x="4526639" y="8007"/>
                  <a:pt x="4525913" y="15867"/>
                  <a:pt x="4526495" y="26010"/>
                </a:cubicBezTo>
                <a:cubicBezTo>
                  <a:pt x="4382318" y="24645"/>
                  <a:pt x="3977483" y="48164"/>
                  <a:pt x="3834588" y="26010"/>
                </a:cubicBezTo>
                <a:cubicBezTo>
                  <a:pt x="3691693" y="3856"/>
                  <a:pt x="3296161" y="-6050"/>
                  <a:pt x="3097416" y="26010"/>
                </a:cubicBezTo>
                <a:cubicBezTo>
                  <a:pt x="2898671" y="58070"/>
                  <a:pt x="2531759" y="9653"/>
                  <a:pt x="2360244" y="26010"/>
                </a:cubicBezTo>
                <a:cubicBezTo>
                  <a:pt x="2188729" y="42367"/>
                  <a:pt x="2064184" y="10011"/>
                  <a:pt x="1849397" y="26010"/>
                </a:cubicBezTo>
                <a:cubicBezTo>
                  <a:pt x="1634610" y="42009"/>
                  <a:pt x="1362964" y="37247"/>
                  <a:pt x="1157489" y="26010"/>
                </a:cubicBezTo>
                <a:cubicBezTo>
                  <a:pt x="952014" y="14773"/>
                  <a:pt x="739583" y="-4022"/>
                  <a:pt x="556112" y="26010"/>
                </a:cubicBezTo>
                <a:cubicBezTo>
                  <a:pt x="372641" y="56042"/>
                  <a:pt x="167676" y="3301"/>
                  <a:pt x="0" y="26010"/>
                </a:cubicBezTo>
                <a:cubicBezTo>
                  <a:pt x="643" y="19183"/>
                  <a:pt x="-772" y="9742"/>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4947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9922" cy="97536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6E1A7680-26AA-A941-86E2-07E11FE71E36}"/>
              </a:ext>
            </a:extLst>
          </p:cNvPr>
          <p:cNvSpPr>
            <a:spLocks noGrp="1"/>
          </p:cNvSpPr>
          <p:nvPr>
            <p:ph type="title"/>
          </p:nvPr>
        </p:nvSpPr>
        <p:spPr>
          <a:xfrm>
            <a:off x="894080" y="519288"/>
            <a:ext cx="11216640" cy="1885246"/>
          </a:xfrm>
        </p:spPr>
        <p:txBody>
          <a:bodyPr>
            <a:normAutofit/>
          </a:bodyPr>
          <a:lstStyle/>
          <a:p>
            <a:r>
              <a:rPr lang="pl-PL" dirty="0"/>
              <a:t>Formaty graficzne: rastrowe</a:t>
            </a:r>
          </a:p>
        </p:txBody>
      </p:sp>
      <p:graphicFrame>
        <p:nvGraphicFramePr>
          <p:cNvPr id="15" name="Symbol zastępczy zawartości 2">
            <a:extLst>
              <a:ext uri="{FF2B5EF4-FFF2-40B4-BE49-F238E27FC236}">
                <a16:creationId xmlns:a16="http://schemas.microsoft.com/office/drawing/2014/main" id="{6DD2BE84-C775-7773-A82F-25F38DF06B1C}"/>
              </a:ext>
            </a:extLst>
          </p:cNvPr>
          <p:cNvGraphicFramePr>
            <a:graphicFrameLocks noGrp="1"/>
          </p:cNvGraphicFramePr>
          <p:nvPr>
            <p:ph idx="1"/>
            <p:extLst>
              <p:ext uri="{D42A27DB-BD31-4B8C-83A1-F6EECF244321}">
                <p14:modId xmlns:p14="http://schemas.microsoft.com/office/powerpoint/2010/main" val="3739419365"/>
              </p:ext>
            </p:extLst>
          </p:nvPr>
        </p:nvGraphicFramePr>
        <p:xfrm>
          <a:off x="894080" y="2596444"/>
          <a:ext cx="11216640" cy="618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91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E1A7680-26AA-A941-86E2-07E11FE71E36}"/>
              </a:ext>
            </a:extLst>
          </p:cNvPr>
          <p:cNvSpPr>
            <a:spLocks noGrp="1"/>
          </p:cNvSpPr>
          <p:nvPr>
            <p:ph type="title"/>
          </p:nvPr>
        </p:nvSpPr>
        <p:spPr>
          <a:xfrm>
            <a:off x="897331" y="475938"/>
            <a:ext cx="11210137" cy="1531611"/>
          </a:xfrm>
        </p:spPr>
        <p:txBody>
          <a:bodyPr anchor="ctr">
            <a:normAutofit/>
          </a:bodyPr>
          <a:lstStyle/>
          <a:p>
            <a:r>
              <a:rPr lang="pl-PL" sz="5000"/>
              <a:t>Formaty graficzne: rastrowe</a:t>
            </a:r>
            <a:endParaRPr lang="pl-PL" sz="5000" dirty="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8956" y="0"/>
            <a:ext cx="11206887" cy="272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331" y="2151813"/>
            <a:ext cx="11206886" cy="26010"/>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Symbol zastępczy zawartości 2">
            <a:extLst>
              <a:ext uri="{FF2B5EF4-FFF2-40B4-BE49-F238E27FC236}">
                <a16:creationId xmlns:a16="http://schemas.microsoft.com/office/drawing/2014/main" id="{38500935-E6E6-7C53-B384-BBFCAAE100FC}"/>
              </a:ext>
            </a:extLst>
          </p:cNvPr>
          <p:cNvGraphicFramePr>
            <a:graphicFrameLocks noGrp="1"/>
          </p:cNvGraphicFramePr>
          <p:nvPr>
            <p:ph idx="1"/>
            <p:extLst>
              <p:ext uri="{D42A27DB-BD31-4B8C-83A1-F6EECF244321}">
                <p14:modId xmlns:p14="http://schemas.microsoft.com/office/powerpoint/2010/main" val="1998273858"/>
              </p:ext>
            </p:extLst>
          </p:nvPr>
        </p:nvGraphicFramePr>
        <p:xfrm>
          <a:off x="894080" y="2470912"/>
          <a:ext cx="11206886" cy="6450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712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2398</TotalTime>
  <Words>495</Words>
  <Application>Microsoft Office PowerPoint</Application>
  <PresentationFormat>Niestandardowy</PresentationFormat>
  <Paragraphs>65</Paragraphs>
  <Slides>12</Slides>
  <Notes>3</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12</vt:i4>
      </vt:variant>
    </vt:vector>
  </HeadingPairs>
  <TitlesOfParts>
    <vt:vector size="19" baseType="lpstr">
      <vt:lpstr>Arial</vt:lpstr>
      <vt:lpstr>Calibri</vt:lpstr>
      <vt:lpstr>Calibri Light</vt:lpstr>
      <vt:lpstr>Cambria Math</vt:lpstr>
      <vt:lpstr>Consolas</vt:lpstr>
      <vt:lpstr>Helvetica Neue</vt:lpstr>
      <vt:lpstr>Motyw pakietu Office</vt:lpstr>
      <vt:lpstr>Wstęp do grafiki komputerowej</vt:lpstr>
      <vt:lpstr>Wprowadzenie do grafiki komputerowej</vt:lpstr>
      <vt:lpstr>Rodzaje zapisu grafiki</vt:lpstr>
      <vt:lpstr>Grafika rastrowa</vt:lpstr>
      <vt:lpstr>Rozdzielczość obrazu</vt:lpstr>
      <vt:lpstr>Grafika wektorowa</vt:lpstr>
      <vt:lpstr>Formaty graficzne</vt:lpstr>
      <vt:lpstr>Formaty graficzne: rastrowe</vt:lpstr>
      <vt:lpstr>Formaty graficzne: rastrowe</vt:lpstr>
      <vt:lpstr>Formaty graficzne: wektorowe</vt:lpstr>
      <vt:lpstr>Źródła</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AntyPrezentacja</dc:title>
  <dc:creator>Damian Kurpiewski</dc:creator>
  <cp:lastModifiedBy>Damian Kurpiewski</cp:lastModifiedBy>
  <cp:revision>28</cp:revision>
  <dcterms:modified xsi:type="dcterms:W3CDTF">2024-06-29T10:11:47Z</dcterms:modified>
</cp:coreProperties>
</file>