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1" r:id="rId1"/>
  </p:sldMasterIdLst>
  <p:notesMasterIdLst>
    <p:notesMasterId r:id="rId21"/>
  </p:notesMasterIdLst>
  <p:sldIdLst>
    <p:sldId id="329" r:id="rId2"/>
    <p:sldId id="260" r:id="rId3"/>
    <p:sldId id="272" r:id="rId4"/>
    <p:sldId id="274" r:id="rId5"/>
    <p:sldId id="335" r:id="rId6"/>
    <p:sldId id="273" r:id="rId7"/>
    <p:sldId id="330" r:id="rId8"/>
    <p:sldId id="276" r:id="rId9"/>
    <p:sldId id="277" r:id="rId10"/>
    <p:sldId id="282" r:id="rId11"/>
    <p:sldId id="327" r:id="rId12"/>
    <p:sldId id="286" r:id="rId13"/>
    <p:sldId id="292" r:id="rId14"/>
    <p:sldId id="291" r:id="rId15"/>
    <p:sldId id="290" r:id="rId16"/>
    <p:sldId id="294" r:id="rId17"/>
    <p:sldId id="333" r:id="rId18"/>
    <p:sldId id="334" r:id="rId19"/>
    <p:sldId id="29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F51AD-E6DD-43DF-8B96-5356901F1397}" v="4" dt="2021-11-27T14:47:0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2543"/>
  </p:normalViewPr>
  <p:slideViewPr>
    <p:cSldViewPr snapToGrid="0" snapToObjects="1">
      <p:cViewPr varScale="1">
        <p:scale>
          <a:sx n="158" d="100"/>
          <a:sy n="158" d="100"/>
        </p:scale>
        <p:origin x="8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199F51AD-E6DD-43DF-8B96-5356901F1397}"/>
    <pc:docChg chg="undo custSel addSld delSld modSld">
      <pc:chgData name="Damian Kurpiewski" userId="a6c40eeacb61fb23" providerId="LiveId" clId="{199F51AD-E6DD-43DF-8B96-5356901F1397}" dt="2021-11-27T14:48:30.943" v="122" actId="20577"/>
      <pc:docMkLst>
        <pc:docMk/>
      </pc:docMkLst>
      <pc:sldChg chg="del">
        <pc:chgData name="Damian Kurpiewski" userId="a6c40eeacb61fb23" providerId="LiveId" clId="{199F51AD-E6DD-43DF-8B96-5356901F1397}" dt="2021-11-27T14:39:49.542" v="26" actId="47"/>
        <pc:sldMkLst>
          <pc:docMk/>
          <pc:sldMk cId="375735246" sldId="257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700946313" sldId="258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37171014" sldId="259"/>
        </pc:sldMkLst>
      </pc:sldChg>
      <pc:sldChg chg="modSp mod">
        <pc:chgData name="Damian Kurpiewski" userId="a6c40eeacb61fb23" providerId="LiveId" clId="{199F51AD-E6DD-43DF-8B96-5356901F1397}" dt="2021-11-27T14:40:24.419" v="50" actId="313"/>
        <pc:sldMkLst>
          <pc:docMk/>
          <pc:sldMk cId="526175461" sldId="260"/>
        </pc:sldMkLst>
        <pc:spChg chg="mod">
          <ac:chgData name="Damian Kurpiewski" userId="a6c40eeacb61fb23" providerId="LiveId" clId="{199F51AD-E6DD-43DF-8B96-5356901F1397}" dt="2021-11-27T14:40:24.419" v="50" actId="313"/>
          <ac:spMkLst>
            <pc:docMk/>
            <pc:sldMk cId="526175461" sldId="260"/>
            <ac:spMk id="2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338733304" sldId="261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175254207" sldId="262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333445509" sldId="263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15347945" sldId="264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647793619" sldId="265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027055629" sldId="266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446726592" sldId="267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322891962" sldId="268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285683172" sldId="269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192414184" sldId="270"/>
        </pc:sldMkLst>
      </pc:sldChg>
      <pc:sldChg chg="del">
        <pc:chgData name="Damian Kurpiewski" userId="a6c40eeacb61fb23" providerId="LiveId" clId="{199F51AD-E6DD-43DF-8B96-5356901F1397}" dt="2021-11-27T14:39:33.513" v="0" actId="47"/>
        <pc:sldMkLst>
          <pc:docMk/>
          <pc:sldMk cId="1244173979" sldId="271"/>
        </pc:sldMkLst>
      </pc:sldChg>
      <pc:sldChg chg="modSp mod">
        <pc:chgData name="Damian Kurpiewski" userId="a6c40eeacb61fb23" providerId="LiveId" clId="{199F51AD-E6DD-43DF-8B96-5356901F1397}" dt="2021-11-27T14:40:39.810" v="51" actId="948"/>
        <pc:sldMkLst>
          <pc:docMk/>
          <pc:sldMk cId="348833545" sldId="272"/>
        </pc:sldMkLst>
        <pc:spChg chg="mod">
          <ac:chgData name="Damian Kurpiewski" userId="a6c40eeacb61fb23" providerId="LiveId" clId="{199F51AD-E6DD-43DF-8B96-5356901F1397}" dt="2021-11-27T14:40:39.810" v="51" actId="948"/>
          <ac:spMkLst>
            <pc:docMk/>
            <pc:sldMk cId="348833545" sldId="272"/>
            <ac:spMk id="3" creationId="{00000000-0000-0000-0000-000000000000}"/>
          </ac:spMkLst>
        </pc:spChg>
      </pc:sldChg>
      <pc:sldChg chg="modSp mod">
        <pc:chgData name="Damian Kurpiewski" userId="a6c40eeacb61fb23" providerId="LiveId" clId="{199F51AD-E6DD-43DF-8B96-5356901F1397}" dt="2021-11-27T14:42:05.851" v="62" actId="948"/>
        <pc:sldMkLst>
          <pc:docMk/>
          <pc:sldMk cId="1391108111" sldId="273"/>
        </pc:sldMkLst>
        <pc:spChg chg="mod">
          <ac:chgData name="Damian Kurpiewski" userId="a6c40eeacb61fb23" providerId="LiveId" clId="{199F51AD-E6DD-43DF-8B96-5356901F1397}" dt="2021-11-27T14:42:05.851" v="62" actId="948"/>
          <ac:spMkLst>
            <pc:docMk/>
            <pc:sldMk cId="1391108111" sldId="273"/>
            <ac:spMk id="3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3:24.640" v="94" actId="47"/>
        <pc:sldMkLst>
          <pc:docMk/>
          <pc:sldMk cId="1837710204" sldId="278"/>
        </pc:sldMkLst>
      </pc:sldChg>
      <pc:sldChg chg="del">
        <pc:chgData name="Damian Kurpiewski" userId="a6c40eeacb61fb23" providerId="LiveId" clId="{199F51AD-E6DD-43DF-8B96-5356901F1397}" dt="2021-11-27T14:43:29.488" v="96" actId="47"/>
        <pc:sldMkLst>
          <pc:docMk/>
          <pc:sldMk cId="2092841624" sldId="280"/>
        </pc:sldMkLst>
      </pc:sldChg>
      <pc:sldChg chg="add del">
        <pc:chgData name="Damian Kurpiewski" userId="a6c40eeacb61fb23" providerId="LiveId" clId="{199F51AD-E6DD-43DF-8B96-5356901F1397}" dt="2021-11-27T14:43:19.369" v="93" actId="47"/>
        <pc:sldMkLst>
          <pc:docMk/>
          <pc:sldMk cId="1951597938" sldId="281"/>
        </pc:sldMkLst>
      </pc:sldChg>
      <pc:sldChg chg="modSp mod">
        <pc:chgData name="Damian Kurpiewski" userId="a6c40eeacb61fb23" providerId="LiveId" clId="{199F51AD-E6DD-43DF-8B96-5356901F1397}" dt="2021-11-27T14:43:16.437" v="92" actId="20577"/>
        <pc:sldMkLst>
          <pc:docMk/>
          <pc:sldMk cId="118360888" sldId="282"/>
        </pc:sldMkLst>
        <pc:spChg chg="mod">
          <ac:chgData name="Damian Kurpiewski" userId="a6c40eeacb61fb23" providerId="LiveId" clId="{199F51AD-E6DD-43DF-8B96-5356901F1397}" dt="2021-11-27T14:43:16.437" v="92" actId="20577"/>
          <ac:spMkLst>
            <pc:docMk/>
            <pc:sldMk cId="118360888" sldId="282"/>
            <ac:spMk id="2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3:27.878" v="95" actId="47"/>
        <pc:sldMkLst>
          <pc:docMk/>
          <pc:sldMk cId="113587320" sldId="283"/>
        </pc:sldMkLst>
      </pc:sldChg>
      <pc:sldChg chg="del">
        <pc:chgData name="Damian Kurpiewski" userId="a6c40eeacb61fb23" providerId="LiveId" clId="{199F51AD-E6DD-43DF-8B96-5356901F1397}" dt="2021-11-27T14:39:33.513" v="0" actId="47"/>
        <pc:sldMkLst>
          <pc:docMk/>
          <pc:sldMk cId="1299954264" sldId="284"/>
        </pc:sldMkLst>
      </pc:sldChg>
      <pc:sldChg chg="del">
        <pc:chgData name="Damian Kurpiewski" userId="a6c40eeacb61fb23" providerId="LiveId" clId="{199F51AD-E6DD-43DF-8B96-5356901F1397}" dt="2021-11-27T14:39:33.513" v="0" actId="47"/>
        <pc:sldMkLst>
          <pc:docMk/>
          <pc:sldMk cId="1133489754" sldId="285"/>
        </pc:sldMkLst>
      </pc:sldChg>
      <pc:sldChg chg="modSp mod">
        <pc:chgData name="Damian Kurpiewski" userId="a6c40eeacb61fb23" providerId="LiveId" clId="{199F51AD-E6DD-43DF-8B96-5356901F1397}" dt="2021-11-27T14:46:33.813" v="107" actId="20577"/>
        <pc:sldMkLst>
          <pc:docMk/>
          <pc:sldMk cId="1717238191" sldId="290"/>
        </pc:sldMkLst>
        <pc:spChg chg="mod">
          <ac:chgData name="Damian Kurpiewski" userId="a6c40eeacb61fb23" providerId="LiveId" clId="{199F51AD-E6DD-43DF-8B96-5356901F1397}" dt="2021-11-27T14:46:33.813" v="107" actId="20577"/>
          <ac:spMkLst>
            <pc:docMk/>
            <pc:sldMk cId="1717238191" sldId="290"/>
            <ac:spMk id="9" creationId="{00000000-0000-0000-0000-000000000000}"/>
          </ac:spMkLst>
        </pc:spChg>
      </pc:sldChg>
      <pc:sldChg chg="modSp mod">
        <pc:chgData name="Damian Kurpiewski" userId="a6c40eeacb61fb23" providerId="LiveId" clId="{199F51AD-E6DD-43DF-8B96-5356901F1397}" dt="2021-11-27T14:45:30.327" v="103" actId="12"/>
        <pc:sldMkLst>
          <pc:docMk/>
          <pc:sldMk cId="425155016" sldId="291"/>
        </pc:sldMkLst>
        <pc:spChg chg="mod">
          <ac:chgData name="Damian Kurpiewski" userId="a6c40eeacb61fb23" providerId="LiveId" clId="{199F51AD-E6DD-43DF-8B96-5356901F1397}" dt="2021-11-27T14:45:30.327" v="103" actId="12"/>
          <ac:spMkLst>
            <pc:docMk/>
            <pc:sldMk cId="425155016" sldId="291"/>
            <ac:spMk id="9" creationId="{00000000-0000-0000-0000-000000000000}"/>
          </ac:spMkLst>
        </pc:spChg>
      </pc:sldChg>
      <pc:sldChg chg="modSp mod">
        <pc:chgData name="Damian Kurpiewski" userId="a6c40eeacb61fb23" providerId="LiveId" clId="{199F51AD-E6DD-43DF-8B96-5356901F1397}" dt="2021-11-27T14:47:02.715" v="109"/>
        <pc:sldMkLst>
          <pc:docMk/>
          <pc:sldMk cId="1432008477" sldId="294"/>
        </pc:sldMkLst>
        <pc:spChg chg="mod">
          <ac:chgData name="Damian Kurpiewski" userId="a6c40eeacb61fb23" providerId="LiveId" clId="{199F51AD-E6DD-43DF-8B96-5356901F1397}" dt="2021-11-27T14:47:02.715" v="109"/>
          <ac:spMkLst>
            <pc:docMk/>
            <pc:sldMk cId="1432008477" sldId="294"/>
            <ac:spMk id="9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7:23.854" v="111" actId="47"/>
        <pc:sldMkLst>
          <pc:docMk/>
          <pc:sldMk cId="1745140195" sldId="295"/>
        </pc:sldMkLst>
      </pc:sldChg>
      <pc:sldChg chg="del">
        <pc:chgData name="Damian Kurpiewski" userId="a6c40eeacb61fb23" providerId="LiveId" clId="{199F51AD-E6DD-43DF-8B96-5356901F1397}" dt="2021-11-27T14:47:18.997" v="110" actId="47"/>
        <pc:sldMkLst>
          <pc:docMk/>
          <pc:sldMk cId="1861485081" sldId="296"/>
        </pc:sldMkLst>
      </pc:sldChg>
      <pc:sldChg chg="modSp mod">
        <pc:chgData name="Damian Kurpiewski" userId="a6c40eeacb61fb23" providerId="LiveId" clId="{199F51AD-E6DD-43DF-8B96-5356901F1397}" dt="2021-11-27T14:48:30.943" v="122" actId="20577"/>
        <pc:sldMkLst>
          <pc:docMk/>
          <pc:sldMk cId="1803216745" sldId="297"/>
        </pc:sldMkLst>
        <pc:spChg chg="mod">
          <ac:chgData name="Damian Kurpiewski" userId="a6c40eeacb61fb23" providerId="LiveId" clId="{199F51AD-E6DD-43DF-8B96-5356901F1397}" dt="2021-11-27T14:48:30.943" v="122" actId="20577"/>
          <ac:spMkLst>
            <pc:docMk/>
            <pc:sldMk cId="1803216745" sldId="297"/>
            <ac:spMk id="3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150334103" sldId="298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883940077" sldId="299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044666397" sldId="300"/>
        </pc:sldMkLst>
      </pc:sldChg>
      <pc:sldChg chg="del">
        <pc:chgData name="Damian Kurpiewski" userId="a6c40eeacb61fb23" providerId="LiveId" clId="{199F51AD-E6DD-43DF-8B96-5356901F1397}" dt="2021-11-27T14:39:33.513" v="0" actId="47"/>
        <pc:sldMkLst>
          <pc:docMk/>
          <pc:sldMk cId="1711136996" sldId="301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414798967" sldId="303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454162581" sldId="304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335655169" sldId="305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82443973" sldId="307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955849436" sldId="308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837969548" sldId="309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255373387" sldId="310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61649097" sldId="311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255158703" sldId="312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386498730" sldId="313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964430460" sldId="314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435707463" sldId="315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118230171" sldId="316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465089100" sldId="317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139489747" sldId="318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427260146" sldId="319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476678247" sldId="320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049369104" sldId="321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2100162488" sldId="322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766116710" sldId="323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587980916" sldId="324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55823339" sldId="325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770642070" sldId="326"/>
        </pc:sldMkLst>
      </pc:sldChg>
      <pc:sldChg chg="modSp mod">
        <pc:chgData name="Damian Kurpiewski" userId="a6c40eeacb61fb23" providerId="LiveId" clId="{199F51AD-E6DD-43DF-8B96-5356901F1397}" dt="2021-11-27T14:43:41.177" v="97" actId="20577"/>
        <pc:sldMkLst>
          <pc:docMk/>
          <pc:sldMk cId="98987412" sldId="327"/>
        </pc:sldMkLst>
        <pc:spChg chg="mod">
          <ac:chgData name="Damian Kurpiewski" userId="a6c40eeacb61fb23" providerId="LiveId" clId="{199F51AD-E6DD-43DF-8B96-5356901F1397}" dt="2021-11-27T14:43:41.177" v="97" actId="20577"/>
          <ac:spMkLst>
            <pc:docMk/>
            <pc:sldMk cId="98987412" sldId="327"/>
            <ac:spMk id="3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4:06.555" v="98" actId="47"/>
        <pc:sldMkLst>
          <pc:docMk/>
          <pc:sldMk cId="1564795" sldId="328"/>
        </pc:sldMkLst>
      </pc:sldChg>
      <pc:sldChg chg="modSp mod">
        <pc:chgData name="Damian Kurpiewski" userId="a6c40eeacb61fb23" providerId="LiveId" clId="{199F51AD-E6DD-43DF-8B96-5356901F1397}" dt="2021-11-27T14:39:45.028" v="25" actId="20577"/>
        <pc:sldMkLst>
          <pc:docMk/>
          <pc:sldMk cId="358523257" sldId="329"/>
        </pc:sldMkLst>
        <pc:spChg chg="mod">
          <ac:chgData name="Damian Kurpiewski" userId="a6c40eeacb61fb23" providerId="LiveId" clId="{199F51AD-E6DD-43DF-8B96-5356901F1397}" dt="2021-11-27T14:39:41.332" v="22" actId="20577"/>
          <ac:spMkLst>
            <pc:docMk/>
            <pc:sldMk cId="358523257" sldId="329"/>
            <ac:spMk id="2" creationId="{00000000-0000-0000-0000-000000000000}"/>
          </ac:spMkLst>
        </pc:spChg>
        <pc:spChg chg="mod">
          <ac:chgData name="Damian Kurpiewski" userId="a6c40eeacb61fb23" providerId="LiveId" clId="{199F51AD-E6DD-43DF-8B96-5356901F1397}" dt="2021-11-27T14:39:45.028" v="25" actId="20577"/>
          <ac:spMkLst>
            <pc:docMk/>
            <pc:sldMk cId="358523257" sldId="329"/>
            <ac:spMk id="3" creationId="{00000000-0000-0000-0000-000000000000}"/>
          </ac:spMkLst>
        </pc:spChg>
      </pc:sldChg>
      <pc:sldChg chg="modSp mod">
        <pc:chgData name="Damian Kurpiewski" userId="a6c40eeacb61fb23" providerId="LiveId" clId="{199F51AD-E6DD-43DF-8B96-5356901F1397}" dt="2021-11-27T14:42:12.718" v="70" actId="20577"/>
        <pc:sldMkLst>
          <pc:docMk/>
          <pc:sldMk cId="755697228" sldId="330"/>
        </pc:sldMkLst>
        <pc:spChg chg="mod">
          <ac:chgData name="Damian Kurpiewski" userId="a6c40eeacb61fb23" providerId="LiveId" clId="{199F51AD-E6DD-43DF-8B96-5356901F1397}" dt="2021-11-27T14:42:12.718" v="70" actId="20577"/>
          <ac:spMkLst>
            <pc:docMk/>
            <pc:sldMk cId="755697228" sldId="330"/>
            <ac:spMk id="2" creationId="{00000000-0000-0000-0000-000000000000}"/>
          </ac:spMkLst>
        </pc:spChg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463770083" sldId="331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165596185" sldId="332"/>
        </pc:sldMkLst>
      </pc:sldChg>
      <pc:sldChg chg="modSp mod">
        <pc:chgData name="Damian Kurpiewski" userId="a6c40eeacb61fb23" providerId="LiveId" clId="{199F51AD-E6DD-43DF-8B96-5356901F1397}" dt="2021-11-27T14:47:36.063" v="112" actId="948"/>
        <pc:sldMkLst>
          <pc:docMk/>
          <pc:sldMk cId="1592291563" sldId="333"/>
        </pc:sldMkLst>
        <pc:spChg chg="mod">
          <ac:chgData name="Damian Kurpiewski" userId="a6c40eeacb61fb23" providerId="LiveId" clId="{199F51AD-E6DD-43DF-8B96-5356901F1397}" dt="2021-11-27T14:47:36.063" v="112" actId="948"/>
          <ac:spMkLst>
            <pc:docMk/>
            <pc:sldMk cId="1592291563" sldId="333"/>
            <ac:spMk id="3" creationId="{00000000-0000-0000-0000-000000000000}"/>
          </ac:spMkLst>
        </pc:spChg>
      </pc:sldChg>
      <pc:sldChg chg="modSp mod">
        <pc:chgData name="Damian Kurpiewski" userId="a6c40eeacb61fb23" providerId="LiveId" clId="{199F51AD-E6DD-43DF-8B96-5356901F1397}" dt="2021-11-27T14:47:41.589" v="120" actId="20577"/>
        <pc:sldMkLst>
          <pc:docMk/>
          <pc:sldMk cId="3441719120" sldId="334"/>
        </pc:sldMkLst>
        <pc:spChg chg="mod">
          <ac:chgData name="Damian Kurpiewski" userId="a6c40eeacb61fb23" providerId="LiveId" clId="{199F51AD-E6DD-43DF-8B96-5356901F1397}" dt="2021-11-27T14:47:41.589" v="120" actId="20577"/>
          <ac:spMkLst>
            <pc:docMk/>
            <pc:sldMk cId="3441719120" sldId="334"/>
            <ac:spMk id="2" creationId="{00000000-0000-0000-0000-000000000000}"/>
          </ac:spMkLst>
        </pc:spChg>
      </pc:sldChg>
      <pc:sldChg chg="addSp delSp modSp mod">
        <pc:chgData name="Damian Kurpiewski" userId="a6c40eeacb61fb23" providerId="LiveId" clId="{199F51AD-E6DD-43DF-8B96-5356901F1397}" dt="2021-11-27T14:41:51.186" v="61" actId="20577"/>
        <pc:sldMkLst>
          <pc:docMk/>
          <pc:sldMk cId="3795847430" sldId="335"/>
        </pc:sldMkLst>
        <pc:spChg chg="mod">
          <ac:chgData name="Damian Kurpiewski" userId="a6c40eeacb61fb23" providerId="LiveId" clId="{199F51AD-E6DD-43DF-8B96-5356901F1397}" dt="2021-11-27T14:41:51.186" v="61" actId="20577"/>
          <ac:spMkLst>
            <pc:docMk/>
            <pc:sldMk cId="3795847430" sldId="335"/>
            <ac:spMk id="2" creationId="{00000000-0000-0000-0000-000000000000}"/>
          </ac:spMkLst>
        </pc:spChg>
        <pc:spChg chg="del">
          <ac:chgData name="Damian Kurpiewski" userId="a6c40eeacb61fb23" providerId="LiveId" clId="{199F51AD-E6DD-43DF-8B96-5356901F1397}" dt="2021-11-27T14:41:29.253" v="52" actId="26606"/>
          <ac:spMkLst>
            <pc:docMk/>
            <pc:sldMk cId="3795847430" sldId="335"/>
            <ac:spMk id="25" creationId="{B5DF82D0-142E-415E-9F4C-DD5E34D80328}"/>
          </ac:spMkLst>
        </pc:spChg>
        <pc:spChg chg="add">
          <ac:chgData name="Damian Kurpiewski" userId="a6c40eeacb61fb23" providerId="LiveId" clId="{199F51AD-E6DD-43DF-8B96-5356901F1397}" dt="2021-11-27T14:41:29.253" v="52" actId="26606"/>
          <ac:spMkLst>
            <pc:docMk/>
            <pc:sldMk cId="3795847430" sldId="335"/>
            <ac:spMk id="36" creationId="{89ED9B58-85C3-470F-B856-89F94D5BF312}"/>
          </ac:spMkLst>
        </pc:spChg>
        <pc:picChg chg="mod ord">
          <ac:chgData name="Damian Kurpiewski" userId="a6c40eeacb61fb23" providerId="LiveId" clId="{199F51AD-E6DD-43DF-8B96-5356901F1397}" dt="2021-11-27T14:41:29.253" v="52" actId="26606"/>
          <ac:picMkLst>
            <pc:docMk/>
            <pc:sldMk cId="3795847430" sldId="335"/>
            <ac:picMk id="7" creationId="{00000000-0000-0000-0000-000000000000}"/>
          </ac:picMkLst>
        </pc:picChg>
        <pc:picChg chg="del">
          <ac:chgData name="Damian Kurpiewski" userId="a6c40eeacb61fb23" providerId="LiveId" clId="{199F51AD-E6DD-43DF-8B96-5356901F1397}" dt="2021-11-27T14:41:29.253" v="52" actId="26606"/>
          <ac:picMkLst>
            <pc:docMk/>
            <pc:sldMk cId="3795847430" sldId="335"/>
            <ac:picMk id="21" creationId="{89B894CA-E1CC-47A1-8DE3-57DBCFD39BAE}"/>
          </ac:picMkLst>
        </pc:picChg>
        <pc:picChg chg="add">
          <ac:chgData name="Damian Kurpiewski" userId="a6c40eeacb61fb23" providerId="LiveId" clId="{199F51AD-E6DD-43DF-8B96-5356901F1397}" dt="2021-11-27T14:41:29.253" v="52" actId="26606"/>
          <ac:picMkLst>
            <pc:docMk/>
            <pc:sldMk cId="3795847430" sldId="335"/>
            <ac:picMk id="30" creationId="{612E5215-2D30-4674-B035-42B84CF4E782}"/>
          </ac:picMkLst>
        </pc:picChg>
        <pc:picChg chg="add">
          <ac:chgData name="Damian Kurpiewski" userId="a6c40eeacb61fb23" providerId="LiveId" clId="{199F51AD-E6DD-43DF-8B96-5356901F1397}" dt="2021-11-27T14:41:29.253" v="52" actId="26606"/>
          <ac:picMkLst>
            <pc:docMk/>
            <pc:sldMk cId="3795847430" sldId="335"/>
            <ac:picMk id="34" creationId="{E8BC76F0-0E80-4443-B35E-DF38023975E9}"/>
          </ac:picMkLst>
        </pc:picChg>
        <pc:cxnChg chg="del">
          <ac:chgData name="Damian Kurpiewski" userId="a6c40eeacb61fb23" providerId="LiveId" clId="{199F51AD-E6DD-43DF-8B96-5356901F1397}" dt="2021-11-27T14:41:29.253" v="52" actId="26606"/>
          <ac:cxnSpMkLst>
            <pc:docMk/>
            <pc:sldMk cId="3795847430" sldId="335"/>
            <ac:cxnSpMk id="23" creationId="{E69B7433-B959-40DA-806F-FF95BB380B0C}"/>
          </ac:cxnSpMkLst>
        </pc:cxnChg>
        <pc:cxnChg chg="add">
          <ac:chgData name="Damian Kurpiewski" userId="a6c40eeacb61fb23" providerId="LiveId" clId="{199F51AD-E6DD-43DF-8B96-5356901F1397}" dt="2021-11-27T14:41:29.253" v="52" actId="26606"/>
          <ac:cxnSpMkLst>
            <pc:docMk/>
            <pc:sldMk cId="3795847430" sldId="335"/>
            <ac:cxnSpMk id="32" creationId="{B38567EC-BA84-4C6C-AC2C-E07382B106FC}"/>
          </ac:cxnSpMkLst>
        </pc:cxnChg>
        <pc:cxnChg chg="add">
          <ac:chgData name="Damian Kurpiewski" userId="a6c40eeacb61fb23" providerId="LiveId" clId="{199F51AD-E6DD-43DF-8B96-5356901F1397}" dt="2021-11-27T14:41:29.253" v="52" actId="26606"/>
          <ac:cxnSpMkLst>
            <pc:docMk/>
            <pc:sldMk cId="3795847430" sldId="335"/>
            <ac:cxnSpMk id="38" creationId="{906654BF-00E5-4DD8-9543-3C20C7810521}"/>
          </ac:cxnSpMkLst>
        </pc:cxnChg>
      </pc:sldChg>
      <pc:sldChg chg="del">
        <pc:chgData name="Damian Kurpiewski" userId="a6c40eeacb61fb23" providerId="LiveId" clId="{199F51AD-E6DD-43DF-8B96-5356901F1397}" dt="2021-11-27T14:45:00.962" v="99" actId="47"/>
        <pc:sldMkLst>
          <pc:docMk/>
          <pc:sldMk cId="332890752" sldId="336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489217067" sldId="337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576113230" sldId="338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075615723" sldId="339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907310869" sldId="340"/>
        </pc:sldMkLst>
      </pc:sldChg>
      <pc:sldChg chg="del">
        <pc:chgData name="Damian Kurpiewski" userId="a6c40eeacb61fb23" providerId="LiveId" clId="{199F51AD-E6DD-43DF-8B96-5356901F1397}" dt="2021-11-27T14:48:20.569" v="121" actId="47"/>
        <pc:sldMkLst>
          <pc:docMk/>
          <pc:sldMk cId="1810228868" sldId="34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3F85D-C175-4AD3-A7AC-10B78C25AD1D}" type="doc">
      <dgm:prSet loTypeId="urn:microsoft.com/office/officeart/2005/8/layout/default" loCatId="Inbox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2B21E3E6-B4A4-43DF-9BC5-EDCCC843F936}">
      <dgm:prSet/>
      <dgm:spPr/>
      <dgm:t>
        <a:bodyPr/>
        <a:lstStyle/>
        <a:p>
          <a:r>
            <a:rPr lang="pl-PL"/>
            <a:t>Scratch</a:t>
          </a:r>
          <a:endParaRPr lang="en-US"/>
        </a:p>
      </dgm:t>
    </dgm:pt>
    <dgm:pt modelId="{CE6CC0F0-B8C3-4B29-8383-38E0DC527306}" type="parTrans" cxnId="{7C6E162F-B681-4535-AA6B-5A8D98CF4F6F}">
      <dgm:prSet/>
      <dgm:spPr/>
      <dgm:t>
        <a:bodyPr/>
        <a:lstStyle/>
        <a:p>
          <a:endParaRPr lang="en-US"/>
        </a:p>
      </dgm:t>
    </dgm:pt>
    <dgm:pt modelId="{F95C0A98-97A4-4EF9-A2AB-679FFB375634}" type="sibTrans" cxnId="{7C6E162F-B681-4535-AA6B-5A8D98CF4F6F}">
      <dgm:prSet/>
      <dgm:spPr/>
      <dgm:t>
        <a:bodyPr/>
        <a:lstStyle/>
        <a:p>
          <a:endParaRPr lang="en-US"/>
        </a:p>
      </dgm:t>
    </dgm:pt>
    <dgm:pt modelId="{820F88D5-7DF8-462D-A796-57E2C5D7D44A}">
      <dgm:prSet/>
      <dgm:spPr/>
      <dgm:t>
        <a:bodyPr/>
        <a:lstStyle/>
        <a:p>
          <a:r>
            <a:rPr lang="pl-PL"/>
            <a:t>Blockly</a:t>
          </a:r>
          <a:endParaRPr lang="en-US"/>
        </a:p>
      </dgm:t>
    </dgm:pt>
    <dgm:pt modelId="{4655FFA7-4194-4449-B288-66B01B8A7653}" type="parTrans" cxnId="{2203A485-31F5-44C3-A4F2-BD9ED941870C}">
      <dgm:prSet/>
      <dgm:spPr/>
      <dgm:t>
        <a:bodyPr/>
        <a:lstStyle/>
        <a:p>
          <a:endParaRPr lang="en-US"/>
        </a:p>
      </dgm:t>
    </dgm:pt>
    <dgm:pt modelId="{C353095E-77FE-45DB-B187-0DE4BFC3707C}" type="sibTrans" cxnId="{2203A485-31F5-44C3-A4F2-BD9ED941870C}">
      <dgm:prSet/>
      <dgm:spPr/>
      <dgm:t>
        <a:bodyPr/>
        <a:lstStyle/>
        <a:p>
          <a:endParaRPr lang="en-US"/>
        </a:p>
      </dgm:t>
    </dgm:pt>
    <dgm:pt modelId="{02A4FF64-2FD3-4967-9BE1-A670F233CA42}">
      <dgm:prSet/>
      <dgm:spPr/>
      <dgm:t>
        <a:bodyPr/>
        <a:lstStyle/>
        <a:p>
          <a:r>
            <a:rPr lang="pl-PL"/>
            <a:t>Baltie</a:t>
          </a:r>
          <a:endParaRPr lang="en-US"/>
        </a:p>
      </dgm:t>
    </dgm:pt>
    <dgm:pt modelId="{543CA823-134F-411E-AD9F-A27874855963}" type="parTrans" cxnId="{4B8DF9B5-AC0D-4A12-A840-5A9ABB67005C}">
      <dgm:prSet/>
      <dgm:spPr/>
      <dgm:t>
        <a:bodyPr/>
        <a:lstStyle/>
        <a:p>
          <a:endParaRPr lang="en-US"/>
        </a:p>
      </dgm:t>
    </dgm:pt>
    <dgm:pt modelId="{CCC5CB50-FEDB-418E-9C86-602B198815F5}" type="sibTrans" cxnId="{4B8DF9B5-AC0D-4A12-A840-5A9ABB67005C}">
      <dgm:prSet/>
      <dgm:spPr/>
      <dgm:t>
        <a:bodyPr/>
        <a:lstStyle/>
        <a:p>
          <a:endParaRPr lang="en-US"/>
        </a:p>
      </dgm:t>
    </dgm:pt>
    <dgm:pt modelId="{C9E0D0B9-7A41-4242-AF30-EA4875BEE7A3}">
      <dgm:prSet/>
      <dgm:spPr/>
      <dgm:t>
        <a:bodyPr/>
        <a:lstStyle/>
        <a:p>
          <a:r>
            <a:rPr lang="pl-PL"/>
            <a:t>Logo</a:t>
          </a:r>
          <a:endParaRPr lang="en-US"/>
        </a:p>
      </dgm:t>
    </dgm:pt>
    <dgm:pt modelId="{33C2EBAD-FD62-42CA-90A8-DC0E70DE8013}" type="parTrans" cxnId="{93068B35-FB2B-4CFE-AA71-04FB6C889C6F}">
      <dgm:prSet/>
      <dgm:spPr/>
      <dgm:t>
        <a:bodyPr/>
        <a:lstStyle/>
        <a:p>
          <a:endParaRPr lang="en-US"/>
        </a:p>
      </dgm:t>
    </dgm:pt>
    <dgm:pt modelId="{868AE474-C336-43D7-B2A0-653F48CBD6EF}" type="sibTrans" cxnId="{93068B35-FB2B-4CFE-AA71-04FB6C889C6F}">
      <dgm:prSet/>
      <dgm:spPr/>
      <dgm:t>
        <a:bodyPr/>
        <a:lstStyle/>
        <a:p>
          <a:endParaRPr lang="en-US"/>
        </a:p>
      </dgm:t>
    </dgm:pt>
    <dgm:pt modelId="{47AEEC07-F770-1346-A978-29DEBB0BD54F}" type="pres">
      <dgm:prSet presAssocID="{7C33F85D-C175-4AD3-A7AC-10B78C25AD1D}" presName="diagram" presStyleCnt="0">
        <dgm:presLayoutVars>
          <dgm:dir/>
          <dgm:resizeHandles val="exact"/>
        </dgm:presLayoutVars>
      </dgm:prSet>
      <dgm:spPr/>
    </dgm:pt>
    <dgm:pt modelId="{8556FB12-EA85-3443-A7C7-521995187F6C}" type="pres">
      <dgm:prSet presAssocID="{2B21E3E6-B4A4-43DF-9BC5-EDCCC843F936}" presName="node" presStyleLbl="node1" presStyleIdx="0" presStyleCnt="4">
        <dgm:presLayoutVars>
          <dgm:bulletEnabled val="1"/>
        </dgm:presLayoutVars>
      </dgm:prSet>
      <dgm:spPr/>
    </dgm:pt>
    <dgm:pt modelId="{0F234BD4-5DA7-2B44-8D7D-DC4E4D3A97DB}" type="pres">
      <dgm:prSet presAssocID="{F95C0A98-97A4-4EF9-A2AB-679FFB375634}" presName="sibTrans" presStyleCnt="0"/>
      <dgm:spPr/>
    </dgm:pt>
    <dgm:pt modelId="{93AFF4CC-89D3-B94E-9658-FDA70338E7A5}" type="pres">
      <dgm:prSet presAssocID="{820F88D5-7DF8-462D-A796-57E2C5D7D44A}" presName="node" presStyleLbl="node1" presStyleIdx="1" presStyleCnt="4">
        <dgm:presLayoutVars>
          <dgm:bulletEnabled val="1"/>
        </dgm:presLayoutVars>
      </dgm:prSet>
      <dgm:spPr/>
    </dgm:pt>
    <dgm:pt modelId="{2D715F8F-48B2-F24C-9E48-889EF6F02DBB}" type="pres">
      <dgm:prSet presAssocID="{C353095E-77FE-45DB-B187-0DE4BFC3707C}" presName="sibTrans" presStyleCnt="0"/>
      <dgm:spPr/>
    </dgm:pt>
    <dgm:pt modelId="{7A0AF770-C919-294A-A6E2-1942D7EDD0B3}" type="pres">
      <dgm:prSet presAssocID="{02A4FF64-2FD3-4967-9BE1-A670F233CA42}" presName="node" presStyleLbl="node1" presStyleIdx="2" presStyleCnt="4">
        <dgm:presLayoutVars>
          <dgm:bulletEnabled val="1"/>
        </dgm:presLayoutVars>
      </dgm:prSet>
      <dgm:spPr/>
    </dgm:pt>
    <dgm:pt modelId="{B80B2DDE-BFC4-394C-AD5B-4F004D6E7D48}" type="pres">
      <dgm:prSet presAssocID="{CCC5CB50-FEDB-418E-9C86-602B198815F5}" presName="sibTrans" presStyleCnt="0"/>
      <dgm:spPr/>
    </dgm:pt>
    <dgm:pt modelId="{167862C1-E816-394D-B455-8ECF33F0BBD0}" type="pres">
      <dgm:prSet presAssocID="{C9E0D0B9-7A41-4242-AF30-EA4875BEE7A3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A871B-30B6-5942-BA10-4C9DE3EC96CF}" type="presOf" srcId="{820F88D5-7DF8-462D-A796-57E2C5D7D44A}" destId="{93AFF4CC-89D3-B94E-9658-FDA70338E7A5}" srcOrd="0" destOrd="0" presId="urn:microsoft.com/office/officeart/2005/8/layout/default"/>
    <dgm:cxn modelId="{7C6E162F-B681-4535-AA6B-5A8D98CF4F6F}" srcId="{7C33F85D-C175-4AD3-A7AC-10B78C25AD1D}" destId="{2B21E3E6-B4A4-43DF-9BC5-EDCCC843F936}" srcOrd="0" destOrd="0" parTransId="{CE6CC0F0-B8C3-4B29-8383-38E0DC527306}" sibTransId="{F95C0A98-97A4-4EF9-A2AB-679FFB375634}"/>
    <dgm:cxn modelId="{93068B35-FB2B-4CFE-AA71-04FB6C889C6F}" srcId="{7C33F85D-C175-4AD3-A7AC-10B78C25AD1D}" destId="{C9E0D0B9-7A41-4242-AF30-EA4875BEE7A3}" srcOrd="3" destOrd="0" parTransId="{33C2EBAD-FD62-42CA-90A8-DC0E70DE8013}" sibTransId="{868AE474-C336-43D7-B2A0-653F48CBD6EF}"/>
    <dgm:cxn modelId="{2AC14448-AAEA-0547-8566-84274307508E}" type="presOf" srcId="{7C33F85D-C175-4AD3-A7AC-10B78C25AD1D}" destId="{47AEEC07-F770-1346-A978-29DEBB0BD54F}" srcOrd="0" destOrd="0" presId="urn:microsoft.com/office/officeart/2005/8/layout/default"/>
    <dgm:cxn modelId="{2203A485-31F5-44C3-A4F2-BD9ED941870C}" srcId="{7C33F85D-C175-4AD3-A7AC-10B78C25AD1D}" destId="{820F88D5-7DF8-462D-A796-57E2C5D7D44A}" srcOrd="1" destOrd="0" parTransId="{4655FFA7-4194-4449-B288-66B01B8A7653}" sibTransId="{C353095E-77FE-45DB-B187-0DE4BFC3707C}"/>
    <dgm:cxn modelId="{61A2E690-1797-C441-A8CD-E4D17F2886CD}" type="presOf" srcId="{02A4FF64-2FD3-4967-9BE1-A670F233CA42}" destId="{7A0AF770-C919-294A-A6E2-1942D7EDD0B3}" srcOrd="0" destOrd="0" presId="urn:microsoft.com/office/officeart/2005/8/layout/default"/>
    <dgm:cxn modelId="{4B8DF9B5-AC0D-4A12-A840-5A9ABB67005C}" srcId="{7C33F85D-C175-4AD3-A7AC-10B78C25AD1D}" destId="{02A4FF64-2FD3-4967-9BE1-A670F233CA42}" srcOrd="2" destOrd="0" parTransId="{543CA823-134F-411E-AD9F-A27874855963}" sibTransId="{CCC5CB50-FEDB-418E-9C86-602B198815F5}"/>
    <dgm:cxn modelId="{ED40B5BB-5983-6D4E-844C-3D9A647F1059}" type="presOf" srcId="{C9E0D0B9-7A41-4242-AF30-EA4875BEE7A3}" destId="{167862C1-E816-394D-B455-8ECF33F0BBD0}" srcOrd="0" destOrd="0" presId="urn:microsoft.com/office/officeart/2005/8/layout/default"/>
    <dgm:cxn modelId="{8ADA36E5-4506-9B45-ABA8-4E9A03ED7A27}" type="presOf" srcId="{2B21E3E6-B4A4-43DF-9BC5-EDCCC843F936}" destId="{8556FB12-EA85-3443-A7C7-521995187F6C}" srcOrd="0" destOrd="0" presId="urn:microsoft.com/office/officeart/2005/8/layout/default"/>
    <dgm:cxn modelId="{E3E53088-370D-CB4E-B012-BFB779D45EAC}" type="presParOf" srcId="{47AEEC07-F770-1346-A978-29DEBB0BD54F}" destId="{8556FB12-EA85-3443-A7C7-521995187F6C}" srcOrd="0" destOrd="0" presId="urn:microsoft.com/office/officeart/2005/8/layout/default"/>
    <dgm:cxn modelId="{6427833A-AA22-F044-95FA-B87A6278D226}" type="presParOf" srcId="{47AEEC07-F770-1346-A978-29DEBB0BD54F}" destId="{0F234BD4-5DA7-2B44-8D7D-DC4E4D3A97DB}" srcOrd="1" destOrd="0" presId="urn:microsoft.com/office/officeart/2005/8/layout/default"/>
    <dgm:cxn modelId="{8CD0CFD7-7DE6-AF4A-A8F7-2FB8DDAC0D06}" type="presParOf" srcId="{47AEEC07-F770-1346-A978-29DEBB0BD54F}" destId="{93AFF4CC-89D3-B94E-9658-FDA70338E7A5}" srcOrd="2" destOrd="0" presId="urn:microsoft.com/office/officeart/2005/8/layout/default"/>
    <dgm:cxn modelId="{B065545D-E8B1-2A4D-92A7-6BBFDDF64F23}" type="presParOf" srcId="{47AEEC07-F770-1346-A978-29DEBB0BD54F}" destId="{2D715F8F-48B2-F24C-9E48-889EF6F02DBB}" srcOrd="3" destOrd="0" presId="urn:microsoft.com/office/officeart/2005/8/layout/default"/>
    <dgm:cxn modelId="{6ED15DE5-E844-CB45-AD7E-B0B815EE6C94}" type="presParOf" srcId="{47AEEC07-F770-1346-A978-29DEBB0BD54F}" destId="{7A0AF770-C919-294A-A6E2-1942D7EDD0B3}" srcOrd="4" destOrd="0" presId="urn:microsoft.com/office/officeart/2005/8/layout/default"/>
    <dgm:cxn modelId="{7EF42EF0-75BE-8E42-A14C-75737154864E}" type="presParOf" srcId="{47AEEC07-F770-1346-A978-29DEBB0BD54F}" destId="{B80B2DDE-BFC4-394C-AD5B-4F004D6E7D48}" srcOrd="5" destOrd="0" presId="urn:microsoft.com/office/officeart/2005/8/layout/default"/>
    <dgm:cxn modelId="{586C96E8-0637-0246-B3E9-EFA22E09769D}" type="presParOf" srcId="{47AEEC07-F770-1346-A978-29DEBB0BD54F}" destId="{167862C1-E816-394D-B455-8ECF33F0BBD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FB12-EA85-3443-A7C7-521995187F6C}">
      <dsp:nvSpPr>
        <dsp:cNvPr id="0" name=""/>
        <dsp:cNvSpPr/>
      </dsp:nvSpPr>
      <dsp:spPr>
        <a:xfrm>
          <a:off x="1128890" y="1206"/>
          <a:ext cx="2294817" cy="137689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200" kern="1200"/>
            <a:t>Scratch</a:t>
          </a:r>
          <a:endParaRPr lang="en-US" sz="5200" kern="1200"/>
        </a:p>
      </dsp:txBody>
      <dsp:txXfrm>
        <a:off x="1128890" y="1206"/>
        <a:ext cx="2294817" cy="1376890"/>
      </dsp:txXfrm>
    </dsp:sp>
    <dsp:sp modelId="{93AFF4CC-89D3-B94E-9658-FDA70338E7A5}">
      <dsp:nvSpPr>
        <dsp:cNvPr id="0" name=""/>
        <dsp:cNvSpPr/>
      </dsp:nvSpPr>
      <dsp:spPr>
        <a:xfrm>
          <a:off x="3653189" y="1206"/>
          <a:ext cx="2294817" cy="1376890"/>
        </a:xfrm>
        <a:prstGeom prst="rect">
          <a:avLst/>
        </a:prstGeom>
        <a:solidFill>
          <a:schemeClr val="accent2">
            <a:shade val="80000"/>
            <a:hueOff val="-107645"/>
            <a:satOff val="-5837"/>
            <a:lumOff val="97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200" kern="1200"/>
            <a:t>Blockly</a:t>
          </a:r>
          <a:endParaRPr lang="en-US" sz="5200" kern="1200"/>
        </a:p>
      </dsp:txBody>
      <dsp:txXfrm>
        <a:off x="3653189" y="1206"/>
        <a:ext cx="2294817" cy="1376890"/>
      </dsp:txXfrm>
    </dsp:sp>
    <dsp:sp modelId="{7A0AF770-C919-294A-A6E2-1942D7EDD0B3}">
      <dsp:nvSpPr>
        <dsp:cNvPr id="0" name=""/>
        <dsp:cNvSpPr/>
      </dsp:nvSpPr>
      <dsp:spPr>
        <a:xfrm>
          <a:off x="6177488" y="1206"/>
          <a:ext cx="2294817" cy="1376890"/>
        </a:xfrm>
        <a:prstGeom prst="rect">
          <a:avLst/>
        </a:prstGeom>
        <a:solidFill>
          <a:schemeClr val="accent2">
            <a:shade val="80000"/>
            <a:hueOff val="-215291"/>
            <a:satOff val="-11673"/>
            <a:lumOff val="195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200" kern="1200"/>
            <a:t>Baltie</a:t>
          </a:r>
          <a:endParaRPr lang="en-US" sz="5200" kern="1200"/>
        </a:p>
      </dsp:txBody>
      <dsp:txXfrm>
        <a:off x="6177488" y="1206"/>
        <a:ext cx="2294817" cy="1376890"/>
      </dsp:txXfrm>
    </dsp:sp>
    <dsp:sp modelId="{167862C1-E816-394D-B455-8ECF33F0BBD0}">
      <dsp:nvSpPr>
        <dsp:cNvPr id="0" name=""/>
        <dsp:cNvSpPr/>
      </dsp:nvSpPr>
      <dsp:spPr>
        <a:xfrm>
          <a:off x="3653189" y="1607578"/>
          <a:ext cx="2294817" cy="1376890"/>
        </a:xfrm>
        <a:prstGeom prst="rect">
          <a:avLst/>
        </a:prstGeom>
        <a:solidFill>
          <a:schemeClr val="accent2">
            <a:shade val="80000"/>
            <a:hueOff val="-322936"/>
            <a:satOff val="-17510"/>
            <a:lumOff val="29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200" kern="1200"/>
            <a:t>Logo</a:t>
          </a:r>
          <a:endParaRPr lang="en-US" sz="5200" kern="1200"/>
        </a:p>
      </dsp:txBody>
      <dsp:txXfrm>
        <a:off x="3653189" y="1607578"/>
        <a:ext cx="2294817" cy="137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40D2-7290-0B49-AAAC-F1EBF5824974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7253-ED24-2D4D-99D9-054515ACE2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9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Przeciągnij obraz na symbol zastępczy lub kliknij ikonę, aby go dodać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Przeciągnij obraz na symbol zastępczy lub kliknij ikonę, aby go dodać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BB288-3642-7841-9D3A-10A8D06CD957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4A6D04-F01C-004B-8766-F6FAC4842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1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  <p:sldLayoutId id="2147484725" r:id="rId14"/>
    <p:sldLayoutId id="2147484726" r:id="rId15"/>
    <p:sldLayoutId id="2147484727" r:id="rId16"/>
    <p:sldLayoutId id="2147484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sa/4.0/legalcode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2.appinventor.mit.edu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urofcode.com/pl/learn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zoblockly.pl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bug.org.uk/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rogopedia.com/static/upload_img/2011/03/15/baltie3-fact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/>
              <a:t>Programowanie wizualne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Damian Kurpiewski</a:t>
            </a:r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503053F9-19C5-4CAE-98A6-1CB2FFA1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279" y="6203024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lekcji: wprowadzenie do algorytmów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Zapoznanie się z ideą algorytmiki: przykłady algorytmów, instrukcje warunkowe, pętle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Blockly</a:t>
            </a:r>
            <a:r>
              <a:rPr lang="pl-PL" dirty="0"/>
              <a:t> Labirynt: rozwiązywanie zadań 1-9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Znalezienie wyjścia z labiryntu </a:t>
            </a:r>
            <a:r>
              <a:rPr lang="mr-IN" dirty="0"/>
              <a:t>–</a:t>
            </a:r>
            <a:r>
              <a:rPr lang="pl-PL" dirty="0"/>
              <a:t> algorytm lewej ręki </a:t>
            </a:r>
            <a:r>
              <a:rPr lang="mr-IN" dirty="0"/>
              <a:t>–</a:t>
            </a:r>
            <a:r>
              <a:rPr lang="pl-PL" dirty="0"/>
              <a:t> konstrukcja i implementacja w </a:t>
            </a:r>
            <a:r>
              <a:rPr lang="pl-PL" dirty="0" err="1"/>
              <a:t>Blockly</a:t>
            </a:r>
            <a:r>
              <a:rPr lang="pl-PL" dirty="0"/>
              <a:t> Labirynt </a:t>
            </a:r>
            <a:r>
              <a:rPr lang="mr-IN" dirty="0"/>
              <a:t>–</a:t>
            </a:r>
            <a:r>
              <a:rPr lang="pl-PL" dirty="0"/>
              <a:t> zadanie 10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Lekcja ewaluacyjna </a:t>
            </a:r>
            <a:r>
              <a:rPr lang="mr-IN" dirty="0"/>
              <a:t>–</a:t>
            </a:r>
            <a:r>
              <a:rPr lang="pl-PL" dirty="0"/>
              <a:t> zmodyfikowane zadanie z labiryntem </a:t>
            </a:r>
            <a:r>
              <a:rPr lang="mr-IN" dirty="0"/>
              <a:t>–</a:t>
            </a:r>
            <a:r>
              <a:rPr lang="pl-PL" dirty="0"/>
              <a:t> wymagana implementacja algorytmu prawej ręki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914400" lvl="1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36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Szersze zastosowanie </a:t>
            </a:r>
            <a:r>
              <a:rPr lang="mr-IN" dirty="0"/>
              <a:t>–</a:t>
            </a:r>
            <a:r>
              <a:rPr lang="pl-PL" dirty="0"/>
              <a:t> możliwości języka programowania</a:t>
            </a:r>
            <a:r>
              <a:rPr lang="mr-IN" dirty="0"/>
              <a:t>…</a:t>
            </a:r>
            <a:endParaRPr lang="pl-PL" dirty="0"/>
          </a:p>
          <a:p>
            <a:r>
              <a:rPr lang="pl-PL" dirty="0"/>
              <a:t>jednak częściowo ograniczone</a:t>
            </a:r>
          </a:p>
          <a:p>
            <a:endParaRPr lang="pl-PL" dirty="0"/>
          </a:p>
          <a:p>
            <a:r>
              <a:rPr lang="pl-PL" dirty="0"/>
              <a:t>Możliwość implementacji algorytmów i interaktywnych programów</a:t>
            </a:r>
          </a:p>
          <a:p>
            <a:r>
              <a:rPr lang="pl-PL" dirty="0"/>
              <a:t>Możliwość podejrzenia implementacji w różnych językach skryptowych: JavaScript, </a:t>
            </a:r>
            <a:r>
              <a:rPr lang="pl-PL" dirty="0" err="1"/>
              <a:t>Python</a:t>
            </a:r>
            <a:r>
              <a:rPr lang="pl-PL" dirty="0"/>
              <a:t>, </a:t>
            </a:r>
            <a:r>
              <a:rPr lang="mr-IN" dirty="0"/>
              <a:t>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9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- zastosowania</a:t>
            </a:r>
          </a:p>
        </p:txBody>
      </p:sp>
    </p:spTree>
    <p:extLst>
      <p:ext uri="{BB962C8B-B14F-4D97-AF65-F5344CB8AC3E}">
        <p14:creationId xmlns:p14="http://schemas.microsoft.com/office/powerpoint/2010/main" val="56353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9B894CA-E1CC-47A1-8DE3-57DBCFD39B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9B7433-B959-40DA-806F-FF95BB380B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F82D0-142E-415E-9F4C-DD5E34D80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412683" y="1868139"/>
            <a:ext cx="5278777" cy="294291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MIT App Inventor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http://ai2.appinventor.mit.edu/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2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24F6EB-04DC-4C6D-8485-FCD53A4A95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795FBE-101B-4063-A5FC-8C0624B353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F61C2-EE68-43FF-A497-F2E60EA532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1F853-6081-4216-9876-4D863309A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 rotWithShape="1">
          <a:blip r:embed="rId4"/>
          <a:srcRect r="24077" b="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Godzina kodowania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https://hourofcode.com/pl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B894CA-E1CC-47A1-8DE3-57DBCFD39B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9B7433-B959-40DA-806F-FF95BB380B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F82D0-142E-415E-9F4C-DD5E34D80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412683" y="1630594"/>
            <a:ext cx="5278777" cy="341800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OzoBlockly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https://www.ozoblockly.pl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4F6EB-04DC-4C6D-8485-FCD53A4A95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795FBE-101B-4063-A5FC-8C0624B353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F61C2-EE68-43FF-A497-F2E60EA532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1F853-6081-4216-9876-4D863309A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 rotWithShape="1">
          <a:blip r:embed="rId4"/>
          <a:srcRect r="21685" b="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CodeBug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https://www.codebug.org.uk/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Baltie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l-PL" dirty="0"/>
              <a:t>Z wierzchu </a:t>
            </a:r>
            <a:r>
              <a:rPr lang="mr-IN" dirty="0"/>
              <a:t>–</a:t>
            </a:r>
            <a:r>
              <a:rPr lang="pl-PL" dirty="0"/>
              <a:t> język graficzny</a:t>
            </a:r>
          </a:p>
          <a:p>
            <a:pPr>
              <a:spcAft>
                <a:spcPts val="1200"/>
              </a:spcAft>
            </a:pPr>
            <a:r>
              <a:rPr lang="pl-PL" dirty="0"/>
              <a:t>Od spodu </a:t>
            </a:r>
            <a:r>
              <a:rPr lang="mr-IN" dirty="0"/>
              <a:t>–</a:t>
            </a:r>
            <a:r>
              <a:rPr lang="pl-PL" dirty="0"/>
              <a:t> C#</a:t>
            </a:r>
          </a:p>
          <a:p>
            <a:pPr>
              <a:spcAft>
                <a:spcPts val="1200"/>
              </a:spcAft>
            </a:pPr>
            <a:r>
              <a:rPr lang="pl-PL" dirty="0"/>
              <a:t>Różnorodne tryby pracy </a:t>
            </a:r>
            <a:r>
              <a:rPr lang="mr-IN" dirty="0"/>
              <a:t>–</a:t>
            </a:r>
            <a:r>
              <a:rPr lang="pl-PL" dirty="0"/>
              <a:t> od prostych po bardziej zaawansowane</a:t>
            </a:r>
          </a:p>
        </p:txBody>
      </p:sp>
    </p:spTree>
    <p:extLst>
      <p:ext uri="{BB962C8B-B14F-4D97-AF65-F5344CB8AC3E}">
        <p14:creationId xmlns:p14="http://schemas.microsoft.com/office/powerpoint/2010/main" val="159229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4F6EB-04DC-4C6D-8485-FCD53A4A95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795FBE-101B-4063-A5FC-8C0624B353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F61C2-EE68-43FF-A497-F2E60EA532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1F853-6081-4216-9876-4D863309A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 rotWithShape="1">
          <a:blip r:embed="rId4"/>
          <a:srcRect t="7590" b="10505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pl-PL" dirty="0"/>
              <a:t>Przykład</a:t>
            </a:r>
          </a:p>
        </p:txBody>
      </p:sp>
    </p:spTree>
    <p:extLst>
      <p:ext uri="{BB962C8B-B14F-4D97-AF65-F5344CB8AC3E}">
        <p14:creationId xmlns:p14="http://schemas.microsoft.com/office/powerpoint/2010/main" val="344171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http://progopedia.com/static/upload_img/2011/03/15/baltie3-fact.png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32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CA4B7-F5B3-4297-99A3-781E84B572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C880DD-7329-423E-A31B-F770EF69D1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262626"/>
                </a:solidFill>
              </a:rPr>
              <a:t>Wybrane „narzędzia”</a:t>
            </a:r>
          </a:p>
        </p:txBody>
      </p:sp>
      <p:graphicFrame>
        <p:nvGraphicFramePr>
          <p:cNvPr id="5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07458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61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blokowe (puzzle)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l-PL" dirty="0"/>
              <a:t>Zamiast kodu - bloki (puzzle)</a:t>
            </a:r>
          </a:p>
          <a:p>
            <a:pPr>
              <a:spcAft>
                <a:spcPts val="1200"/>
              </a:spcAft>
            </a:pPr>
            <a:r>
              <a:rPr lang="pl-PL" dirty="0"/>
              <a:t>Wszystkie instrukcje dostępne w jednym miejscu</a:t>
            </a:r>
          </a:p>
          <a:p>
            <a:pPr>
              <a:spcAft>
                <a:spcPts val="1200"/>
              </a:spcAft>
            </a:pPr>
            <a:r>
              <a:rPr lang="pl-PL" dirty="0"/>
              <a:t>Składamy bloki - tworzymy program</a:t>
            </a:r>
          </a:p>
          <a:p>
            <a:pPr>
              <a:spcAft>
                <a:spcPts val="1200"/>
              </a:spcAft>
            </a:pPr>
            <a:r>
              <a:rPr lang="pl-PL" dirty="0"/>
              <a:t>Wiadomo, co do siebie pasuje</a:t>
            </a:r>
          </a:p>
          <a:p>
            <a:pPr>
              <a:spcAft>
                <a:spcPts val="1200"/>
              </a:spcAft>
            </a:pPr>
            <a:r>
              <a:rPr lang="pl-PL" dirty="0"/>
              <a:t>Często ograniczone do konkretnego zastosowania</a:t>
            </a:r>
          </a:p>
        </p:txBody>
      </p:sp>
    </p:spTree>
    <p:extLst>
      <p:ext uri="{BB962C8B-B14F-4D97-AF65-F5344CB8AC3E}">
        <p14:creationId xmlns:p14="http://schemas.microsoft.com/office/powerpoint/2010/main" val="34883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Scratch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Przeznaczenie - klasy 1-3 (może 4-5)</a:t>
            </a:r>
          </a:p>
          <a:p>
            <a:r>
              <a:rPr lang="pl-PL" dirty="0"/>
              <a:t>Tworzenie interaktywnych historii i gier</a:t>
            </a:r>
          </a:p>
          <a:p>
            <a:r>
              <a:rPr lang="pl-PL" dirty="0"/>
              <a:t>Sterowanie duszkami (</a:t>
            </a:r>
            <a:r>
              <a:rPr lang="pl-PL" dirty="0" err="1"/>
              <a:t>sprites</a:t>
            </a:r>
            <a:r>
              <a:rPr lang="pl-PL" dirty="0"/>
              <a:t>)</a:t>
            </a:r>
          </a:p>
          <a:p>
            <a:r>
              <a:rPr lang="pl-PL" dirty="0"/>
              <a:t>Ciężki do nauki algorytmów</a:t>
            </a:r>
          </a:p>
          <a:p>
            <a:r>
              <a:rPr lang="pl-PL" dirty="0"/>
              <a:t>Mało atrakcyjny dla starszych</a:t>
            </a:r>
          </a:p>
          <a:p>
            <a:r>
              <a:rPr lang="pl-PL" dirty="0"/>
              <a:t>Adres: </a:t>
            </a:r>
            <a:r>
              <a:rPr lang="pl-PL" dirty="0">
                <a:hlinkClick r:id="rId2"/>
              </a:rPr>
              <a:t>https://scratch.mit.edu/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82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12E5215-2D30-4674-B035-42B84CF4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8567EC-BA84-4C6C-AC2C-E07382B10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8BC76F0-0E80-4443-B35E-DF3802397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5400" dirty="0"/>
              <a:t>Przykład</a:t>
            </a:r>
            <a:endParaRPr lang="en-US" sz="5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ED9B58-85C3-470F-B856-89F94D5BF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50" y="1410208"/>
            <a:ext cx="3538991" cy="385878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6654BF-00E5-4DD8-9543-3C20C7810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l-PL" dirty="0"/>
              <a:t>Kod programu przedstawiony w postaci bloczków</a:t>
            </a:r>
          </a:p>
          <a:p>
            <a:pPr>
              <a:spcAft>
                <a:spcPts val="1200"/>
              </a:spcAft>
            </a:pPr>
            <a:r>
              <a:rPr lang="pl-PL" dirty="0"/>
              <a:t>Atrakcyjny, graficzny interfejs i czytelny podział bloków instrukcji</a:t>
            </a:r>
          </a:p>
          <a:p>
            <a:pPr>
              <a:spcAft>
                <a:spcPts val="1200"/>
              </a:spcAft>
            </a:pPr>
            <a:r>
              <a:rPr lang="pl-PL" dirty="0"/>
              <a:t>Zestaw gotowych, ciekawych gier i problemów</a:t>
            </a:r>
          </a:p>
          <a:p>
            <a:pPr>
              <a:spcAft>
                <a:spcPts val="1200"/>
              </a:spcAft>
            </a:pPr>
            <a:r>
              <a:rPr lang="pl-PL" dirty="0"/>
              <a:t>Możliwości języka JavaScript</a:t>
            </a:r>
          </a:p>
          <a:p>
            <a:pPr>
              <a:spcAft>
                <a:spcPts val="1200"/>
              </a:spcAft>
            </a:pPr>
            <a:r>
              <a:rPr lang="pl-PL" dirty="0"/>
              <a:t>Powszechnie stosowany</a:t>
            </a:r>
          </a:p>
        </p:txBody>
      </p:sp>
    </p:spTree>
    <p:extLst>
      <p:ext uri="{BB962C8B-B14F-4D97-AF65-F5344CB8AC3E}">
        <p14:creationId xmlns:p14="http://schemas.microsoft.com/office/powerpoint/2010/main" val="139110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409502" y="2557463"/>
            <a:ext cx="937299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mr-IN" dirty="0"/>
              <a:t>–</a:t>
            </a:r>
            <a:r>
              <a:rPr lang="pl-PL" dirty="0"/>
              <a:t> wykorzystanie na zajęciach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Games </a:t>
            </a:r>
            <a:r>
              <a:rPr lang="mr-IN" dirty="0"/>
              <a:t>–</a:t>
            </a:r>
            <a:r>
              <a:rPr lang="pl-PL" dirty="0"/>
              <a:t> gotowy zestaw ćwiczeń o różnych stopniach zaawansowania</a:t>
            </a:r>
          </a:p>
          <a:p>
            <a:r>
              <a:rPr lang="pl-PL" dirty="0"/>
              <a:t>Idealne do zastosowania zarówno na lekcji, jak i do samodzielnej pracy uczniów</a:t>
            </a:r>
          </a:p>
          <a:p>
            <a:r>
              <a:rPr lang="pl-PL" dirty="0"/>
              <a:t>Możliwość zapisania rozwiązania w postaci linku</a:t>
            </a:r>
          </a:p>
          <a:p>
            <a:r>
              <a:rPr lang="pl-PL" dirty="0"/>
              <a:t>Stopniowe wprowadzanie nowych instrukcji (bloków)</a:t>
            </a:r>
          </a:p>
          <a:p>
            <a:r>
              <a:rPr lang="pl-PL" dirty="0"/>
              <a:t>Stopniowo rosnący poziom trudności</a:t>
            </a:r>
          </a:p>
        </p:txBody>
      </p:sp>
    </p:spTree>
    <p:extLst>
      <p:ext uri="{BB962C8B-B14F-4D97-AF65-F5344CB8AC3E}">
        <p14:creationId xmlns:p14="http://schemas.microsoft.com/office/powerpoint/2010/main" val="68858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Blockly</a:t>
            </a:r>
            <a:r>
              <a:rPr lang="pl-PL" dirty="0"/>
              <a:t> Games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27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1102</TotalTime>
  <Words>339</Words>
  <Application>Microsoft Office PowerPoint</Application>
  <PresentationFormat>Panoramiczny</PresentationFormat>
  <Paragraphs>63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Organiczny</vt:lpstr>
      <vt:lpstr>Programowanie wizualne</vt:lpstr>
      <vt:lpstr>Wybrane „narzędzia”</vt:lpstr>
      <vt:lpstr>Programowanie blokowe (puzzle)</vt:lpstr>
      <vt:lpstr>Scratch</vt:lpstr>
      <vt:lpstr>Przykład</vt:lpstr>
      <vt:lpstr>Blockly</vt:lpstr>
      <vt:lpstr>Przykład</vt:lpstr>
      <vt:lpstr>Blockly – wykorzystanie na zajęciach</vt:lpstr>
      <vt:lpstr>Blockly Games</vt:lpstr>
      <vt:lpstr>Przykład lekcji: wprowadzenie do algorytmów</vt:lpstr>
      <vt:lpstr>Blockly Code</vt:lpstr>
      <vt:lpstr>Blockly - zastosowania</vt:lpstr>
      <vt:lpstr>MIT App Inventor 2</vt:lpstr>
      <vt:lpstr>Godzina kodowania</vt:lpstr>
      <vt:lpstr>OzoBlockly</vt:lpstr>
      <vt:lpstr>CodeBug</vt:lpstr>
      <vt:lpstr>Baltie</vt:lpstr>
      <vt:lpstr>Przykład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szkole zgodnie z nową podstawą programową</dc:title>
  <dc:creator>Damian Kurpiewski</dc:creator>
  <cp:lastModifiedBy>Damian Kurpiewski</cp:lastModifiedBy>
  <cp:revision>36</cp:revision>
  <dcterms:created xsi:type="dcterms:W3CDTF">2017-10-24T18:49:57Z</dcterms:created>
  <dcterms:modified xsi:type="dcterms:W3CDTF">2021-11-27T14:48:35Z</dcterms:modified>
</cp:coreProperties>
</file>