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9746A-7078-4B1C-9E1C-0E26D4C642B2}" v="206" dt="2021-10-12T09:12:03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2410"/>
  </p:normalViewPr>
  <p:slideViewPr>
    <p:cSldViewPr snapToGrid="0" snapToObjects="1">
      <p:cViewPr varScale="1">
        <p:scale>
          <a:sx n="149" d="100"/>
          <a:sy n="149" d="100"/>
        </p:scale>
        <p:origin x="11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7999746A-7078-4B1C-9E1C-0E26D4C642B2}"/>
    <pc:docChg chg="undo custSel delSld modSld">
      <pc:chgData name="Damian Kurpiewski" userId="a6c40eeacb61fb23" providerId="LiveId" clId="{7999746A-7078-4B1C-9E1C-0E26D4C642B2}" dt="2021-10-12T09:19:10.062" v="386" actId="20577"/>
      <pc:docMkLst>
        <pc:docMk/>
      </pc:docMkLst>
      <pc:sldChg chg="addSp delSp modSp mod modMedia setBg addAnim delAnim setClrOvrMap">
        <pc:chgData name="Damian Kurpiewski" userId="a6c40eeacb61fb23" providerId="LiveId" clId="{7999746A-7078-4B1C-9E1C-0E26D4C642B2}" dt="2021-10-12T08:57:54.161" v="69" actId="1582"/>
        <pc:sldMkLst>
          <pc:docMk/>
          <pc:sldMk cId="487113373" sldId="256"/>
        </pc:sldMkLst>
        <pc:spChg chg="mod">
          <ac:chgData name="Damian Kurpiewski" userId="a6c40eeacb61fb23" providerId="LiveId" clId="{7999746A-7078-4B1C-9E1C-0E26D4C642B2}" dt="2021-10-12T08:57:42.990" v="66" actId="1582"/>
          <ac:spMkLst>
            <pc:docMk/>
            <pc:sldMk cId="487113373" sldId="256"/>
            <ac:spMk id="2" creationId="{00000000-0000-0000-0000-000000000000}"/>
          </ac:spMkLst>
        </pc:spChg>
        <pc:spChg chg="mod">
          <ac:chgData name="Damian Kurpiewski" userId="a6c40eeacb61fb23" providerId="LiveId" clId="{7999746A-7078-4B1C-9E1C-0E26D4C642B2}" dt="2021-10-12T08:57:54.161" v="69" actId="1582"/>
          <ac:spMkLst>
            <pc:docMk/>
            <pc:sldMk cId="487113373" sldId="256"/>
            <ac:spMk id="3" creationId="{00000000-0000-0000-0000-000000000000}"/>
          </ac:spMkLst>
        </pc:spChg>
        <pc:spChg chg="add del">
          <ac:chgData name="Damian Kurpiewski" userId="a6c40eeacb61fb23" providerId="LiveId" clId="{7999746A-7078-4B1C-9E1C-0E26D4C642B2}" dt="2021-10-12T08:57:03.961" v="53" actId="26606"/>
          <ac:spMkLst>
            <pc:docMk/>
            <pc:sldMk cId="487113373" sldId="256"/>
            <ac:spMk id="9" creationId="{C1DD1A8A-57D5-4A81-AD04-532B043C5611}"/>
          </ac:spMkLst>
        </pc:spChg>
        <pc:spChg chg="add del">
          <ac:chgData name="Damian Kurpiewski" userId="a6c40eeacb61fb23" providerId="LiveId" clId="{7999746A-7078-4B1C-9E1C-0E26D4C642B2}" dt="2021-10-12T08:57:03.961" v="53" actId="26606"/>
          <ac:spMkLst>
            <pc:docMk/>
            <pc:sldMk cId="487113373" sldId="256"/>
            <ac:spMk id="11" creationId="{007891EC-4501-44ED-A8C8-B11B6DB767AB}"/>
          </ac:spMkLst>
        </pc:spChg>
        <pc:spChg chg="add">
          <ac:chgData name="Damian Kurpiewski" userId="a6c40eeacb61fb23" providerId="LiveId" clId="{7999746A-7078-4B1C-9E1C-0E26D4C642B2}" dt="2021-10-12T08:57:03.971" v="54" actId="26606"/>
          <ac:spMkLst>
            <pc:docMk/>
            <pc:sldMk cId="487113373" sldId="256"/>
            <ac:spMk id="13" creationId="{71B2258F-86CA-4D4D-8270-BC05FCDEBFB3}"/>
          </ac:spMkLst>
        </pc:spChg>
        <pc:picChg chg="add del mod">
          <ac:chgData name="Damian Kurpiewski" userId="a6c40eeacb61fb23" providerId="LiveId" clId="{7999746A-7078-4B1C-9E1C-0E26D4C642B2}" dt="2021-10-12T08:57:03.961" v="53" actId="26606"/>
          <ac:picMkLst>
            <pc:docMk/>
            <pc:sldMk cId="487113373" sldId="256"/>
            <ac:picMk id="5" creationId="{BF19B6F9-D12D-4E2F-959E-D0A3B2E487C3}"/>
          </ac:picMkLst>
        </pc:picChg>
        <pc:picChg chg="add mod">
          <ac:chgData name="Damian Kurpiewski" userId="a6c40eeacb61fb23" providerId="LiveId" clId="{7999746A-7078-4B1C-9E1C-0E26D4C642B2}" dt="2021-10-12T08:57:23.492" v="64" actId="1076"/>
          <ac:picMkLst>
            <pc:docMk/>
            <pc:sldMk cId="487113373" sldId="256"/>
            <ac:picMk id="10" creationId="{3F733F16-59DB-486C-A4A5-AAEA92D4C514}"/>
          </ac:picMkLst>
        </pc:picChg>
        <pc:picChg chg="add">
          <ac:chgData name="Damian Kurpiewski" userId="a6c40eeacb61fb23" providerId="LiveId" clId="{7999746A-7078-4B1C-9E1C-0E26D4C642B2}" dt="2021-10-12T08:57:03.971" v="54" actId="26606"/>
          <ac:picMkLst>
            <pc:docMk/>
            <pc:sldMk cId="487113373" sldId="256"/>
            <ac:picMk id="14" creationId="{B6C23E64-8C3E-4F58-B344-CA2876BEB33A}"/>
          </ac:picMkLst>
        </pc:picChg>
      </pc:sldChg>
      <pc:sldChg chg="addSp delSp modSp mod setBg">
        <pc:chgData name="Damian Kurpiewski" userId="a6c40eeacb61fb23" providerId="LiveId" clId="{7999746A-7078-4B1C-9E1C-0E26D4C642B2}" dt="2021-10-12T08:59:36.143" v="103" actId="26606"/>
        <pc:sldMkLst>
          <pc:docMk/>
          <pc:sldMk cId="863889753" sldId="257"/>
        </pc:sldMkLst>
        <pc:spChg chg="mod">
          <ac:chgData name="Damian Kurpiewski" userId="a6c40eeacb61fb23" providerId="LiveId" clId="{7999746A-7078-4B1C-9E1C-0E26D4C642B2}" dt="2021-10-12T08:59:33.627" v="98" actId="26606"/>
          <ac:spMkLst>
            <pc:docMk/>
            <pc:sldMk cId="863889753" sldId="257"/>
            <ac:spMk id="2" creationId="{00000000-0000-0000-0000-000000000000}"/>
          </ac:spMkLst>
        </pc:spChg>
        <pc:spChg chg="add del">
          <ac:chgData name="Damian Kurpiewski" userId="a6c40eeacb61fb23" providerId="LiveId" clId="{7999746A-7078-4B1C-9E1C-0E26D4C642B2}" dt="2021-10-12T08:58:11.267" v="74" actId="26606"/>
          <ac:spMkLst>
            <pc:docMk/>
            <pc:sldMk cId="863889753" sldId="257"/>
            <ac:spMk id="3" creationId="{00000000-0000-0000-0000-000000000000}"/>
          </ac:spMkLst>
        </pc:spChg>
        <pc:spChg chg="add del">
          <ac:chgData name="Damian Kurpiewski" userId="a6c40eeacb61fb23" providerId="LiveId" clId="{7999746A-7078-4B1C-9E1C-0E26D4C642B2}" dt="2021-10-12T08:58:10.253" v="71" actId="26606"/>
          <ac:spMkLst>
            <pc:docMk/>
            <pc:sldMk cId="863889753" sldId="257"/>
            <ac:spMk id="9" creationId="{42285737-90EE-47DC-AC80-8AE156B11969}"/>
          </ac:spMkLst>
        </pc:spChg>
        <pc:spChg chg="add del">
          <ac:chgData name="Damian Kurpiewski" userId="a6c40eeacb61fb23" providerId="LiveId" clId="{7999746A-7078-4B1C-9E1C-0E26D4C642B2}" dt="2021-10-12T08:58:11.241" v="73" actId="26606"/>
          <ac:spMkLst>
            <pc:docMk/>
            <pc:sldMk cId="863889753" sldId="257"/>
            <ac:spMk id="19" creationId="{42285737-90EE-47DC-AC80-8AE156B11969}"/>
          </ac:spMkLst>
        </pc:spChg>
        <pc:spChg chg="add del">
          <ac:chgData name="Damian Kurpiewski" userId="a6c40eeacb61fb23" providerId="LiveId" clId="{7999746A-7078-4B1C-9E1C-0E26D4C642B2}" dt="2021-10-12T08:59:36.143" v="103" actId="26606"/>
          <ac:spMkLst>
            <pc:docMk/>
            <pc:sldMk cId="863889753" sldId="257"/>
            <ac:spMk id="23" creationId="{42285737-90EE-47DC-AC80-8AE156B11969}"/>
          </ac:spMkLst>
        </pc:spChg>
        <pc:spChg chg="add del">
          <ac:chgData name="Damian Kurpiewski" userId="a6c40eeacb61fb23" providerId="LiveId" clId="{7999746A-7078-4B1C-9E1C-0E26D4C642B2}" dt="2021-10-12T08:59:28.425" v="92" actId="26606"/>
          <ac:spMkLst>
            <pc:docMk/>
            <pc:sldMk cId="863889753" sldId="257"/>
            <ac:spMk id="30" creationId="{42285737-90EE-47DC-AC80-8AE156B11969}"/>
          </ac:spMkLst>
        </pc:spChg>
        <pc:spChg chg="add del">
          <ac:chgData name="Damian Kurpiewski" userId="a6c40eeacb61fb23" providerId="LiveId" clId="{7999746A-7078-4B1C-9E1C-0E26D4C642B2}" dt="2021-10-12T08:59:29.441" v="94" actId="26606"/>
          <ac:spMkLst>
            <pc:docMk/>
            <pc:sldMk cId="863889753" sldId="257"/>
            <ac:spMk id="40" creationId="{42285737-90EE-47DC-AC80-8AE156B11969}"/>
          </ac:spMkLst>
        </pc:spChg>
        <pc:spChg chg="add del">
          <ac:chgData name="Damian Kurpiewski" userId="a6c40eeacb61fb23" providerId="LiveId" clId="{7999746A-7078-4B1C-9E1C-0E26D4C642B2}" dt="2021-10-12T08:59:30.047" v="96" actId="26606"/>
          <ac:spMkLst>
            <pc:docMk/>
            <pc:sldMk cId="863889753" sldId="257"/>
            <ac:spMk id="43" creationId="{42285737-90EE-47DC-AC80-8AE156B11969}"/>
          </ac:spMkLst>
        </pc:spChg>
        <pc:spChg chg="add del">
          <ac:chgData name="Damian Kurpiewski" userId="a6c40eeacb61fb23" providerId="LiveId" clId="{7999746A-7078-4B1C-9E1C-0E26D4C642B2}" dt="2021-10-12T08:59:33.627" v="98" actId="26606"/>
          <ac:spMkLst>
            <pc:docMk/>
            <pc:sldMk cId="863889753" sldId="257"/>
            <ac:spMk id="46" creationId="{B34F5AD2-EDBD-4BBD-A55C-EAFFD0C7097A}"/>
          </ac:spMkLst>
        </pc:spChg>
        <pc:spChg chg="add del">
          <ac:chgData name="Damian Kurpiewski" userId="a6c40eeacb61fb23" providerId="LiveId" clId="{7999746A-7078-4B1C-9E1C-0E26D4C642B2}" dt="2021-10-12T08:59:33.627" v="98" actId="26606"/>
          <ac:spMkLst>
            <pc:docMk/>
            <pc:sldMk cId="863889753" sldId="257"/>
            <ac:spMk id="47" creationId="{C3896A03-3945-419A-B66B-4EE266EDD152}"/>
          </ac:spMkLst>
        </pc:spChg>
        <pc:spChg chg="add del">
          <ac:chgData name="Damian Kurpiewski" userId="a6c40eeacb61fb23" providerId="LiveId" clId="{7999746A-7078-4B1C-9E1C-0E26D4C642B2}" dt="2021-10-12T08:59:35.350" v="100" actId="26606"/>
          <ac:spMkLst>
            <pc:docMk/>
            <pc:sldMk cId="863889753" sldId="257"/>
            <ac:spMk id="49" creationId="{42285737-90EE-47DC-AC80-8AE156B11969}"/>
          </ac:spMkLst>
        </pc:spChg>
        <pc:spChg chg="add del">
          <ac:chgData name="Damian Kurpiewski" userId="a6c40eeacb61fb23" providerId="LiveId" clId="{7999746A-7078-4B1C-9E1C-0E26D4C642B2}" dt="2021-10-12T08:59:36.096" v="102" actId="26606"/>
          <ac:spMkLst>
            <pc:docMk/>
            <pc:sldMk cId="863889753" sldId="257"/>
            <ac:spMk id="52" creationId="{42285737-90EE-47DC-AC80-8AE156B11969}"/>
          </ac:spMkLst>
        </pc:spChg>
        <pc:spChg chg="add">
          <ac:chgData name="Damian Kurpiewski" userId="a6c40eeacb61fb23" providerId="LiveId" clId="{7999746A-7078-4B1C-9E1C-0E26D4C642B2}" dt="2021-10-12T08:59:36.143" v="103" actId="26606"/>
          <ac:spMkLst>
            <pc:docMk/>
            <pc:sldMk cId="863889753" sldId="257"/>
            <ac:spMk id="55" creationId="{42285737-90EE-47DC-AC80-8AE156B11969}"/>
          </ac:spMkLst>
        </pc:spChg>
        <pc:grpChg chg="add del">
          <ac:chgData name="Damian Kurpiewski" userId="a6c40eeacb61fb23" providerId="LiveId" clId="{7999746A-7078-4B1C-9E1C-0E26D4C642B2}" dt="2021-10-12T08:58:10.253" v="71" actId="26606"/>
          <ac:grpSpMkLst>
            <pc:docMk/>
            <pc:sldMk cId="863889753" sldId="257"/>
            <ac:grpSpMk id="11" creationId="{B57BDC17-F1B3-455F-BBF1-680AA1F25C06}"/>
          </ac:grpSpMkLst>
        </pc:grpChg>
        <pc:grpChg chg="add del">
          <ac:chgData name="Damian Kurpiewski" userId="a6c40eeacb61fb23" providerId="LiveId" clId="{7999746A-7078-4B1C-9E1C-0E26D4C642B2}" dt="2021-10-12T08:58:11.241" v="73" actId="26606"/>
          <ac:grpSpMkLst>
            <pc:docMk/>
            <pc:sldMk cId="863889753" sldId="257"/>
            <ac:grpSpMk id="20" creationId="{B57BDC17-F1B3-455F-BBF1-680AA1F25C06}"/>
          </ac:grpSpMkLst>
        </pc:grpChg>
        <pc:grpChg chg="add del">
          <ac:chgData name="Damian Kurpiewski" userId="a6c40eeacb61fb23" providerId="LiveId" clId="{7999746A-7078-4B1C-9E1C-0E26D4C642B2}" dt="2021-10-12T08:59:36.143" v="103" actId="26606"/>
          <ac:grpSpMkLst>
            <pc:docMk/>
            <pc:sldMk cId="863889753" sldId="257"/>
            <ac:grpSpMk id="24" creationId="{B57BDC17-F1B3-455F-BBF1-680AA1F25C06}"/>
          </ac:grpSpMkLst>
        </pc:grpChg>
        <pc:grpChg chg="add del">
          <ac:chgData name="Damian Kurpiewski" userId="a6c40eeacb61fb23" providerId="LiveId" clId="{7999746A-7078-4B1C-9E1C-0E26D4C642B2}" dt="2021-10-12T08:59:28.425" v="92" actId="26606"/>
          <ac:grpSpMkLst>
            <pc:docMk/>
            <pc:sldMk cId="863889753" sldId="257"/>
            <ac:grpSpMk id="32" creationId="{B57BDC17-F1B3-455F-BBF1-680AA1F25C06}"/>
          </ac:grpSpMkLst>
        </pc:grpChg>
        <pc:grpChg chg="add del">
          <ac:chgData name="Damian Kurpiewski" userId="a6c40eeacb61fb23" providerId="LiveId" clId="{7999746A-7078-4B1C-9E1C-0E26D4C642B2}" dt="2021-10-12T08:59:29.441" v="94" actId="26606"/>
          <ac:grpSpMkLst>
            <pc:docMk/>
            <pc:sldMk cId="863889753" sldId="257"/>
            <ac:grpSpMk id="41" creationId="{B57BDC17-F1B3-455F-BBF1-680AA1F25C06}"/>
          </ac:grpSpMkLst>
        </pc:grpChg>
        <pc:grpChg chg="add del">
          <ac:chgData name="Damian Kurpiewski" userId="a6c40eeacb61fb23" providerId="LiveId" clId="{7999746A-7078-4B1C-9E1C-0E26D4C642B2}" dt="2021-10-12T08:59:30.047" v="96" actId="26606"/>
          <ac:grpSpMkLst>
            <pc:docMk/>
            <pc:sldMk cId="863889753" sldId="257"/>
            <ac:grpSpMk id="44" creationId="{B57BDC17-F1B3-455F-BBF1-680AA1F25C06}"/>
          </ac:grpSpMkLst>
        </pc:grpChg>
        <pc:grpChg chg="add del">
          <ac:chgData name="Damian Kurpiewski" userId="a6c40eeacb61fb23" providerId="LiveId" clId="{7999746A-7078-4B1C-9E1C-0E26D4C642B2}" dt="2021-10-12T08:59:35.350" v="100" actId="26606"/>
          <ac:grpSpMkLst>
            <pc:docMk/>
            <pc:sldMk cId="863889753" sldId="257"/>
            <ac:grpSpMk id="50" creationId="{B57BDC17-F1B3-455F-BBF1-680AA1F25C06}"/>
          </ac:grpSpMkLst>
        </pc:grpChg>
        <pc:grpChg chg="add del">
          <ac:chgData name="Damian Kurpiewski" userId="a6c40eeacb61fb23" providerId="LiveId" clId="{7999746A-7078-4B1C-9E1C-0E26D4C642B2}" dt="2021-10-12T08:59:36.096" v="102" actId="26606"/>
          <ac:grpSpMkLst>
            <pc:docMk/>
            <pc:sldMk cId="863889753" sldId="257"/>
            <ac:grpSpMk id="53" creationId="{B57BDC17-F1B3-455F-BBF1-680AA1F25C06}"/>
          </ac:grpSpMkLst>
        </pc:grpChg>
        <pc:grpChg chg="add">
          <ac:chgData name="Damian Kurpiewski" userId="a6c40eeacb61fb23" providerId="LiveId" clId="{7999746A-7078-4B1C-9E1C-0E26D4C642B2}" dt="2021-10-12T08:59:36.143" v="103" actId="26606"/>
          <ac:grpSpMkLst>
            <pc:docMk/>
            <pc:sldMk cId="863889753" sldId="257"/>
            <ac:grpSpMk id="56" creationId="{B57BDC17-F1B3-455F-BBF1-680AA1F25C06}"/>
          </ac:grpSpMkLst>
        </pc:grpChg>
        <pc:graphicFrameChg chg="add del">
          <ac:chgData name="Damian Kurpiewski" userId="a6c40eeacb61fb23" providerId="LiveId" clId="{7999746A-7078-4B1C-9E1C-0E26D4C642B2}" dt="2021-10-12T08:58:10.253" v="71" actId="26606"/>
          <ac:graphicFrameMkLst>
            <pc:docMk/>
            <pc:sldMk cId="863889753" sldId="257"/>
            <ac:graphicFrameMk id="5" creationId="{3E5B1CA3-55E1-4230-AA9F-A20921B74B40}"/>
          </ac:graphicFrameMkLst>
        </pc:graphicFrameChg>
        <pc:graphicFrameChg chg="add del">
          <ac:chgData name="Damian Kurpiewski" userId="a6c40eeacb61fb23" providerId="LiveId" clId="{7999746A-7078-4B1C-9E1C-0E26D4C642B2}" dt="2021-10-12T08:58:11.241" v="73" actId="26606"/>
          <ac:graphicFrameMkLst>
            <pc:docMk/>
            <pc:sldMk cId="863889753" sldId="257"/>
            <ac:graphicFrameMk id="21" creationId="{99DFBFF4-8D87-4880-822C-AD409FD1A5EF}"/>
          </ac:graphicFrameMkLst>
        </pc:graphicFrameChg>
        <pc:graphicFrameChg chg="add mod modGraphic">
          <ac:chgData name="Damian Kurpiewski" userId="a6c40eeacb61fb23" providerId="LiveId" clId="{7999746A-7078-4B1C-9E1C-0E26D4C642B2}" dt="2021-10-12T08:59:36.143" v="103" actId="26606"/>
          <ac:graphicFrameMkLst>
            <pc:docMk/>
            <pc:sldMk cId="863889753" sldId="257"/>
            <ac:graphicFrameMk id="25" creationId="{3E5B1CA3-55E1-4230-AA9F-A20921B74B40}"/>
          </ac:graphicFrameMkLst>
        </pc:graphicFrameChg>
      </pc:sldChg>
      <pc:sldChg chg="addSp delSp modSp mod setBg">
        <pc:chgData name="Damian Kurpiewski" userId="a6c40eeacb61fb23" providerId="LiveId" clId="{7999746A-7078-4B1C-9E1C-0E26D4C642B2}" dt="2021-10-12T09:01:03.555" v="118" actId="2711"/>
        <pc:sldMkLst>
          <pc:docMk/>
          <pc:sldMk cId="258498288" sldId="258"/>
        </pc:sldMkLst>
        <pc:spChg chg="mod">
          <ac:chgData name="Damian Kurpiewski" userId="a6c40eeacb61fb23" providerId="LiveId" clId="{7999746A-7078-4B1C-9E1C-0E26D4C642B2}" dt="2021-10-12T08:59:16.619" v="90" actId="26606"/>
          <ac:spMkLst>
            <pc:docMk/>
            <pc:sldMk cId="258498288" sldId="258"/>
            <ac:spMk id="2" creationId="{00000000-0000-0000-0000-000000000000}"/>
          </ac:spMkLst>
        </pc:spChg>
        <pc:spChg chg="add del">
          <ac:chgData name="Damian Kurpiewski" userId="a6c40eeacb61fb23" providerId="LiveId" clId="{7999746A-7078-4B1C-9E1C-0E26D4C642B2}" dt="2021-10-12T08:59:16.619" v="90" actId="26606"/>
          <ac:spMkLst>
            <pc:docMk/>
            <pc:sldMk cId="258498288" sldId="258"/>
            <ac:spMk id="3" creationId="{00000000-0000-0000-0000-000000000000}"/>
          </ac:spMkLst>
        </pc:spChg>
        <pc:spChg chg="add del">
          <ac:chgData name="Damian Kurpiewski" userId="a6c40eeacb61fb23" providerId="LiveId" clId="{7999746A-7078-4B1C-9E1C-0E26D4C642B2}" dt="2021-10-12T08:59:08.514" v="79" actId="26606"/>
          <ac:spMkLst>
            <pc:docMk/>
            <pc:sldMk cId="258498288" sldId="258"/>
            <ac:spMk id="9" creationId="{B34F5AD2-EDBD-4BBD-A55C-EAFFD0C7097A}"/>
          </ac:spMkLst>
        </pc:spChg>
        <pc:spChg chg="add del">
          <ac:chgData name="Damian Kurpiewski" userId="a6c40eeacb61fb23" providerId="LiveId" clId="{7999746A-7078-4B1C-9E1C-0E26D4C642B2}" dt="2021-10-12T08:59:08.514" v="79" actId="26606"/>
          <ac:spMkLst>
            <pc:docMk/>
            <pc:sldMk cId="258498288" sldId="258"/>
            <ac:spMk id="11" creationId="{C3896A03-3945-419A-B66B-4EE266EDD152}"/>
          </ac:spMkLst>
        </pc:spChg>
        <pc:spChg chg="add del">
          <ac:chgData name="Damian Kurpiewski" userId="a6c40eeacb61fb23" providerId="LiveId" clId="{7999746A-7078-4B1C-9E1C-0E26D4C642B2}" dt="2021-10-12T08:59:14.471" v="85" actId="26606"/>
          <ac:spMkLst>
            <pc:docMk/>
            <pc:sldMk cId="258498288" sldId="258"/>
            <ac:spMk id="13" creationId="{3847E18C-932D-4C95-AABA-FEC7C9499AD7}"/>
          </ac:spMkLst>
        </pc:spChg>
        <pc:spChg chg="add del">
          <ac:chgData name="Damian Kurpiewski" userId="a6c40eeacb61fb23" providerId="LiveId" clId="{7999746A-7078-4B1C-9E1C-0E26D4C642B2}" dt="2021-10-12T08:59:14.471" v="85" actId="26606"/>
          <ac:spMkLst>
            <pc:docMk/>
            <pc:sldMk cId="258498288" sldId="258"/>
            <ac:spMk id="15" creationId="{3150CB11-0C61-439E-910F-5787759E72A0}"/>
          </ac:spMkLst>
        </pc:spChg>
        <pc:spChg chg="add del">
          <ac:chgData name="Damian Kurpiewski" userId="a6c40eeacb61fb23" providerId="LiveId" clId="{7999746A-7078-4B1C-9E1C-0E26D4C642B2}" dt="2021-10-12T08:59:14.471" v="85" actId="26606"/>
          <ac:spMkLst>
            <pc:docMk/>
            <pc:sldMk cId="258498288" sldId="258"/>
            <ac:spMk id="17" creationId="{43F8A58B-5155-44CE-A5FF-7647B47D0A7A}"/>
          </ac:spMkLst>
        </pc:spChg>
        <pc:spChg chg="add del">
          <ac:chgData name="Damian Kurpiewski" userId="a6c40eeacb61fb23" providerId="LiveId" clId="{7999746A-7078-4B1C-9E1C-0E26D4C642B2}" dt="2021-10-12T08:59:09.689" v="81" actId="26606"/>
          <ac:spMkLst>
            <pc:docMk/>
            <pc:sldMk cId="258498288" sldId="258"/>
            <ac:spMk id="18" creationId="{42285737-90EE-47DC-AC80-8AE156B11969}"/>
          </ac:spMkLst>
        </pc:spChg>
        <pc:spChg chg="add del">
          <ac:chgData name="Damian Kurpiewski" userId="a6c40eeacb61fb23" providerId="LiveId" clId="{7999746A-7078-4B1C-9E1C-0E26D4C642B2}" dt="2021-10-12T08:59:10.528" v="83" actId="26606"/>
          <ac:spMkLst>
            <pc:docMk/>
            <pc:sldMk cId="258498288" sldId="258"/>
            <ac:spMk id="22" creationId="{B34F5AD2-EDBD-4BBD-A55C-EAFFD0C7097A}"/>
          </ac:spMkLst>
        </pc:spChg>
        <pc:spChg chg="add del">
          <ac:chgData name="Damian Kurpiewski" userId="a6c40eeacb61fb23" providerId="LiveId" clId="{7999746A-7078-4B1C-9E1C-0E26D4C642B2}" dt="2021-10-12T08:59:10.528" v="83" actId="26606"/>
          <ac:spMkLst>
            <pc:docMk/>
            <pc:sldMk cId="258498288" sldId="258"/>
            <ac:spMk id="23" creationId="{C3896A03-3945-419A-B66B-4EE266EDD152}"/>
          </ac:spMkLst>
        </pc:spChg>
        <pc:spChg chg="add del">
          <ac:chgData name="Damian Kurpiewski" userId="a6c40eeacb61fb23" providerId="LiveId" clId="{7999746A-7078-4B1C-9E1C-0E26D4C642B2}" dt="2021-10-12T08:59:14.471" v="85" actId="26606"/>
          <ac:spMkLst>
            <pc:docMk/>
            <pc:sldMk cId="258498288" sldId="258"/>
            <ac:spMk id="26" creationId="{BACC6370-2D7E-4714-9D71-7542949D7D5D}"/>
          </ac:spMkLst>
        </pc:spChg>
        <pc:spChg chg="add del">
          <ac:chgData name="Damian Kurpiewski" userId="a6c40eeacb61fb23" providerId="LiveId" clId="{7999746A-7078-4B1C-9E1C-0E26D4C642B2}" dt="2021-10-12T08:59:14.471" v="85" actId="26606"/>
          <ac:spMkLst>
            <pc:docMk/>
            <pc:sldMk cId="258498288" sldId="258"/>
            <ac:spMk id="27" creationId="{256B2C21-A230-48C0-8DF1-C46611373C44}"/>
          </ac:spMkLst>
        </pc:spChg>
        <pc:spChg chg="add del">
          <ac:chgData name="Damian Kurpiewski" userId="a6c40eeacb61fb23" providerId="LiveId" clId="{7999746A-7078-4B1C-9E1C-0E26D4C642B2}" dt="2021-10-12T08:59:14.471" v="85" actId="26606"/>
          <ac:spMkLst>
            <pc:docMk/>
            <pc:sldMk cId="258498288" sldId="258"/>
            <ac:spMk id="28" creationId="{443F2ACA-E6D6-4028-82DD-F03C262D5DE6}"/>
          </ac:spMkLst>
        </pc:spChg>
        <pc:spChg chg="add del">
          <ac:chgData name="Damian Kurpiewski" userId="a6c40eeacb61fb23" providerId="LiveId" clId="{7999746A-7078-4B1C-9E1C-0E26D4C642B2}" dt="2021-10-12T08:59:15.291" v="87" actId="26606"/>
          <ac:spMkLst>
            <pc:docMk/>
            <pc:sldMk cId="258498288" sldId="258"/>
            <ac:spMk id="31" creationId="{B34F5AD2-EDBD-4BBD-A55C-EAFFD0C7097A}"/>
          </ac:spMkLst>
        </pc:spChg>
        <pc:spChg chg="add del">
          <ac:chgData name="Damian Kurpiewski" userId="a6c40eeacb61fb23" providerId="LiveId" clId="{7999746A-7078-4B1C-9E1C-0E26D4C642B2}" dt="2021-10-12T08:59:15.291" v="87" actId="26606"/>
          <ac:spMkLst>
            <pc:docMk/>
            <pc:sldMk cId="258498288" sldId="258"/>
            <ac:spMk id="32" creationId="{C3896A03-3945-419A-B66B-4EE266EDD152}"/>
          </ac:spMkLst>
        </pc:spChg>
        <pc:spChg chg="add del">
          <ac:chgData name="Damian Kurpiewski" userId="a6c40eeacb61fb23" providerId="LiveId" clId="{7999746A-7078-4B1C-9E1C-0E26D4C642B2}" dt="2021-10-12T08:59:16.599" v="89" actId="26606"/>
          <ac:spMkLst>
            <pc:docMk/>
            <pc:sldMk cId="258498288" sldId="258"/>
            <ac:spMk id="35" creationId="{BACC6370-2D7E-4714-9D71-7542949D7D5D}"/>
          </ac:spMkLst>
        </pc:spChg>
        <pc:spChg chg="add del">
          <ac:chgData name="Damian Kurpiewski" userId="a6c40eeacb61fb23" providerId="LiveId" clId="{7999746A-7078-4B1C-9E1C-0E26D4C642B2}" dt="2021-10-12T08:59:16.599" v="89" actId="26606"/>
          <ac:spMkLst>
            <pc:docMk/>
            <pc:sldMk cId="258498288" sldId="258"/>
            <ac:spMk id="36" creationId="{256B2C21-A230-48C0-8DF1-C46611373C44}"/>
          </ac:spMkLst>
        </pc:spChg>
        <pc:spChg chg="add del">
          <ac:chgData name="Damian Kurpiewski" userId="a6c40eeacb61fb23" providerId="LiveId" clId="{7999746A-7078-4B1C-9E1C-0E26D4C642B2}" dt="2021-10-12T08:59:16.599" v="89" actId="26606"/>
          <ac:spMkLst>
            <pc:docMk/>
            <pc:sldMk cId="258498288" sldId="258"/>
            <ac:spMk id="37" creationId="{3847E18C-932D-4C95-AABA-FEC7C9499AD7}"/>
          </ac:spMkLst>
        </pc:spChg>
        <pc:spChg chg="add del">
          <ac:chgData name="Damian Kurpiewski" userId="a6c40eeacb61fb23" providerId="LiveId" clId="{7999746A-7078-4B1C-9E1C-0E26D4C642B2}" dt="2021-10-12T08:59:16.599" v="89" actId="26606"/>
          <ac:spMkLst>
            <pc:docMk/>
            <pc:sldMk cId="258498288" sldId="258"/>
            <ac:spMk id="38" creationId="{3150CB11-0C61-439E-910F-5787759E72A0}"/>
          </ac:spMkLst>
        </pc:spChg>
        <pc:spChg chg="add del">
          <ac:chgData name="Damian Kurpiewski" userId="a6c40eeacb61fb23" providerId="LiveId" clId="{7999746A-7078-4B1C-9E1C-0E26D4C642B2}" dt="2021-10-12T08:59:16.599" v="89" actId="26606"/>
          <ac:spMkLst>
            <pc:docMk/>
            <pc:sldMk cId="258498288" sldId="258"/>
            <ac:spMk id="39" creationId="{43F8A58B-5155-44CE-A5FF-7647B47D0A7A}"/>
          </ac:spMkLst>
        </pc:spChg>
        <pc:spChg chg="add del">
          <ac:chgData name="Damian Kurpiewski" userId="a6c40eeacb61fb23" providerId="LiveId" clId="{7999746A-7078-4B1C-9E1C-0E26D4C642B2}" dt="2021-10-12T08:59:16.599" v="89" actId="26606"/>
          <ac:spMkLst>
            <pc:docMk/>
            <pc:sldMk cId="258498288" sldId="258"/>
            <ac:spMk id="40" creationId="{443F2ACA-E6D6-4028-82DD-F03C262D5DE6}"/>
          </ac:spMkLst>
        </pc:spChg>
        <pc:spChg chg="add">
          <ac:chgData name="Damian Kurpiewski" userId="a6c40eeacb61fb23" providerId="LiveId" clId="{7999746A-7078-4B1C-9E1C-0E26D4C642B2}" dt="2021-10-12T08:59:16.619" v="90" actId="26606"/>
          <ac:spMkLst>
            <pc:docMk/>
            <pc:sldMk cId="258498288" sldId="258"/>
            <ac:spMk id="43" creationId="{B34F5AD2-EDBD-4BBD-A55C-EAFFD0C7097A}"/>
          </ac:spMkLst>
        </pc:spChg>
        <pc:spChg chg="add">
          <ac:chgData name="Damian Kurpiewski" userId="a6c40eeacb61fb23" providerId="LiveId" clId="{7999746A-7078-4B1C-9E1C-0E26D4C642B2}" dt="2021-10-12T08:59:16.619" v="90" actId="26606"/>
          <ac:spMkLst>
            <pc:docMk/>
            <pc:sldMk cId="258498288" sldId="258"/>
            <ac:spMk id="44" creationId="{C3896A03-3945-419A-B66B-4EE266EDD152}"/>
          </ac:spMkLst>
        </pc:spChg>
        <pc:grpChg chg="add del">
          <ac:chgData name="Damian Kurpiewski" userId="a6c40eeacb61fb23" providerId="LiveId" clId="{7999746A-7078-4B1C-9E1C-0E26D4C642B2}" dt="2021-10-12T08:59:09.689" v="81" actId="26606"/>
          <ac:grpSpMkLst>
            <pc:docMk/>
            <pc:sldMk cId="258498288" sldId="258"/>
            <ac:grpSpMk id="19" creationId="{B57BDC17-F1B3-455F-BBF1-680AA1F25C06}"/>
          </ac:grpSpMkLst>
        </pc:grpChg>
        <pc:graphicFrameChg chg="add del">
          <ac:chgData name="Damian Kurpiewski" userId="a6c40eeacb61fb23" providerId="LiveId" clId="{7999746A-7078-4B1C-9E1C-0E26D4C642B2}" dt="2021-10-12T08:59:08.514" v="79" actId="26606"/>
          <ac:graphicFrameMkLst>
            <pc:docMk/>
            <pc:sldMk cId="258498288" sldId="258"/>
            <ac:graphicFrameMk id="5" creationId="{C4D30307-E3D5-4358-8FAF-9C415BE15DDE}"/>
          </ac:graphicFrameMkLst>
        </pc:graphicFrameChg>
        <pc:graphicFrameChg chg="add del">
          <ac:chgData name="Damian Kurpiewski" userId="a6c40eeacb61fb23" providerId="LiveId" clId="{7999746A-7078-4B1C-9E1C-0E26D4C642B2}" dt="2021-10-12T08:59:09.689" v="81" actId="26606"/>
          <ac:graphicFrameMkLst>
            <pc:docMk/>
            <pc:sldMk cId="258498288" sldId="258"/>
            <ac:graphicFrameMk id="20" creationId="{DEBDAB74-827D-44B4-A26C-DC27E119CBF5}"/>
          </ac:graphicFrameMkLst>
        </pc:graphicFrameChg>
        <pc:graphicFrameChg chg="add del">
          <ac:chgData name="Damian Kurpiewski" userId="a6c40eeacb61fb23" providerId="LiveId" clId="{7999746A-7078-4B1C-9E1C-0E26D4C642B2}" dt="2021-10-12T08:59:10.528" v="83" actId="26606"/>
          <ac:graphicFrameMkLst>
            <pc:docMk/>
            <pc:sldMk cId="258498288" sldId="258"/>
            <ac:graphicFrameMk id="24" creationId="{C4D30307-E3D5-4358-8FAF-9C415BE15DDE}"/>
          </ac:graphicFrameMkLst>
        </pc:graphicFrameChg>
        <pc:graphicFrameChg chg="add del">
          <ac:chgData name="Damian Kurpiewski" userId="a6c40eeacb61fb23" providerId="LiveId" clId="{7999746A-7078-4B1C-9E1C-0E26D4C642B2}" dt="2021-10-12T08:59:14.471" v="85" actId="26606"/>
          <ac:graphicFrameMkLst>
            <pc:docMk/>
            <pc:sldMk cId="258498288" sldId="258"/>
            <ac:graphicFrameMk id="29" creationId="{854D01EB-07F2-45FD-BA1A-1F4E6201FC32}"/>
          </ac:graphicFrameMkLst>
        </pc:graphicFrameChg>
        <pc:graphicFrameChg chg="add del">
          <ac:chgData name="Damian Kurpiewski" userId="a6c40eeacb61fb23" providerId="LiveId" clId="{7999746A-7078-4B1C-9E1C-0E26D4C642B2}" dt="2021-10-12T08:59:15.291" v="87" actId="26606"/>
          <ac:graphicFrameMkLst>
            <pc:docMk/>
            <pc:sldMk cId="258498288" sldId="258"/>
            <ac:graphicFrameMk id="33" creationId="{C4D30307-E3D5-4358-8FAF-9C415BE15DDE}"/>
          </ac:graphicFrameMkLst>
        </pc:graphicFrameChg>
        <pc:graphicFrameChg chg="add del">
          <ac:chgData name="Damian Kurpiewski" userId="a6c40eeacb61fb23" providerId="LiveId" clId="{7999746A-7078-4B1C-9E1C-0E26D4C642B2}" dt="2021-10-12T08:59:16.599" v="89" actId="26606"/>
          <ac:graphicFrameMkLst>
            <pc:docMk/>
            <pc:sldMk cId="258498288" sldId="258"/>
            <ac:graphicFrameMk id="41" creationId="{854D01EB-07F2-45FD-BA1A-1F4E6201FC32}"/>
          </ac:graphicFrameMkLst>
        </pc:graphicFrameChg>
        <pc:graphicFrameChg chg="add mod modGraphic">
          <ac:chgData name="Damian Kurpiewski" userId="a6c40eeacb61fb23" providerId="LiveId" clId="{7999746A-7078-4B1C-9E1C-0E26D4C642B2}" dt="2021-10-12T09:01:03.555" v="118" actId="2711"/>
          <ac:graphicFrameMkLst>
            <pc:docMk/>
            <pc:sldMk cId="258498288" sldId="258"/>
            <ac:graphicFrameMk id="45" creationId="{C4D30307-E3D5-4358-8FAF-9C415BE15DDE}"/>
          </ac:graphicFrameMkLst>
        </pc:graphicFrameChg>
      </pc:sldChg>
      <pc:sldChg chg="del">
        <pc:chgData name="Damian Kurpiewski" userId="a6c40eeacb61fb23" providerId="LiveId" clId="{7999746A-7078-4B1C-9E1C-0E26D4C642B2}" dt="2021-10-12T09:16:19.907" v="339" actId="47"/>
        <pc:sldMkLst>
          <pc:docMk/>
          <pc:sldMk cId="559503361" sldId="261"/>
        </pc:sldMkLst>
      </pc:sldChg>
      <pc:sldChg chg="del">
        <pc:chgData name="Damian Kurpiewski" userId="a6c40eeacb61fb23" providerId="LiveId" clId="{7999746A-7078-4B1C-9E1C-0E26D4C642B2}" dt="2021-10-12T09:16:19.907" v="339" actId="47"/>
        <pc:sldMkLst>
          <pc:docMk/>
          <pc:sldMk cId="1443950392" sldId="262"/>
        </pc:sldMkLst>
      </pc:sldChg>
      <pc:sldChg chg="del">
        <pc:chgData name="Damian Kurpiewski" userId="a6c40eeacb61fb23" providerId="LiveId" clId="{7999746A-7078-4B1C-9E1C-0E26D4C642B2}" dt="2021-10-12T09:16:19.907" v="339" actId="47"/>
        <pc:sldMkLst>
          <pc:docMk/>
          <pc:sldMk cId="552689025" sldId="263"/>
        </pc:sldMkLst>
      </pc:sldChg>
      <pc:sldChg chg="addSp delSp modSp mod setBg">
        <pc:chgData name="Damian Kurpiewski" userId="a6c40eeacb61fb23" providerId="LiveId" clId="{7999746A-7078-4B1C-9E1C-0E26D4C642B2}" dt="2021-10-12T09:17:12.986" v="351" actId="20577"/>
        <pc:sldMkLst>
          <pc:docMk/>
          <pc:sldMk cId="128022028" sldId="264"/>
        </pc:sldMkLst>
        <pc:spChg chg="mod">
          <ac:chgData name="Damian Kurpiewski" userId="a6c40eeacb61fb23" providerId="LiveId" clId="{7999746A-7078-4B1C-9E1C-0E26D4C642B2}" dt="2021-10-12T09:16:41.704" v="342" actId="26606"/>
          <ac:spMkLst>
            <pc:docMk/>
            <pc:sldMk cId="128022028" sldId="264"/>
            <ac:spMk id="2" creationId="{00000000-0000-0000-0000-000000000000}"/>
          </ac:spMkLst>
        </pc:spChg>
        <pc:spChg chg="add del">
          <ac:chgData name="Damian Kurpiewski" userId="a6c40eeacb61fb23" providerId="LiveId" clId="{7999746A-7078-4B1C-9E1C-0E26D4C642B2}" dt="2021-10-12T09:16:41.704" v="342" actId="26606"/>
          <ac:spMkLst>
            <pc:docMk/>
            <pc:sldMk cId="128022028" sldId="264"/>
            <ac:spMk id="3" creationId="{00000000-0000-0000-0000-000000000000}"/>
          </ac:spMkLst>
        </pc:spChg>
        <pc:spChg chg="add">
          <ac:chgData name="Damian Kurpiewski" userId="a6c40eeacb61fb23" providerId="LiveId" clId="{7999746A-7078-4B1C-9E1C-0E26D4C642B2}" dt="2021-10-12T09:16:41.704" v="342" actId="26606"/>
          <ac:spMkLst>
            <pc:docMk/>
            <pc:sldMk cId="128022028" sldId="264"/>
            <ac:spMk id="8" creationId="{1B15ED52-F352-441B-82BF-E0EA34836D08}"/>
          </ac:spMkLst>
        </pc:spChg>
        <pc:spChg chg="add del">
          <ac:chgData name="Damian Kurpiewski" userId="a6c40eeacb61fb23" providerId="LiveId" clId="{7999746A-7078-4B1C-9E1C-0E26D4C642B2}" dt="2021-10-12T09:16:41.694" v="341" actId="26606"/>
          <ac:spMkLst>
            <pc:docMk/>
            <pc:sldMk cId="128022028" sldId="264"/>
            <ac:spMk id="9" creationId="{3A5B4632-C963-4296-86F0-79AA9EA5AE98}"/>
          </ac:spMkLst>
        </pc:spChg>
        <pc:spChg chg="add">
          <ac:chgData name="Damian Kurpiewski" userId="a6c40eeacb61fb23" providerId="LiveId" clId="{7999746A-7078-4B1C-9E1C-0E26D4C642B2}" dt="2021-10-12T09:16:41.704" v="342" actId="26606"/>
          <ac:spMkLst>
            <pc:docMk/>
            <pc:sldMk cId="128022028" sldId="264"/>
            <ac:spMk id="10" creationId="{3B2E3793-BFE6-45A2-9B7B-E18844431C99}"/>
          </ac:spMkLst>
        </pc:spChg>
        <pc:spChg chg="add mod">
          <ac:chgData name="Damian Kurpiewski" userId="a6c40eeacb61fb23" providerId="LiveId" clId="{7999746A-7078-4B1C-9E1C-0E26D4C642B2}" dt="2021-10-12T09:17:12.986" v="351" actId="20577"/>
          <ac:spMkLst>
            <pc:docMk/>
            <pc:sldMk cId="128022028" sldId="264"/>
            <ac:spMk id="11" creationId="{00000000-0000-0000-0000-000000000000}"/>
          </ac:spMkLst>
        </pc:spChg>
        <pc:spChg chg="add">
          <ac:chgData name="Damian Kurpiewski" userId="a6c40eeacb61fb23" providerId="LiveId" clId="{7999746A-7078-4B1C-9E1C-0E26D4C642B2}" dt="2021-10-12T09:16:41.704" v="342" actId="26606"/>
          <ac:spMkLst>
            <pc:docMk/>
            <pc:sldMk cId="128022028" sldId="264"/>
            <ac:spMk id="12" creationId="{BC4C4868-CB8F-4AF9-9CDB-8108F2C19B67}"/>
          </ac:spMkLst>
        </pc:spChg>
        <pc:spChg chg="add">
          <ac:chgData name="Damian Kurpiewski" userId="a6c40eeacb61fb23" providerId="LiveId" clId="{7999746A-7078-4B1C-9E1C-0E26D4C642B2}" dt="2021-10-12T09:16:41.704" v="342" actId="26606"/>
          <ac:spMkLst>
            <pc:docMk/>
            <pc:sldMk cId="128022028" sldId="264"/>
            <ac:spMk id="14" creationId="{375E0459-6403-40CD-989D-56A4407CA12E}"/>
          </ac:spMkLst>
        </pc:spChg>
        <pc:spChg chg="add">
          <ac:chgData name="Damian Kurpiewski" userId="a6c40eeacb61fb23" providerId="LiveId" clId="{7999746A-7078-4B1C-9E1C-0E26D4C642B2}" dt="2021-10-12T09:16:41.704" v="342" actId="26606"/>
          <ac:spMkLst>
            <pc:docMk/>
            <pc:sldMk cId="128022028" sldId="264"/>
            <ac:spMk id="16" creationId="{53E5B1A8-3AC9-4BD1-9BBC-78CA94F2D1BA}"/>
          </ac:spMkLst>
        </pc:spChg>
        <pc:graphicFrameChg chg="add del">
          <ac:chgData name="Damian Kurpiewski" userId="a6c40eeacb61fb23" providerId="LiveId" clId="{7999746A-7078-4B1C-9E1C-0E26D4C642B2}" dt="2021-10-12T09:16:41.694" v="341" actId="26606"/>
          <ac:graphicFrameMkLst>
            <pc:docMk/>
            <pc:sldMk cId="128022028" sldId="264"/>
            <ac:graphicFrameMk id="5" creationId="{CEC873BD-7259-4A02-983D-25DB63BCFAC7}"/>
          </ac:graphicFrameMkLst>
        </pc:graphicFrameChg>
      </pc:sldChg>
      <pc:sldChg chg="addSp modSp mod setBg">
        <pc:chgData name="Damian Kurpiewski" userId="a6c40eeacb61fb23" providerId="LiveId" clId="{7999746A-7078-4B1C-9E1C-0E26D4C642B2}" dt="2021-10-12T09:17:45.487" v="366" actId="20577"/>
        <pc:sldMkLst>
          <pc:docMk/>
          <pc:sldMk cId="1385528022" sldId="265"/>
        </pc:sldMkLst>
        <pc:spChg chg="mod">
          <ac:chgData name="Damian Kurpiewski" userId="a6c40eeacb61fb23" providerId="LiveId" clId="{7999746A-7078-4B1C-9E1C-0E26D4C642B2}" dt="2021-10-12T09:17:27.378" v="352" actId="26606"/>
          <ac:spMkLst>
            <pc:docMk/>
            <pc:sldMk cId="1385528022" sldId="265"/>
            <ac:spMk id="2" creationId="{00000000-0000-0000-0000-000000000000}"/>
          </ac:spMkLst>
        </pc:spChg>
        <pc:spChg chg="mod">
          <ac:chgData name="Damian Kurpiewski" userId="a6c40eeacb61fb23" providerId="LiveId" clId="{7999746A-7078-4B1C-9E1C-0E26D4C642B2}" dt="2021-10-12T09:17:45.487" v="366" actId="20577"/>
          <ac:spMkLst>
            <pc:docMk/>
            <pc:sldMk cId="1385528022" sldId="265"/>
            <ac:spMk id="3" creationId="{00000000-0000-0000-0000-000000000000}"/>
          </ac:spMkLst>
        </pc:spChg>
        <pc:spChg chg="add">
          <ac:chgData name="Damian Kurpiewski" userId="a6c40eeacb61fb23" providerId="LiveId" clId="{7999746A-7078-4B1C-9E1C-0E26D4C642B2}" dt="2021-10-12T09:17:27.378" v="352" actId="26606"/>
          <ac:spMkLst>
            <pc:docMk/>
            <pc:sldMk cId="1385528022" sldId="265"/>
            <ac:spMk id="8" creationId="{1B15ED52-F352-441B-82BF-E0EA34836D08}"/>
          </ac:spMkLst>
        </pc:spChg>
        <pc:spChg chg="add">
          <ac:chgData name="Damian Kurpiewski" userId="a6c40eeacb61fb23" providerId="LiveId" clId="{7999746A-7078-4B1C-9E1C-0E26D4C642B2}" dt="2021-10-12T09:17:27.378" v="352" actId="26606"/>
          <ac:spMkLst>
            <pc:docMk/>
            <pc:sldMk cId="1385528022" sldId="265"/>
            <ac:spMk id="10" creationId="{3B2E3793-BFE6-45A2-9B7B-E18844431C99}"/>
          </ac:spMkLst>
        </pc:spChg>
        <pc:spChg chg="add">
          <ac:chgData name="Damian Kurpiewski" userId="a6c40eeacb61fb23" providerId="LiveId" clId="{7999746A-7078-4B1C-9E1C-0E26D4C642B2}" dt="2021-10-12T09:17:27.378" v="352" actId="26606"/>
          <ac:spMkLst>
            <pc:docMk/>
            <pc:sldMk cId="1385528022" sldId="265"/>
            <ac:spMk id="12" creationId="{BC4C4868-CB8F-4AF9-9CDB-8108F2C19B67}"/>
          </ac:spMkLst>
        </pc:spChg>
        <pc:spChg chg="add">
          <ac:chgData name="Damian Kurpiewski" userId="a6c40eeacb61fb23" providerId="LiveId" clId="{7999746A-7078-4B1C-9E1C-0E26D4C642B2}" dt="2021-10-12T09:17:27.378" v="352" actId="26606"/>
          <ac:spMkLst>
            <pc:docMk/>
            <pc:sldMk cId="1385528022" sldId="265"/>
            <ac:spMk id="14" creationId="{375E0459-6403-40CD-989D-56A4407CA12E}"/>
          </ac:spMkLst>
        </pc:spChg>
        <pc:spChg chg="add">
          <ac:chgData name="Damian Kurpiewski" userId="a6c40eeacb61fb23" providerId="LiveId" clId="{7999746A-7078-4B1C-9E1C-0E26D4C642B2}" dt="2021-10-12T09:17:27.378" v="352" actId="26606"/>
          <ac:spMkLst>
            <pc:docMk/>
            <pc:sldMk cId="1385528022" sldId="265"/>
            <ac:spMk id="16" creationId="{53E5B1A8-3AC9-4BD1-9BBC-78CA94F2D1BA}"/>
          </ac:spMkLst>
        </pc:spChg>
      </pc:sldChg>
      <pc:sldChg chg="addSp modSp mod setBg">
        <pc:chgData name="Damian Kurpiewski" userId="a6c40eeacb61fb23" providerId="LiveId" clId="{7999746A-7078-4B1C-9E1C-0E26D4C642B2}" dt="2021-10-12T09:18:30.079" v="376" actId="20577"/>
        <pc:sldMkLst>
          <pc:docMk/>
          <pc:sldMk cId="1881478119" sldId="266"/>
        </pc:sldMkLst>
        <pc:spChg chg="mod">
          <ac:chgData name="Damian Kurpiewski" userId="a6c40eeacb61fb23" providerId="LiveId" clId="{7999746A-7078-4B1C-9E1C-0E26D4C642B2}" dt="2021-10-12T09:18:17.155" v="367" actId="26606"/>
          <ac:spMkLst>
            <pc:docMk/>
            <pc:sldMk cId="1881478119" sldId="266"/>
            <ac:spMk id="2" creationId="{00000000-0000-0000-0000-000000000000}"/>
          </ac:spMkLst>
        </pc:spChg>
        <pc:spChg chg="mod">
          <ac:chgData name="Damian Kurpiewski" userId="a6c40eeacb61fb23" providerId="LiveId" clId="{7999746A-7078-4B1C-9E1C-0E26D4C642B2}" dt="2021-10-12T09:18:30.079" v="376" actId="20577"/>
          <ac:spMkLst>
            <pc:docMk/>
            <pc:sldMk cId="1881478119" sldId="266"/>
            <ac:spMk id="3" creationId="{00000000-0000-0000-0000-000000000000}"/>
          </ac:spMkLst>
        </pc:spChg>
        <pc:spChg chg="add">
          <ac:chgData name="Damian Kurpiewski" userId="a6c40eeacb61fb23" providerId="LiveId" clId="{7999746A-7078-4B1C-9E1C-0E26D4C642B2}" dt="2021-10-12T09:18:17.155" v="367" actId="26606"/>
          <ac:spMkLst>
            <pc:docMk/>
            <pc:sldMk cId="1881478119" sldId="266"/>
            <ac:spMk id="8" creationId="{1B15ED52-F352-441B-82BF-E0EA34836D08}"/>
          </ac:spMkLst>
        </pc:spChg>
        <pc:spChg chg="add">
          <ac:chgData name="Damian Kurpiewski" userId="a6c40eeacb61fb23" providerId="LiveId" clId="{7999746A-7078-4B1C-9E1C-0E26D4C642B2}" dt="2021-10-12T09:18:17.155" v="367" actId="26606"/>
          <ac:spMkLst>
            <pc:docMk/>
            <pc:sldMk cId="1881478119" sldId="266"/>
            <ac:spMk id="10" creationId="{3B2E3793-BFE6-45A2-9B7B-E18844431C99}"/>
          </ac:spMkLst>
        </pc:spChg>
        <pc:spChg chg="add">
          <ac:chgData name="Damian Kurpiewski" userId="a6c40eeacb61fb23" providerId="LiveId" clId="{7999746A-7078-4B1C-9E1C-0E26D4C642B2}" dt="2021-10-12T09:18:17.155" v="367" actId="26606"/>
          <ac:spMkLst>
            <pc:docMk/>
            <pc:sldMk cId="1881478119" sldId="266"/>
            <ac:spMk id="12" creationId="{BC4C4868-CB8F-4AF9-9CDB-8108F2C19B67}"/>
          </ac:spMkLst>
        </pc:spChg>
        <pc:spChg chg="add">
          <ac:chgData name="Damian Kurpiewski" userId="a6c40eeacb61fb23" providerId="LiveId" clId="{7999746A-7078-4B1C-9E1C-0E26D4C642B2}" dt="2021-10-12T09:18:17.155" v="367" actId="26606"/>
          <ac:spMkLst>
            <pc:docMk/>
            <pc:sldMk cId="1881478119" sldId="266"/>
            <ac:spMk id="14" creationId="{375E0459-6403-40CD-989D-56A4407CA12E}"/>
          </ac:spMkLst>
        </pc:spChg>
        <pc:spChg chg="add">
          <ac:chgData name="Damian Kurpiewski" userId="a6c40eeacb61fb23" providerId="LiveId" clId="{7999746A-7078-4B1C-9E1C-0E26D4C642B2}" dt="2021-10-12T09:18:17.155" v="367" actId="26606"/>
          <ac:spMkLst>
            <pc:docMk/>
            <pc:sldMk cId="1881478119" sldId="266"/>
            <ac:spMk id="16" creationId="{53E5B1A8-3AC9-4BD1-9BBC-78CA94F2D1BA}"/>
          </ac:spMkLst>
        </pc:spChg>
      </pc:sldChg>
      <pc:sldChg chg="addSp modSp mod setBg">
        <pc:chgData name="Damian Kurpiewski" userId="a6c40eeacb61fb23" providerId="LiveId" clId="{7999746A-7078-4B1C-9E1C-0E26D4C642B2}" dt="2021-10-12T09:19:10.062" v="386" actId="20577"/>
        <pc:sldMkLst>
          <pc:docMk/>
          <pc:sldMk cId="1551640096" sldId="267"/>
        </pc:sldMkLst>
        <pc:spChg chg="mod">
          <ac:chgData name="Damian Kurpiewski" userId="a6c40eeacb61fb23" providerId="LiveId" clId="{7999746A-7078-4B1C-9E1C-0E26D4C642B2}" dt="2021-10-12T09:18:41.716" v="377" actId="26606"/>
          <ac:spMkLst>
            <pc:docMk/>
            <pc:sldMk cId="1551640096" sldId="267"/>
            <ac:spMk id="2" creationId="{00000000-0000-0000-0000-000000000000}"/>
          </ac:spMkLst>
        </pc:spChg>
        <pc:spChg chg="mod">
          <ac:chgData name="Damian Kurpiewski" userId="a6c40eeacb61fb23" providerId="LiveId" clId="{7999746A-7078-4B1C-9E1C-0E26D4C642B2}" dt="2021-10-12T09:19:10.062" v="386" actId="20577"/>
          <ac:spMkLst>
            <pc:docMk/>
            <pc:sldMk cId="1551640096" sldId="267"/>
            <ac:spMk id="3" creationId="{00000000-0000-0000-0000-000000000000}"/>
          </ac:spMkLst>
        </pc:spChg>
        <pc:spChg chg="add">
          <ac:chgData name="Damian Kurpiewski" userId="a6c40eeacb61fb23" providerId="LiveId" clId="{7999746A-7078-4B1C-9E1C-0E26D4C642B2}" dt="2021-10-12T09:18:41.716" v="377" actId="26606"/>
          <ac:spMkLst>
            <pc:docMk/>
            <pc:sldMk cId="1551640096" sldId="267"/>
            <ac:spMk id="8" creationId="{1B15ED52-F352-441B-82BF-E0EA34836D08}"/>
          </ac:spMkLst>
        </pc:spChg>
        <pc:spChg chg="add">
          <ac:chgData name="Damian Kurpiewski" userId="a6c40eeacb61fb23" providerId="LiveId" clId="{7999746A-7078-4B1C-9E1C-0E26D4C642B2}" dt="2021-10-12T09:18:41.716" v="377" actId="26606"/>
          <ac:spMkLst>
            <pc:docMk/>
            <pc:sldMk cId="1551640096" sldId="267"/>
            <ac:spMk id="10" creationId="{3B2E3793-BFE6-45A2-9B7B-E18844431C99}"/>
          </ac:spMkLst>
        </pc:spChg>
        <pc:spChg chg="add">
          <ac:chgData name="Damian Kurpiewski" userId="a6c40eeacb61fb23" providerId="LiveId" clId="{7999746A-7078-4B1C-9E1C-0E26D4C642B2}" dt="2021-10-12T09:18:41.716" v="377" actId="26606"/>
          <ac:spMkLst>
            <pc:docMk/>
            <pc:sldMk cId="1551640096" sldId="267"/>
            <ac:spMk id="12" creationId="{BC4C4868-CB8F-4AF9-9CDB-8108F2C19B67}"/>
          </ac:spMkLst>
        </pc:spChg>
        <pc:spChg chg="add">
          <ac:chgData name="Damian Kurpiewski" userId="a6c40eeacb61fb23" providerId="LiveId" clId="{7999746A-7078-4B1C-9E1C-0E26D4C642B2}" dt="2021-10-12T09:18:41.716" v="377" actId="26606"/>
          <ac:spMkLst>
            <pc:docMk/>
            <pc:sldMk cId="1551640096" sldId="267"/>
            <ac:spMk id="14" creationId="{375E0459-6403-40CD-989D-56A4407CA12E}"/>
          </ac:spMkLst>
        </pc:spChg>
        <pc:spChg chg="add">
          <ac:chgData name="Damian Kurpiewski" userId="a6c40eeacb61fb23" providerId="LiveId" clId="{7999746A-7078-4B1C-9E1C-0E26D4C642B2}" dt="2021-10-12T09:18:41.716" v="377" actId="26606"/>
          <ac:spMkLst>
            <pc:docMk/>
            <pc:sldMk cId="1551640096" sldId="267"/>
            <ac:spMk id="16" creationId="{53E5B1A8-3AC9-4BD1-9BBC-78CA94F2D1BA}"/>
          </ac:spMkLst>
        </pc:spChg>
      </pc:sldChg>
      <pc:sldChg chg="addSp delSp modSp mod setBg">
        <pc:chgData name="Damian Kurpiewski" userId="a6c40eeacb61fb23" providerId="LiveId" clId="{7999746A-7078-4B1C-9E1C-0E26D4C642B2}" dt="2021-10-12T09:01:34.520" v="137" actId="26606"/>
        <pc:sldMkLst>
          <pc:docMk/>
          <pc:sldMk cId="1629198912" sldId="268"/>
        </pc:sldMkLst>
        <pc:spChg chg="mod">
          <ac:chgData name="Damian Kurpiewski" userId="a6c40eeacb61fb23" providerId="LiveId" clId="{7999746A-7078-4B1C-9E1C-0E26D4C642B2}" dt="2021-10-12T09:01:34.520" v="137" actId="26606"/>
          <ac:spMkLst>
            <pc:docMk/>
            <pc:sldMk cId="1629198912" sldId="268"/>
            <ac:spMk id="2" creationId="{6F7C3808-E292-9F4D-A773-6AC20AFE8843}"/>
          </ac:spMkLst>
        </pc:spChg>
        <pc:spChg chg="add del">
          <ac:chgData name="Damian Kurpiewski" userId="a6c40eeacb61fb23" providerId="LiveId" clId="{7999746A-7078-4B1C-9E1C-0E26D4C642B2}" dt="2021-10-12T09:01:34.520" v="137" actId="26606"/>
          <ac:spMkLst>
            <pc:docMk/>
            <pc:sldMk cId="1629198912" sldId="268"/>
            <ac:spMk id="3" creationId="{BAD64F6F-3472-A449-94A4-3919875ABC46}"/>
          </ac:spMkLst>
        </pc:spChg>
        <pc:spChg chg="add del">
          <ac:chgData name="Damian Kurpiewski" userId="a6c40eeacb61fb23" providerId="LiveId" clId="{7999746A-7078-4B1C-9E1C-0E26D4C642B2}" dt="2021-10-12T09:01:19.713" v="120" actId="26606"/>
          <ac:spMkLst>
            <pc:docMk/>
            <pc:sldMk cId="1629198912" sldId="268"/>
            <ac:spMk id="9" creationId="{42285737-90EE-47DC-AC80-8AE156B11969}"/>
          </ac:spMkLst>
        </pc:spChg>
        <pc:spChg chg="add del">
          <ac:chgData name="Damian Kurpiewski" userId="a6c40eeacb61fb23" providerId="LiveId" clId="{7999746A-7078-4B1C-9E1C-0E26D4C642B2}" dt="2021-10-12T09:01:25.772" v="124" actId="26606"/>
          <ac:spMkLst>
            <pc:docMk/>
            <pc:sldMk cId="1629198912" sldId="268"/>
            <ac:spMk id="13" creationId="{3847E18C-932D-4C95-AABA-FEC7C9499AD7}"/>
          </ac:spMkLst>
        </pc:spChg>
        <pc:spChg chg="add del">
          <ac:chgData name="Damian Kurpiewski" userId="a6c40eeacb61fb23" providerId="LiveId" clId="{7999746A-7078-4B1C-9E1C-0E26D4C642B2}" dt="2021-10-12T09:01:25.772" v="124" actId="26606"/>
          <ac:spMkLst>
            <pc:docMk/>
            <pc:sldMk cId="1629198912" sldId="268"/>
            <ac:spMk id="15" creationId="{3150CB11-0C61-439E-910F-5787759E72A0}"/>
          </ac:spMkLst>
        </pc:spChg>
        <pc:spChg chg="add del">
          <ac:chgData name="Damian Kurpiewski" userId="a6c40eeacb61fb23" providerId="LiveId" clId="{7999746A-7078-4B1C-9E1C-0E26D4C642B2}" dt="2021-10-12T09:01:25.772" v="124" actId="26606"/>
          <ac:spMkLst>
            <pc:docMk/>
            <pc:sldMk cId="1629198912" sldId="268"/>
            <ac:spMk id="17" creationId="{43F8A58B-5155-44CE-A5FF-7647B47D0A7A}"/>
          </ac:spMkLst>
        </pc:spChg>
        <pc:spChg chg="add del">
          <ac:chgData name="Damian Kurpiewski" userId="a6c40eeacb61fb23" providerId="LiveId" clId="{7999746A-7078-4B1C-9E1C-0E26D4C642B2}" dt="2021-10-12T09:01:20.604" v="122" actId="26606"/>
          <ac:spMkLst>
            <pc:docMk/>
            <pc:sldMk cId="1629198912" sldId="268"/>
            <ac:spMk id="19" creationId="{42285737-90EE-47DC-AC80-8AE156B11969}"/>
          </ac:spMkLst>
        </pc:spChg>
        <pc:spChg chg="add del">
          <ac:chgData name="Damian Kurpiewski" userId="a6c40eeacb61fb23" providerId="LiveId" clId="{7999746A-7078-4B1C-9E1C-0E26D4C642B2}" dt="2021-10-12T09:01:25.772" v="124" actId="26606"/>
          <ac:spMkLst>
            <pc:docMk/>
            <pc:sldMk cId="1629198912" sldId="268"/>
            <ac:spMk id="23" creationId="{BACC6370-2D7E-4714-9D71-7542949D7D5D}"/>
          </ac:spMkLst>
        </pc:spChg>
        <pc:spChg chg="add del">
          <ac:chgData name="Damian Kurpiewski" userId="a6c40eeacb61fb23" providerId="LiveId" clId="{7999746A-7078-4B1C-9E1C-0E26D4C642B2}" dt="2021-10-12T09:01:25.772" v="124" actId="26606"/>
          <ac:spMkLst>
            <pc:docMk/>
            <pc:sldMk cId="1629198912" sldId="268"/>
            <ac:spMk id="24" creationId="{256B2C21-A230-48C0-8DF1-C46611373C44}"/>
          </ac:spMkLst>
        </pc:spChg>
        <pc:spChg chg="add del">
          <ac:chgData name="Damian Kurpiewski" userId="a6c40eeacb61fb23" providerId="LiveId" clId="{7999746A-7078-4B1C-9E1C-0E26D4C642B2}" dt="2021-10-12T09:01:25.772" v="124" actId="26606"/>
          <ac:spMkLst>
            <pc:docMk/>
            <pc:sldMk cId="1629198912" sldId="268"/>
            <ac:spMk id="25" creationId="{443F2ACA-E6D6-4028-82DD-F03C262D5DE6}"/>
          </ac:spMkLst>
        </pc:spChg>
        <pc:spChg chg="add del">
          <ac:chgData name="Damian Kurpiewski" userId="a6c40eeacb61fb23" providerId="LiveId" clId="{7999746A-7078-4B1C-9E1C-0E26D4C642B2}" dt="2021-10-12T09:01:26.539" v="126" actId="26606"/>
          <ac:spMkLst>
            <pc:docMk/>
            <pc:sldMk cId="1629198912" sldId="268"/>
            <ac:spMk id="28" creationId="{BACC6370-2D7E-4714-9D71-7542949D7D5D}"/>
          </ac:spMkLst>
        </pc:spChg>
        <pc:spChg chg="add del">
          <ac:chgData name="Damian Kurpiewski" userId="a6c40eeacb61fb23" providerId="LiveId" clId="{7999746A-7078-4B1C-9E1C-0E26D4C642B2}" dt="2021-10-12T09:01:26.539" v="126" actId="26606"/>
          <ac:spMkLst>
            <pc:docMk/>
            <pc:sldMk cId="1629198912" sldId="268"/>
            <ac:spMk id="29" creationId="{256B2C21-A230-48C0-8DF1-C46611373C44}"/>
          </ac:spMkLst>
        </pc:spChg>
        <pc:spChg chg="add del">
          <ac:chgData name="Damian Kurpiewski" userId="a6c40eeacb61fb23" providerId="LiveId" clId="{7999746A-7078-4B1C-9E1C-0E26D4C642B2}" dt="2021-10-12T09:01:26.539" v="126" actId="26606"/>
          <ac:spMkLst>
            <pc:docMk/>
            <pc:sldMk cId="1629198912" sldId="268"/>
            <ac:spMk id="30" creationId="{3847E18C-932D-4C95-AABA-FEC7C9499AD7}"/>
          </ac:spMkLst>
        </pc:spChg>
        <pc:spChg chg="add del">
          <ac:chgData name="Damian Kurpiewski" userId="a6c40eeacb61fb23" providerId="LiveId" clId="{7999746A-7078-4B1C-9E1C-0E26D4C642B2}" dt="2021-10-12T09:01:26.539" v="126" actId="26606"/>
          <ac:spMkLst>
            <pc:docMk/>
            <pc:sldMk cId="1629198912" sldId="268"/>
            <ac:spMk id="31" creationId="{3150CB11-0C61-439E-910F-5787759E72A0}"/>
          </ac:spMkLst>
        </pc:spChg>
        <pc:spChg chg="add del">
          <ac:chgData name="Damian Kurpiewski" userId="a6c40eeacb61fb23" providerId="LiveId" clId="{7999746A-7078-4B1C-9E1C-0E26D4C642B2}" dt="2021-10-12T09:01:26.539" v="126" actId="26606"/>
          <ac:spMkLst>
            <pc:docMk/>
            <pc:sldMk cId="1629198912" sldId="268"/>
            <ac:spMk id="32" creationId="{43F8A58B-5155-44CE-A5FF-7647B47D0A7A}"/>
          </ac:spMkLst>
        </pc:spChg>
        <pc:spChg chg="add del">
          <ac:chgData name="Damian Kurpiewski" userId="a6c40eeacb61fb23" providerId="LiveId" clId="{7999746A-7078-4B1C-9E1C-0E26D4C642B2}" dt="2021-10-12T09:01:26.539" v="126" actId="26606"/>
          <ac:spMkLst>
            <pc:docMk/>
            <pc:sldMk cId="1629198912" sldId="268"/>
            <ac:spMk id="33" creationId="{443F2ACA-E6D6-4028-82DD-F03C262D5DE6}"/>
          </ac:spMkLst>
        </pc:spChg>
        <pc:spChg chg="add del">
          <ac:chgData name="Damian Kurpiewski" userId="a6c40eeacb61fb23" providerId="LiveId" clId="{7999746A-7078-4B1C-9E1C-0E26D4C642B2}" dt="2021-10-12T09:01:27.590" v="128" actId="26606"/>
          <ac:spMkLst>
            <pc:docMk/>
            <pc:sldMk cId="1629198912" sldId="268"/>
            <ac:spMk id="36" creationId="{42285737-90EE-47DC-AC80-8AE156B11969}"/>
          </ac:spMkLst>
        </pc:spChg>
        <pc:spChg chg="add del">
          <ac:chgData name="Damian Kurpiewski" userId="a6c40eeacb61fb23" providerId="LiveId" clId="{7999746A-7078-4B1C-9E1C-0E26D4C642B2}" dt="2021-10-12T09:01:28.325" v="130" actId="26606"/>
          <ac:spMkLst>
            <pc:docMk/>
            <pc:sldMk cId="1629198912" sldId="268"/>
            <ac:spMk id="43" creationId="{42285737-90EE-47DC-AC80-8AE156B11969}"/>
          </ac:spMkLst>
        </pc:spChg>
        <pc:spChg chg="add del">
          <ac:chgData name="Damian Kurpiewski" userId="a6c40eeacb61fb23" providerId="LiveId" clId="{7999746A-7078-4B1C-9E1C-0E26D4C642B2}" dt="2021-10-12T09:01:30.754" v="132" actId="26606"/>
          <ac:spMkLst>
            <pc:docMk/>
            <pc:sldMk cId="1629198912" sldId="268"/>
            <ac:spMk id="50" creationId="{BACC6370-2D7E-4714-9D71-7542949D7D5D}"/>
          </ac:spMkLst>
        </pc:spChg>
        <pc:spChg chg="add del">
          <ac:chgData name="Damian Kurpiewski" userId="a6c40eeacb61fb23" providerId="LiveId" clId="{7999746A-7078-4B1C-9E1C-0E26D4C642B2}" dt="2021-10-12T09:01:30.754" v="132" actId="26606"/>
          <ac:spMkLst>
            <pc:docMk/>
            <pc:sldMk cId="1629198912" sldId="268"/>
            <ac:spMk id="51" creationId="{256B2C21-A230-48C0-8DF1-C46611373C44}"/>
          </ac:spMkLst>
        </pc:spChg>
        <pc:spChg chg="add del">
          <ac:chgData name="Damian Kurpiewski" userId="a6c40eeacb61fb23" providerId="LiveId" clId="{7999746A-7078-4B1C-9E1C-0E26D4C642B2}" dt="2021-10-12T09:01:30.754" v="132" actId="26606"/>
          <ac:spMkLst>
            <pc:docMk/>
            <pc:sldMk cId="1629198912" sldId="268"/>
            <ac:spMk id="52" creationId="{3847E18C-932D-4C95-AABA-FEC7C9499AD7}"/>
          </ac:spMkLst>
        </pc:spChg>
        <pc:spChg chg="add del">
          <ac:chgData name="Damian Kurpiewski" userId="a6c40eeacb61fb23" providerId="LiveId" clId="{7999746A-7078-4B1C-9E1C-0E26D4C642B2}" dt="2021-10-12T09:01:30.754" v="132" actId="26606"/>
          <ac:spMkLst>
            <pc:docMk/>
            <pc:sldMk cId="1629198912" sldId="268"/>
            <ac:spMk id="53" creationId="{3150CB11-0C61-439E-910F-5787759E72A0}"/>
          </ac:spMkLst>
        </pc:spChg>
        <pc:spChg chg="add del">
          <ac:chgData name="Damian Kurpiewski" userId="a6c40eeacb61fb23" providerId="LiveId" clId="{7999746A-7078-4B1C-9E1C-0E26D4C642B2}" dt="2021-10-12T09:01:30.754" v="132" actId="26606"/>
          <ac:spMkLst>
            <pc:docMk/>
            <pc:sldMk cId="1629198912" sldId="268"/>
            <ac:spMk id="54" creationId="{43F8A58B-5155-44CE-A5FF-7647B47D0A7A}"/>
          </ac:spMkLst>
        </pc:spChg>
        <pc:spChg chg="add del">
          <ac:chgData name="Damian Kurpiewski" userId="a6c40eeacb61fb23" providerId="LiveId" clId="{7999746A-7078-4B1C-9E1C-0E26D4C642B2}" dt="2021-10-12T09:01:30.754" v="132" actId="26606"/>
          <ac:spMkLst>
            <pc:docMk/>
            <pc:sldMk cId="1629198912" sldId="268"/>
            <ac:spMk id="55" creationId="{443F2ACA-E6D6-4028-82DD-F03C262D5DE6}"/>
          </ac:spMkLst>
        </pc:spChg>
        <pc:spChg chg="add del">
          <ac:chgData name="Damian Kurpiewski" userId="a6c40eeacb61fb23" providerId="LiveId" clId="{7999746A-7078-4B1C-9E1C-0E26D4C642B2}" dt="2021-10-12T09:01:33.900" v="134" actId="26606"/>
          <ac:spMkLst>
            <pc:docMk/>
            <pc:sldMk cId="1629198912" sldId="268"/>
            <ac:spMk id="58" creationId="{42285737-90EE-47DC-AC80-8AE156B11969}"/>
          </ac:spMkLst>
        </pc:spChg>
        <pc:spChg chg="add del">
          <ac:chgData name="Damian Kurpiewski" userId="a6c40eeacb61fb23" providerId="LiveId" clId="{7999746A-7078-4B1C-9E1C-0E26D4C642B2}" dt="2021-10-12T09:01:34.499" v="136" actId="26606"/>
          <ac:spMkLst>
            <pc:docMk/>
            <pc:sldMk cId="1629198912" sldId="268"/>
            <ac:spMk id="65" creationId="{BACC6370-2D7E-4714-9D71-7542949D7D5D}"/>
          </ac:spMkLst>
        </pc:spChg>
        <pc:spChg chg="add del">
          <ac:chgData name="Damian Kurpiewski" userId="a6c40eeacb61fb23" providerId="LiveId" clId="{7999746A-7078-4B1C-9E1C-0E26D4C642B2}" dt="2021-10-12T09:01:34.499" v="136" actId="26606"/>
          <ac:spMkLst>
            <pc:docMk/>
            <pc:sldMk cId="1629198912" sldId="268"/>
            <ac:spMk id="66" creationId="{256B2C21-A230-48C0-8DF1-C46611373C44}"/>
          </ac:spMkLst>
        </pc:spChg>
        <pc:spChg chg="add del">
          <ac:chgData name="Damian Kurpiewski" userId="a6c40eeacb61fb23" providerId="LiveId" clId="{7999746A-7078-4B1C-9E1C-0E26D4C642B2}" dt="2021-10-12T09:01:34.499" v="136" actId="26606"/>
          <ac:spMkLst>
            <pc:docMk/>
            <pc:sldMk cId="1629198912" sldId="268"/>
            <ac:spMk id="67" creationId="{3847E18C-932D-4C95-AABA-FEC7C9499AD7}"/>
          </ac:spMkLst>
        </pc:spChg>
        <pc:spChg chg="add del">
          <ac:chgData name="Damian Kurpiewski" userId="a6c40eeacb61fb23" providerId="LiveId" clId="{7999746A-7078-4B1C-9E1C-0E26D4C642B2}" dt="2021-10-12T09:01:34.499" v="136" actId="26606"/>
          <ac:spMkLst>
            <pc:docMk/>
            <pc:sldMk cId="1629198912" sldId="268"/>
            <ac:spMk id="68" creationId="{3150CB11-0C61-439E-910F-5787759E72A0}"/>
          </ac:spMkLst>
        </pc:spChg>
        <pc:spChg chg="add del">
          <ac:chgData name="Damian Kurpiewski" userId="a6c40eeacb61fb23" providerId="LiveId" clId="{7999746A-7078-4B1C-9E1C-0E26D4C642B2}" dt="2021-10-12T09:01:34.499" v="136" actId="26606"/>
          <ac:spMkLst>
            <pc:docMk/>
            <pc:sldMk cId="1629198912" sldId="268"/>
            <ac:spMk id="69" creationId="{43F8A58B-5155-44CE-A5FF-7647B47D0A7A}"/>
          </ac:spMkLst>
        </pc:spChg>
        <pc:spChg chg="add del">
          <ac:chgData name="Damian Kurpiewski" userId="a6c40eeacb61fb23" providerId="LiveId" clId="{7999746A-7078-4B1C-9E1C-0E26D4C642B2}" dt="2021-10-12T09:01:34.499" v="136" actId="26606"/>
          <ac:spMkLst>
            <pc:docMk/>
            <pc:sldMk cId="1629198912" sldId="268"/>
            <ac:spMk id="70" creationId="{443F2ACA-E6D6-4028-82DD-F03C262D5DE6}"/>
          </ac:spMkLst>
        </pc:spChg>
        <pc:spChg chg="add">
          <ac:chgData name="Damian Kurpiewski" userId="a6c40eeacb61fb23" providerId="LiveId" clId="{7999746A-7078-4B1C-9E1C-0E26D4C642B2}" dt="2021-10-12T09:01:34.520" v="137" actId="26606"/>
          <ac:spMkLst>
            <pc:docMk/>
            <pc:sldMk cId="1629198912" sldId="268"/>
            <ac:spMk id="73" creationId="{BACC6370-2D7E-4714-9D71-7542949D7D5D}"/>
          </ac:spMkLst>
        </pc:spChg>
        <pc:spChg chg="add">
          <ac:chgData name="Damian Kurpiewski" userId="a6c40eeacb61fb23" providerId="LiveId" clId="{7999746A-7078-4B1C-9E1C-0E26D4C642B2}" dt="2021-10-12T09:01:34.520" v="137" actId="26606"/>
          <ac:spMkLst>
            <pc:docMk/>
            <pc:sldMk cId="1629198912" sldId="268"/>
            <ac:spMk id="74" creationId="{256B2C21-A230-48C0-8DF1-C46611373C44}"/>
          </ac:spMkLst>
        </pc:spChg>
        <pc:spChg chg="add">
          <ac:chgData name="Damian Kurpiewski" userId="a6c40eeacb61fb23" providerId="LiveId" clId="{7999746A-7078-4B1C-9E1C-0E26D4C642B2}" dt="2021-10-12T09:01:34.520" v="137" actId="26606"/>
          <ac:spMkLst>
            <pc:docMk/>
            <pc:sldMk cId="1629198912" sldId="268"/>
            <ac:spMk id="75" creationId="{3847E18C-932D-4C95-AABA-FEC7C9499AD7}"/>
          </ac:spMkLst>
        </pc:spChg>
        <pc:spChg chg="add">
          <ac:chgData name="Damian Kurpiewski" userId="a6c40eeacb61fb23" providerId="LiveId" clId="{7999746A-7078-4B1C-9E1C-0E26D4C642B2}" dt="2021-10-12T09:01:34.520" v="137" actId="26606"/>
          <ac:spMkLst>
            <pc:docMk/>
            <pc:sldMk cId="1629198912" sldId="268"/>
            <ac:spMk id="76" creationId="{3150CB11-0C61-439E-910F-5787759E72A0}"/>
          </ac:spMkLst>
        </pc:spChg>
        <pc:spChg chg="add">
          <ac:chgData name="Damian Kurpiewski" userId="a6c40eeacb61fb23" providerId="LiveId" clId="{7999746A-7078-4B1C-9E1C-0E26D4C642B2}" dt="2021-10-12T09:01:34.520" v="137" actId="26606"/>
          <ac:spMkLst>
            <pc:docMk/>
            <pc:sldMk cId="1629198912" sldId="268"/>
            <ac:spMk id="77" creationId="{43F8A58B-5155-44CE-A5FF-7647B47D0A7A}"/>
          </ac:spMkLst>
        </pc:spChg>
        <pc:spChg chg="add">
          <ac:chgData name="Damian Kurpiewski" userId="a6c40eeacb61fb23" providerId="LiveId" clId="{7999746A-7078-4B1C-9E1C-0E26D4C642B2}" dt="2021-10-12T09:01:34.520" v="137" actId="26606"/>
          <ac:spMkLst>
            <pc:docMk/>
            <pc:sldMk cId="1629198912" sldId="268"/>
            <ac:spMk id="78" creationId="{443F2ACA-E6D6-4028-82DD-F03C262D5DE6}"/>
          </ac:spMkLst>
        </pc:spChg>
        <pc:grpChg chg="add del">
          <ac:chgData name="Damian Kurpiewski" userId="a6c40eeacb61fb23" providerId="LiveId" clId="{7999746A-7078-4B1C-9E1C-0E26D4C642B2}" dt="2021-10-12T09:01:19.713" v="120" actId="26606"/>
          <ac:grpSpMkLst>
            <pc:docMk/>
            <pc:sldMk cId="1629198912" sldId="268"/>
            <ac:grpSpMk id="11" creationId="{B57BDC17-F1B3-455F-BBF1-680AA1F25C06}"/>
          </ac:grpSpMkLst>
        </pc:grpChg>
        <pc:grpChg chg="add del">
          <ac:chgData name="Damian Kurpiewski" userId="a6c40eeacb61fb23" providerId="LiveId" clId="{7999746A-7078-4B1C-9E1C-0E26D4C642B2}" dt="2021-10-12T09:01:20.604" v="122" actId="26606"/>
          <ac:grpSpMkLst>
            <pc:docMk/>
            <pc:sldMk cId="1629198912" sldId="268"/>
            <ac:grpSpMk id="20" creationId="{B57BDC17-F1B3-455F-BBF1-680AA1F25C06}"/>
          </ac:grpSpMkLst>
        </pc:grpChg>
        <pc:grpChg chg="add del">
          <ac:chgData name="Damian Kurpiewski" userId="a6c40eeacb61fb23" providerId="LiveId" clId="{7999746A-7078-4B1C-9E1C-0E26D4C642B2}" dt="2021-10-12T09:01:27.590" v="128" actId="26606"/>
          <ac:grpSpMkLst>
            <pc:docMk/>
            <pc:sldMk cId="1629198912" sldId="268"/>
            <ac:grpSpMk id="37" creationId="{B57BDC17-F1B3-455F-BBF1-680AA1F25C06}"/>
          </ac:grpSpMkLst>
        </pc:grpChg>
        <pc:grpChg chg="add del">
          <ac:chgData name="Damian Kurpiewski" userId="a6c40eeacb61fb23" providerId="LiveId" clId="{7999746A-7078-4B1C-9E1C-0E26D4C642B2}" dt="2021-10-12T09:01:28.325" v="130" actId="26606"/>
          <ac:grpSpMkLst>
            <pc:docMk/>
            <pc:sldMk cId="1629198912" sldId="268"/>
            <ac:grpSpMk id="44" creationId="{B57BDC17-F1B3-455F-BBF1-680AA1F25C06}"/>
          </ac:grpSpMkLst>
        </pc:grpChg>
        <pc:grpChg chg="add del">
          <ac:chgData name="Damian Kurpiewski" userId="a6c40eeacb61fb23" providerId="LiveId" clId="{7999746A-7078-4B1C-9E1C-0E26D4C642B2}" dt="2021-10-12T09:01:33.900" v="134" actId="26606"/>
          <ac:grpSpMkLst>
            <pc:docMk/>
            <pc:sldMk cId="1629198912" sldId="268"/>
            <ac:grpSpMk id="59" creationId="{B57BDC17-F1B3-455F-BBF1-680AA1F25C06}"/>
          </ac:grpSpMkLst>
        </pc:grpChg>
        <pc:graphicFrameChg chg="add del">
          <ac:chgData name="Damian Kurpiewski" userId="a6c40eeacb61fb23" providerId="LiveId" clId="{7999746A-7078-4B1C-9E1C-0E26D4C642B2}" dt="2021-10-12T09:01:19.713" v="120" actId="26606"/>
          <ac:graphicFrameMkLst>
            <pc:docMk/>
            <pc:sldMk cId="1629198912" sldId="268"/>
            <ac:graphicFrameMk id="5" creationId="{0686C6B6-7880-4BBF-8244-3F80D43C0F57}"/>
          </ac:graphicFrameMkLst>
        </pc:graphicFrameChg>
        <pc:graphicFrameChg chg="add del">
          <ac:chgData name="Damian Kurpiewski" userId="a6c40eeacb61fb23" providerId="LiveId" clId="{7999746A-7078-4B1C-9E1C-0E26D4C642B2}" dt="2021-10-12T09:01:20.604" v="122" actId="26606"/>
          <ac:graphicFrameMkLst>
            <pc:docMk/>
            <pc:sldMk cId="1629198912" sldId="268"/>
            <ac:graphicFrameMk id="21" creationId="{A734212F-A166-4370-864E-B6FC492B277F}"/>
          </ac:graphicFrameMkLst>
        </pc:graphicFrameChg>
        <pc:graphicFrameChg chg="add del">
          <ac:chgData name="Damian Kurpiewski" userId="a6c40eeacb61fb23" providerId="LiveId" clId="{7999746A-7078-4B1C-9E1C-0E26D4C642B2}" dt="2021-10-12T09:01:25.772" v="124" actId="26606"/>
          <ac:graphicFrameMkLst>
            <pc:docMk/>
            <pc:sldMk cId="1629198912" sldId="268"/>
            <ac:graphicFrameMk id="26" creationId="{6BC6A7CA-F4D1-43B1-97DE-774D32712C4D}"/>
          </ac:graphicFrameMkLst>
        </pc:graphicFrameChg>
        <pc:graphicFrameChg chg="add del">
          <ac:chgData name="Damian Kurpiewski" userId="a6c40eeacb61fb23" providerId="LiveId" clId="{7999746A-7078-4B1C-9E1C-0E26D4C642B2}" dt="2021-10-12T09:01:26.539" v="126" actId="26606"/>
          <ac:graphicFrameMkLst>
            <pc:docMk/>
            <pc:sldMk cId="1629198912" sldId="268"/>
            <ac:graphicFrameMk id="34" creationId="{5F129AA0-C8C3-4D08-8A0E-492601DDA4E3}"/>
          </ac:graphicFrameMkLst>
        </pc:graphicFrameChg>
        <pc:graphicFrameChg chg="add del">
          <ac:chgData name="Damian Kurpiewski" userId="a6c40eeacb61fb23" providerId="LiveId" clId="{7999746A-7078-4B1C-9E1C-0E26D4C642B2}" dt="2021-10-12T09:01:27.590" v="128" actId="26606"/>
          <ac:graphicFrameMkLst>
            <pc:docMk/>
            <pc:sldMk cId="1629198912" sldId="268"/>
            <ac:graphicFrameMk id="41" creationId="{A734212F-A166-4370-864E-B6FC492B277F}"/>
          </ac:graphicFrameMkLst>
        </pc:graphicFrameChg>
        <pc:graphicFrameChg chg="add del">
          <ac:chgData name="Damian Kurpiewski" userId="a6c40eeacb61fb23" providerId="LiveId" clId="{7999746A-7078-4B1C-9E1C-0E26D4C642B2}" dt="2021-10-12T09:01:28.325" v="130" actId="26606"/>
          <ac:graphicFrameMkLst>
            <pc:docMk/>
            <pc:sldMk cId="1629198912" sldId="268"/>
            <ac:graphicFrameMk id="48" creationId="{0686C6B6-7880-4BBF-8244-3F80D43C0F57}"/>
          </ac:graphicFrameMkLst>
        </pc:graphicFrameChg>
        <pc:graphicFrameChg chg="add del">
          <ac:chgData name="Damian Kurpiewski" userId="a6c40eeacb61fb23" providerId="LiveId" clId="{7999746A-7078-4B1C-9E1C-0E26D4C642B2}" dt="2021-10-12T09:01:30.754" v="132" actId="26606"/>
          <ac:graphicFrameMkLst>
            <pc:docMk/>
            <pc:sldMk cId="1629198912" sldId="268"/>
            <ac:graphicFrameMk id="56" creationId="{6BC6A7CA-F4D1-43B1-97DE-774D32712C4D}"/>
          </ac:graphicFrameMkLst>
        </pc:graphicFrameChg>
        <pc:graphicFrameChg chg="add del">
          <ac:chgData name="Damian Kurpiewski" userId="a6c40eeacb61fb23" providerId="LiveId" clId="{7999746A-7078-4B1C-9E1C-0E26D4C642B2}" dt="2021-10-12T09:01:33.900" v="134" actId="26606"/>
          <ac:graphicFrameMkLst>
            <pc:docMk/>
            <pc:sldMk cId="1629198912" sldId="268"/>
            <ac:graphicFrameMk id="63" creationId="{0686C6B6-7880-4BBF-8244-3F80D43C0F57}"/>
          </ac:graphicFrameMkLst>
        </pc:graphicFrameChg>
        <pc:graphicFrameChg chg="add del">
          <ac:chgData name="Damian Kurpiewski" userId="a6c40eeacb61fb23" providerId="LiveId" clId="{7999746A-7078-4B1C-9E1C-0E26D4C642B2}" dt="2021-10-12T09:01:34.499" v="136" actId="26606"/>
          <ac:graphicFrameMkLst>
            <pc:docMk/>
            <pc:sldMk cId="1629198912" sldId="268"/>
            <ac:graphicFrameMk id="71" creationId="{5F129AA0-C8C3-4D08-8A0E-492601DDA4E3}"/>
          </ac:graphicFrameMkLst>
        </pc:graphicFrameChg>
        <pc:graphicFrameChg chg="add">
          <ac:chgData name="Damian Kurpiewski" userId="a6c40eeacb61fb23" providerId="LiveId" clId="{7999746A-7078-4B1C-9E1C-0E26D4C642B2}" dt="2021-10-12T09:01:34.520" v="137" actId="26606"/>
          <ac:graphicFrameMkLst>
            <pc:docMk/>
            <pc:sldMk cId="1629198912" sldId="268"/>
            <ac:graphicFrameMk id="79" creationId="{6BC6A7CA-F4D1-43B1-97DE-774D32712C4D}"/>
          </ac:graphicFrameMkLst>
        </pc:graphicFrameChg>
      </pc:sldChg>
      <pc:sldChg chg="addSp delSp modSp mod setBg">
        <pc:chgData name="Damian Kurpiewski" userId="a6c40eeacb61fb23" providerId="LiveId" clId="{7999746A-7078-4B1C-9E1C-0E26D4C642B2}" dt="2021-10-12T09:12:03.063" v="338" actId="20577"/>
        <pc:sldMkLst>
          <pc:docMk/>
          <pc:sldMk cId="2927876536" sldId="269"/>
        </pc:sldMkLst>
        <pc:spChg chg="mod">
          <ac:chgData name="Damian Kurpiewski" userId="a6c40eeacb61fb23" providerId="LiveId" clId="{7999746A-7078-4B1C-9E1C-0E26D4C642B2}" dt="2021-10-12T09:02:21.240" v="148" actId="26606"/>
          <ac:spMkLst>
            <pc:docMk/>
            <pc:sldMk cId="2927876536" sldId="269"/>
            <ac:spMk id="2" creationId="{B2B4EF50-E6D5-4140-8563-56724B3BE24E}"/>
          </ac:spMkLst>
        </pc:spChg>
        <pc:spChg chg="add del">
          <ac:chgData name="Damian Kurpiewski" userId="a6c40eeacb61fb23" providerId="LiveId" clId="{7999746A-7078-4B1C-9E1C-0E26D4C642B2}" dt="2021-10-12T09:02:03.511" v="139" actId="26606"/>
          <ac:spMkLst>
            <pc:docMk/>
            <pc:sldMk cId="2927876536" sldId="269"/>
            <ac:spMk id="10" creationId="{BACC6370-2D7E-4714-9D71-7542949D7D5D}"/>
          </ac:spMkLst>
        </pc:spChg>
        <pc:spChg chg="add del">
          <ac:chgData name="Damian Kurpiewski" userId="a6c40eeacb61fb23" providerId="LiveId" clId="{7999746A-7078-4B1C-9E1C-0E26D4C642B2}" dt="2021-10-12T09:02:03.511" v="139" actId="26606"/>
          <ac:spMkLst>
            <pc:docMk/>
            <pc:sldMk cId="2927876536" sldId="269"/>
            <ac:spMk id="12" creationId="{F68B3F68-107C-434F-AA38-110D5EA91B85}"/>
          </ac:spMkLst>
        </pc:spChg>
        <pc:spChg chg="add del">
          <ac:chgData name="Damian Kurpiewski" userId="a6c40eeacb61fb23" providerId="LiveId" clId="{7999746A-7078-4B1C-9E1C-0E26D4C642B2}" dt="2021-10-12T09:02:03.511" v="139" actId="26606"/>
          <ac:spMkLst>
            <pc:docMk/>
            <pc:sldMk cId="2927876536" sldId="269"/>
            <ac:spMk id="14" creationId="{AAD0DBB9-1A4B-4391-81D4-CB19F9AB918A}"/>
          </ac:spMkLst>
        </pc:spChg>
        <pc:spChg chg="add del">
          <ac:chgData name="Damian Kurpiewski" userId="a6c40eeacb61fb23" providerId="LiveId" clId="{7999746A-7078-4B1C-9E1C-0E26D4C642B2}" dt="2021-10-12T09:02:03.511" v="139" actId="26606"/>
          <ac:spMkLst>
            <pc:docMk/>
            <pc:sldMk cId="2927876536" sldId="269"/>
            <ac:spMk id="16" creationId="{063BBA22-50EA-4C4D-BE05-F1CE4E63AA56}"/>
          </ac:spMkLst>
        </pc:spChg>
        <pc:spChg chg="add del">
          <ac:chgData name="Damian Kurpiewski" userId="a6c40eeacb61fb23" providerId="LiveId" clId="{7999746A-7078-4B1C-9E1C-0E26D4C642B2}" dt="2021-10-12T09:02:07.729" v="141" actId="26606"/>
          <ac:spMkLst>
            <pc:docMk/>
            <pc:sldMk cId="2927876536" sldId="269"/>
            <ac:spMk id="18" creationId="{BACC6370-2D7E-4714-9D71-7542949D7D5D}"/>
          </ac:spMkLst>
        </pc:spChg>
        <pc:spChg chg="add del">
          <ac:chgData name="Damian Kurpiewski" userId="a6c40eeacb61fb23" providerId="LiveId" clId="{7999746A-7078-4B1C-9E1C-0E26D4C642B2}" dt="2021-10-12T09:02:07.729" v="141" actId="26606"/>
          <ac:spMkLst>
            <pc:docMk/>
            <pc:sldMk cId="2927876536" sldId="269"/>
            <ac:spMk id="19" creationId="{F68B3F68-107C-434F-AA38-110D5EA91B85}"/>
          </ac:spMkLst>
        </pc:spChg>
        <pc:spChg chg="add del">
          <ac:chgData name="Damian Kurpiewski" userId="a6c40eeacb61fb23" providerId="LiveId" clId="{7999746A-7078-4B1C-9E1C-0E26D4C642B2}" dt="2021-10-12T09:02:07.729" v="141" actId="26606"/>
          <ac:spMkLst>
            <pc:docMk/>
            <pc:sldMk cId="2927876536" sldId="269"/>
            <ac:spMk id="20" creationId="{AAD0DBB9-1A4B-4391-81D4-CB19F9AB918A}"/>
          </ac:spMkLst>
        </pc:spChg>
        <pc:spChg chg="add del">
          <ac:chgData name="Damian Kurpiewski" userId="a6c40eeacb61fb23" providerId="LiveId" clId="{7999746A-7078-4B1C-9E1C-0E26D4C642B2}" dt="2021-10-12T09:02:07.729" v="141" actId="26606"/>
          <ac:spMkLst>
            <pc:docMk/>
            <pc:sldMk cId="2927876536" sldId="269"/>
            <ac:spMk id="21" creationId="{063BBA22-50EA-4C4D-BE05-F1CE4E63AA56}"/>
          </ac:spMkLst>
        </pc:spChg>
        <pc:spChg chg="add del">
          <ac:chgData name="Damian Kurpiewski" userId="a6c40eeacb61fb23" providerId="LiveId" clId="{7999746A-7078-4B1C-9E1C-0E26D4C642B2}" dt="2021-10-12T09:02:13.489" v="143" actId="26606"/>
          <ac:spMkLst>
            <pc:docMk/>
            <pc:sldMk cId="2927876536" sldId="269"/>
            <ac:spMk id="23" creationId="{42A5316D-ED2F-4F89-B4B4-8D9240B1A348}"/>
          </ac:spMkLst>
        </pc:spChg>
        <pc:spChg chg="add del">
          <ac:chgData name="Damian Kurpiewski" userId="a6c40eeacb61fb23" providerId="LiveId" clId="{7999746A-7078-4B1C-9E1C-0E26D4C642B2}" dt="2021-10-12T09:02:17.965" v="145" actId="26606"/>
          <ac:spMkLst>
            <pc:docMk/>
            <pc:sldMk cId="2927876536" sldId="269"/>
            <ac:spMk id="25" creationId="{BACC6370-2D7E-4714-9D71-7542949D7D5D}"/>
          </ac:spMkLst>
        </pc:spChg>
        <pc:spChg chg="add del">
          <ac:chgData name="Damian Kurpiewski" userId="a6c40eeacb61fb23" providerId="LiveId" clId="{7999746A-7078-4B1C-9E1C-0E26D4C642B2}" dt="2021-10-12T09:02:17.965" v="145" actId="26606"/>
          <ac:spMkLst>
            <pc:docMk/>
            <pc:sldMk cId="2927876536" sldId="269"/>
            <ac:spMk id="26" creationId="{F68B3F68-107C-434F-AA38-110D5EA91B85}"/>
          </ac:spMkLst>
        </pc:spChg>
        <pc:spChg chg="add del">
          <ac:chgData name="Damian Kurpiewski" userId="a6c40eeacb61fb23" providerId="LiveId" clId="{7999746A-7078-4B1C-9E1C-0E26D4C642B2}" dt="2021-10-12T09:02:17.965" v="145" actId="26606"/>
          <ac:spMkLst>
            <pc:docMk/>
            <pc:sldMk cId="2927876536" sldId="269"/>
            <ac:spMk id="27" creationId="{AAD0DBB9-1A4B-4391-81D4-CB19F9AB918A}"/>
          </ac:spMkLst>
        </pc:spChg>
        <pc:spChg chg="add del">
          <ac:chgData name="Damian Kurpiewski" userId="a6c40eeacb61fb23" providerId="LiveId" clId="{7999746A-7078-4B1C-9E1C-0E26D4C642B2}" dt="2021-10-12T09:02:17.965" v="145" actId="26606"/>
          <ac:spMkLst>
            <pc:docMk/>
            <pc:sldMk cId="2927876536" sldId="269"/>
            <ac:spMk id="28" creationId="{063BBA22-50EA-4C4D-BE05-F1CE4E63AA56}"/>
          </ac:spMkLst>
        </pc:spChg>
        <pc:spChg chg="add del">
          <ac:chgData name="Damian Kurpiewski" userId="a6c40eeacb61fb23" providerId="LiveId" clId="{7999746A-7078-4B1C-9E1C-0E26D4C642B2}" dt="2021-10-12T09:02:21.192" v="147" actId="26606"/>
          <ac:spMkLst>
            <pc:docMk/>
            <pc:sldMk cId="2927876536" sldId="269"/>
            <ac:spMk id="30" creationId="{42A5316D-ED2F-4F89-B4B4-8D9240B1A348}"/>
          </ac:spMkLst>
        </pc:spChg>
        <pc:spChg chg="add">
          <ac:chgData name="Damian Kurpiewski" userId="a6c40eeacb61fb23" providerId="LiveId" clId="{7999746A-7078-4B1C-9E1C-0E26D4C642B2}" dt="2021-10-12T09:02:21.240" v="148" actId="26606"/>
          <ac:spMkLst>
            <pc:docMk/>
            <pc:sldMk cId="2927876536" sldId="269"/>
            <ac:spMk id="32" creationId="{BACC6370-2D7E-4714-9D71-7542949D7D5D}"/>
          </ac:spMkLst>
        </pc:spChg>
        <pc:spChg chg="add">
          <ac:chgData name="Damian Kurpiewski" userId="a6c40eeacb61fb23" providerId="LiveId" clId="{7999746A-7078-4B1C-9E1C-0E26D4C642B2}" dt="2021-10-12T09:02:21.240" v="148" actId="26606"/>
          <ac:spMkLst>
            <pc:docMk/>
            <pc:sldMk cId="2927876536" sldId="269"/>
            <ac:spMk id="33" creationId="{F68B3F68-107C-434F-AA38-110D5EA91B85}"/>
          </ac:spMkLst>
        </pc:spChg>
        <pc:spChg chg="add">
          <ac:chgData name="Damian Kurpiewski" userId="a6c40eeacb61fb23" providerId="LiveId" clId="{7999746A-7078-4B1C-9E1C-0E26D4C642B2}" dt="2021-10-12T09:02:21.240" v="148" actId="26606"/>
          <ac:spMkLst>
            <pc:docMk/>
            <pc:sldMk cId="2927876536" sldId="269"/>
            <ac:spMk id="34" creationId="{AAD0DBB9-1A4B-4391-81D4-CB19F9AB918A}"/>
          </ac:spMkLst>
        </pc:spChg>
        <pc:spChg chg="add">
          <ac:chgData name="Damian Kurpiewski" userId="a6c40eeacb61fb23" providerId="LiveId" clId="{7999746A-7078-4B1C-9E1C-0E26D4C642B2}" dt="2021-10-12T09:02:21.240" v="148" actId="26606"/>
          <ac:spMkLst>
            <pc:docMk/>
            <pc:sldMk cId="2927876536" sldId="269"/>
            <ac:spMk id="35" creationId="{063BBA22-50EA-4C4D-BE05-F1CE4E63AA56}"/>
          </ac:spMkLst>
        </pc:spChg>
        <pc:graphicFrameChg chg="add mod modGraphic">
          <ac:chgData name="Damian Kurpiewski" userId="a6c40eeacb61fb23" providerId="LiveId" clId="{7999746A-7078-4B1C-9E1C-0E26D4C642B2}" dt="2021-10-12T09:12:03.063" v="338" actId="20577"/>
          <ac:graphicFrameMkLst>
            <pc:docMk/>
            <pc:sldMk cId="2927876536" sldId="269"/>
            <ac:graphicFrameMk id="5" creationId="{8BD5AEE0-4BE5-5743-9B44-7A1D05C851F5}"/>
          </ac:graphicFrameMkLst>
        </pc:graphicFrameChg>
      </pc:sldChg>
      <pc:sldChg chg="addSp modSp mod setBg">
        <pc:chgData name="Damian Kurpiewski" userId="a6c40eeacb61fb23" providerId="LiveId" clId="{7999746A-7078-4B1C-9E1C-0E26D4C642B2}" dt="2021-10-12T09:09:14.655" v="248" actId="20577"/>
        <pc:sldMkLst>
          <pc:docMk/>
          <pc:sldMk cId="2779814817" sldId="270"/>
        </pc:sldMkLst>
        <pc:spChg chg="mod">
          <ac:chgData name="Damian Kurpiewski" userId="a6c40eeacb61fb23" providerId="LiveId" clId="{7999746A-7078-4B1C-9E1C-0E26D4C642B2}" dt="2021-10-12T09:02:30.675" v="149" actId="26606"/>
          <ac:spMkLst>
            <pc:docMk/>
            <pc:sldMk cId="2779814817" sldId="270"/>
            <ac:spMk id="2" creationId="{B2B4EF50-E6D5-4140-8563-56724B3BE24E}"/>
          </ac:spMkLst>
        </pc:spChg>
        <pc:spChg chg="add">
          <ac:chgData name="Damian Kurpiewski" userId="a6c40eeacb61fb23" providerId="LiveId" clId="{7999746A-7078-4B1C-9E1C-0E26D4C642B2}" dt="2021-10-12T09:02:30.675" v="149" actId="26606"/>
          <ac:spMkLst>
            <pc:docMk/>
            <pc:sldMk cId="2779814817" sldId="270"/>
            <ac:spMk id="10" creationId="{BACC6370-2D7E-4714-9D71-7542949D7D5D}"/>
          </ac:spMkLst>
        </pc:spChg>
        <pc:spChg chg="add">
          <ac:chgData name="Damian Kurpiewski" userId="a6c40eeacb61fb23" providerId="LiveId" clId="{7999746A-7078-4B1C-9E1C-0E26D4C642B2}" dt="2021-10-12T09:02:30.675" v="149" actId="26606"/>
          <ac:spMkLst>
            <pc:docMk/>
            <pc:sldMk cId="2779814817" sldId="270"/>
            <ac:spMk id="12" creationId="{F68B3F68-107C-434F-AA38-110D5EA91B85}"/>
          </ac:spMkLst>
        </pc:spChg>
        <pc:spChg chg="add">
          <ac:chgData name="Damian Kurpiewski" userId="a6c40eeacb61fb23" providerId="LiveId" clId="{7999746A-7078-4B1C-9E1C-0E26D4C642B2}" dt="2021-10-12T09:02:30.675" v="149" actId="26606"/>
          <ac:spMkLst>
            <pc:docMk/>
            <pc:sldMk cId="2779814817" sldId="270"/>
            <ac:spMk id="14" creationId="{AAD0DBB9-1A4B-4391-81D4-CB19F9AB918A}"/>
          </ac:spMkLst>
        </pc:spChg>
        <pc:spChg chg="add">
          <ac:chgData name="Damian Kurpiewski" userId="a6c40eeacb61fb23" providerId="LiveId" clId="{7999746A-7078-4B1C-9E1C-0E26D4C642B2}" dt="2021-10-12T09:02:30.675" v="149" actId="26606"/>
          <ac:spMkLst>
            <pc:docMk/>
            <pc:sldMk cId="2779814817" sldId="270"/>
            <ac:spMk id="16" creationId="{063BBA22-50EA-4C4D-BE05-F1CE4E63AA56}"/>
          </ac:spMkLst>
        </pc:spChg>
        <pc:graphicFrameChg chg="mod modGraphic">
          <ac:chgData name="Damian Kurpiewski" userId="a6c40eeacb61fb23" providerId="LiveId" clId="{7999746A-7078-4B1C-9E1C-0E26D4C642B2}" dt="2021-10-12T09:09:14.655" v="248" actId="20577"/>
          <ac:graphicFrameMkLst>
            <pc:docMk/>
            <pc:sldMk cId="2779814817" sldId="270"/>
            <ac:graphicFrameMk id="5" creationId="{8BD5AEE0-4BE5-5743-9B44-7A1D05C851F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98B1A-A9FF-4E91-881B-3E8CBE7BBBB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D742CB-2587-47AC-B448-79E6A0CED4A4}">
      <dgm:prSet/>
      <dgm:spPr/>
      <dgm:t>
        <a:bodyPr/>
        <a:lstStyle/>
        <a:p>
          <a:r>
            <a:rPr lang="pl-PL"/>
            <a:t>Zmienna to pudełko na dane</a:t>
          </a:r>
          <a:endParaRPr lang="en-US"/>
        </a:p>
      </dgm:t>
    </dgm:pt>
    <dgm:pt modelId="{20503D6A-AFD0-4C1E-AD56-4B87A04CC18F}" type="parTrans" cxnId="{495CE0AE-39C3-401D-90F5-004B21F51756}">
      <dgm:prSet/>
      <dgm:spPr/>
      <dgm:t>
        <a:bodyPr/>
        <a:lstStyle/>
        <a:p>
          <a:endParaRPr lang="en-US"/>
        </a:p>
      </dgm:t>
    </dgm:pt>
    <dgm:pt modelId="{6593714D-B8F7-44D2-A4B8-594E39CDC433}" type="sibTrans" cxnId="{495CE0AE-39C3-401D-90F5-004B21F51756}">
      <dgm:prSet/>
      <dgm:spPr/>
      <dgm:t>
        <a:bodyPr/>
        <a:lstStyle/>
        <a:p>
          <a:endParaRPr lang="en-US"/>
        </a:p>
      </dgm:t>
    </dgm:pt>
    <dgm:pt modelId="{35AE20B3-5726-457E-A4A3-A5C013783113}">
      <dgm:prSet/>
      <dgm:spPr/>
      <dgm:t>
        <a:bodyPr/>
        <a:lstStyle/>
        <a:p>
          <a:r>
            <a:rPr lang="pl-PL"/>
            <a:t>Możemy do nich wrzucać różne informacje: liczby, znaki, wyrazy</a:t>
          </a:r>
          <a:r>
            <a:rPr lang="en-US"/>
            <a:t>…</a:t>
          </a:r>
        </a:p>
      </dgm:t>
    </dgm:pt>
    <dgm:pt modelId="{EB20DDA0-34AC-49CB-B636-0703A1ED25E4}" type="parTrans" cxnId="{AD5C2532-E1A2-46EC-A726-98BFDD48F28E}">
      <dgm:prSet/>
      <dgm:spPr/>
      <dgm:t>
        <a:bodyPr/>
        <a:lstStyle/>
        <a:p>
          <a:endParaRPr lang="en-US"/>
        </a:p>
      </dgm:t>
    </dgm:pt>
    <dgm:pt modelId="{EEDC3323-E863-45AA-BD1D-B6E764259AFD}" type="sibTrans" cxnId="{AD5C2532-E1A2-46EC-A726-98BFDD48F28E}">
      <dgm:prSet/>
      <dgm:spPr/>
      <dgm:t>
        <a:bodyPr/>
        <a:lstStyle/>
        <a:p>
          <a:endParaRPr lang="en-US"/>
        </a:p>
      </dgm:t>
    </dgm:pt>
    <dgm:pt modelId="{45ED6A06-5E93-4616-AE43-D0A0BF92E081}">
      <dgm:prSet/>
      <dgm:spPr/>
      <dgm:t>
        <a:bodyPr/>
        <a:lstStyle/>
        <a:p>
          <a:r>
            <a:rPr lang="pl-PL" dirty="0"/>
            <a:t>Możemy też zmieniać ich wartości, np. zwiększać</a:t>
          </a:r>
          <a:endParaRPr lang="en-US" dirty="0"/>
        </a:p>
      </dgm:t>
    </dgm:pt>
    <dgm:pt modelId="{91BDABD1-1A21-425C-B218-3A1B8BD910E3}" type="parTrans" cxnId="{A757505C-E6FE-476F-A15E-005134885A04}">
      <dgm:prSet/>
      <dgm:spPr/>
      <dgm:t>
        <a:bodyPr/>
        <a:lstStyle/>
        <a:p>
          <a:endParaRPr lang="en-US"/>
        </a:p>
      </dgm:t>
    </dgm:pt>
    <dgm:pt modelId="{EDEA8C72-2501-46F8-9F60-DB2E0AF63402}" type="sibTrans" cxnId="{A757505C-E6FE-476F-A15E-005134885A04}">
      <dgm:prSet/>
      <dgm:spPr/>
      <dgm:t>
        <a:bodyPr/>
        <a:lstStyle/>
        <a:p>
          <a:endParaRPr lang="en-US"/>
        </a:p>
      </dgm:t>
    </dgm:pt>
    <dgm:pt modelId="{EE71F5D7-FD54-4085-B128-2E821E39BE23}">
      <dgm:prSet/>
      <dgm:spPr/>
      <dgm:t>
        <a:bodyPr/>
        <a:lstStyle/>
        <a:p>
          <a:r>
            <a:rPr lang="pl-PL" dirty="0"/>
            <a:t>Każda zmienna może przechowywać tylko </a:t>
          </a:r>
          <a:r>
            <a:rPr lang="pl-PL" b="1" dirty="0"/>
            <a:t>jeden typ danych</a:t>
          </a:r>
          <a:endParaRPr lang="en-US" b="1" dirty="0"/>
        </a:p>
      </dgm:t>
    </dgm:pt>
    <dgm:pt modelId="{C395B723-4013-4F46-9944-991FAD1B5707}" type="parTrans" cxnId="{75F0F129-6735-400E-B431-DDBF6FCD64D2}">
      <dgm:prSet/>
      <dgm:spPr/>
      <dgm:t>
        <a:bodyPr/>
        <a:lstStyle/>
        <a:p>
          <a:endParaRPr lang="en-US"/>
        </a:p>
      </dgm:t>
    </dgm:pt>
    <dgm:pt modelId="{54FC799F-ECC1-4C2E-A9D6-030F1557EC3A}" type="sibTrans" cxnId="{75F0F129-6735-400E-B431-DDBF6FCD64D2}">
      <dgm:prSet/>
      <dgm:spPr/>
      <dgm:t>
        <a:bodyPr/>
        <a:lstStyle/>
        <a:p>
          <a:endParaRPr lang="en-US"/>
        </a:p>
      </dgm:t>
    </dgm:pt>
    <dgm:pt modelId="{CBA0C54B-80AF-4B7E-9F28-D028E9A669D6}">
      <dgm:prSet/>
      <dgm:spPr/>
      <dgm:t>
        <a:bodyPr/>
        <a:lstStyle/>
        <a:p>
          <a:r>
            <a:rPr lang="pl-PL" dirty="0"/>
            <a:t>Zmienne mają swoje </a:t>
          </a:r>
          <a:r>
            <a:rPr lang="pl-PL" b="1" dirty="0"/>
            <a:t>typy</a:t>
          </a:r>
          <a:endParaRPr lang="en-US" b="1" dirty="0"/>
        </a:p>
      </dgm:t>
    </dgm:pt>
    <dgm:pt modelId="{AC04226D-05BD-4C9A-88B8-2F2D6649A3A9}" type="parTrans" cxnId="{78118C7A-3B66-4FD0-9AB9-C4A1FB188C95}">
      <dgm:prSet/>
      <dgm:spPr/>
      <dgm:t>
        <a:bodyPr/>
        <a:lstStyle/>
        <a:p>
          <a:endParaRPr lang="en-US"/>
        </a:p>
      </dgm:t>
    </dgm:pt>
    <dgm:pt modelId="{E8177289-37C5-4E22-8F4B-B14A649EAFD2}" type="sibTrans" cxnId="{78118C7A-3B66-4FD0-9AB9-C4A1FB188C95}">
      <dgm:prSet/>
      <dgm:spPr/>
      <dgm:t>
        <a:bodyPr/>
        <a:lstStyle/>
        <a:p>
          <a:endParaRPr lang="en-US"/>
        </a:p>
      </dgm:t>
    </dgm:pt>
    <dgm:pt modelId="{2E65F53E-CD37-40AC-A3BB-42F6EA7C28F4}">
      <dgm:prSet/>
      <dgm:spPr/>
      <dgm:t>
        <a:bodyPr/>
        <a:lstStyle/>
        <a:p>
          <a:r>
            <a:rPr lang="pl-PL" dirty="0"/>
            <a:t>Do zmiennych odnosimy się po ich nazwie (zwanej także etykietą)</a:t>
          </a:r>
          <a:endParaRPr lang="en-US" dirty="0"/>
        </a:p>
      </dgm:t>
    </dgm:pt>
    <dgm:pt modelId="{4FBC73BC-9F70-4527-A432-8F8FB6907000}" type="parTrans" cxnId="{6DF96815-A838-4E7D-B46A-933A86C3312E}">
      <dgm:prSet/>
      <dgm:spPr/>
      <dgm:t>
        <a:bodyPr/>
        <a:lstStyle/>
        <a:p>
          <a:endParaRPr lang="en-US"/>
        </a:p>
      </dgm:t>
    </dgm:pt>
    <dgm:pt modelId="{585E345D-C4D3-4F8B-A7F8-042345FCE13B}" type="sibTrans" cxnId="{6DF96815-A838-4E7D-B46A-933A86C3312E}">
      <dgm:prSet/>
      <dgm:spPr/>
      <dgm:t>
        <a:bodyPr/>
        <a:lstStyle/>
        <a:p>
          <a:endParaRPr lang="en-US"/>
        </a:p>
      </dgm:t>
    </dgm:pt>
    <dgm:pt modelId="{C203CD2D-62C9-44BC-A509-093280E7D435}" type="pres">
      <dgm:prSet presAssocID="{22A98B1A-A9FF-4E91-881B-3E8CBE7BBBB7}" presName="linear" presStyleCnt="0">
        <dgm:presLayoutVars>
          <dgm:animLvl val="lvl"/>
          <dgm:resizeHandles val="exact"/>
        </dgm:presLayoutVars>
      </dgm:prSet>
      <dgm:spPr/>
    </dgm:pt>
    <dgm:pt modelId="{62578884-3D6D-4A52-9C88-A5DAF68F474D}" type="pres">
      <dgm:prSet presAssocID="{C8D742CB-2587-47AC-B448-79E6A0CED4A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5A343D9-B4CE-4BF6-BC68-9ACEC5C9240A}" type="pres">
      <dgm:prSet presAssocID="{6593714D-B8F7-44D2-A4B8-594E39CDC433}" presName="spacer" presStyleCnt="0"/>
      <dgm:spPr/>
    </dgm:pt>
    <dgm:pt modelId="{C973D34A-BA0C-4B13-9BF7-873D4BE5D9C9}" type="pres">
      <dgm:prSet presAssocID="{35AE20B3-5726-457E-A4A3-A5C01378311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2C61799-B2B4-4965-9A56-BAC5B895193E}" type="pres">
      <dgm:prSet presAssocID="{EEDC3323-E863-45AA-BD1D-B6E764259AFD}" presName="spacer" presStyleCnt="0"/>
      <dgm:spPr/>
    </dgm:pt>
    <dgm:pt modelId="{47A0D6D0-9029-4D3E-8744-12DC907F8CF0}" type="pres">
      <dgm:prSet presAssocID="{45ED6A06-5E93-4616-AE43-D0A0BF92E08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46EF550-8A56-4B94-877D-40922D90E89E}" type="pres">
      <dgm:prSet presAssocID="{EDEA8C72-2501-46F8-9F60-DB2E0AF63402}" presName="spacer" presStyleCnt="0"/>
      <dgm:spPr/>
    </dgm:pt>
    <dgm:pt modelId="{D8D8394D-C63D-4F6B-9C93-ADC28E8D7C5E}" type="pres">
      <dgm:prSet presAssocID="{EE71F5D7-FD54-4085-B128-2E821E39BE2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E5D4E09-9102-4444-ADAB-E38718AF800D}" type="pres">
      <dgm:prSet presAssocID="{54FC799F-ECC1-4C2E-A9D6-030F1557EC3A}" presName="spacer" presStyleCnt="0"/>
      <dgm:spPr/>
    </dgm:pt>
    <dgm:pt modelId="{D04DE938-5F3B-4347-B1F8-F79F8E71CCB6}" type="pres">
      <dgm:prSet presAssocID="{CBA0C54B-80AF-4B7E-9F28-D028E9A669D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341678D-9BE6-4805-8D8D-2383C8BF0D09}" type="pres">
      <dgm:prSet presAssocID="{E8177289-37C5-4E22-8F4B-B14A649EAFD2}" presName="spacer" presStyleCnt="0"/>
      <dgm:spPr/>
    </dgm:pt>
    <dgm:pt modelId="{A8FA9589-12C3-4743-802F-88BA3D76E2AB}" type="pres">
      <dgm:prSet presAssocID="{2E65F53E-CD37-40AC-A3BB-42F6EA7C28F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DF96815-A838-4E7D-B46A-933A86C3312E}" srcId="{22A98B1A-A9FF-4E91-881B-3E8CBE7BBBB7}" destId="{2E65F53E-CD37-40AC-A3BB-42F6EA7C28F4}" srcOrd="5" destOrd="0" parTransId="{4FBC73BC-9F70-4527-A432-8F8FB6907000}" sibTransId="{585E345D-C4D3-4F8B-A7F8-042345FCE13B}"/>
    <dgm:cxn modelId="{ED02A026-4E11-4C59-AAAB-96436B47CE82}" type="presOf" srcId="{35AE20B3-5726-457E-A4A3-A5C013783113}" destId="{C973D34A-BA0C-4B13-9BF7-873D4BE5D9C9}" srcOrd="0" destOrd="0" presId="urn:microsoft.com/office/officeart/2005/8/layout/vList2"/>
    <dgm:cxn modelId="{75F0F129-6735-400E-B431-DDBF6FCD64D2}" srcId="{22A98B1A-A9FF-4E91-881B-3E8CBE7BBBB7}" destId="{EE71F5D7-FD54-4085-B128-2E821E39BE23}" srcOrd="3" destOrd="0" parTransId="{C395B723-4013-4F46-9944-991FAD1B5707}" sibTransId="{54FC799F-ECC1-4C2E-A9D6-030F1557EC3A}"/>
    <dgm:cxn modelId="{AD5C2532-E1A2-46EC-A726-98BFDD48F28E}" srcId="{22A98B1A-A9FF-4E91-881B-3E8CBE7BBBB7}" destId="{35AE20B3-5726-457E-A4A3-A5C013783113}" srcOrd="1" destOrd="0" parTransId="{EB20DDA0-34AC-49CB-B636-0703A1ED25E4}" sibTransId="{EEDC3323-E863-45AA-BD1D-B6E764259AFD}"/>
    <dgm:cxn modelId="{9680243A-4D7C-4FD3-8325-E5D23B76FBA3}" type="presOf" srcId="{22A98B1A-A9FF-4E91-881B-3E8CBE7BBBB7}" destId="{C203CD2D-62C9-44BC-A509-093280E7D435}" srcOrd="0" destOrd="0" presId="urn:microsoft.com/office/officeart/2005/8/layout/vList2"/>
    <dgm:cxn modelId="{A757505C-E6FE-476F-A15E-005134885A04}" srcId="{22A98B1A-A9FF-4E91-881B-3E8CBE7BBBB7}" destId="{45ED6A06-5E93-4616-AE43-D0A0BF92E081}" srcOrd="2" destOrd="0" parTransId="{91BDABD1-1A21-425C-B218-3A1B8BD910E3}" sibTransId="{EDEA8C72-2501-46F8-9F60-DB2E0AF63402}"/>
    <dgm:cxn modelId="{52BF5866-84F4-45B2-A634-CDF7766339D2}" type="presOf" srcId="{EE71F5D7-FD54-4085-B128-2E821E39BE23}" destId="{D8D8394D-C63D-4F6B-9C93-ADC28E8D7C5E}" srcOrd="0" destOrd="0" presId="urn:microsoft.com/office/officeart/2005/8/layout/vList2"/>
    <dgm:cxn modelId="{78118C7A-3B66-4FD0-9AB9-C4A1FB188C95}" srcId="{22A98B1A-A9FF-4E91-881B-3E8CBE7BBBB7}" destId="{CBA0C54B-80AF-4B7E-9F28-D028E9A669D6}" srcOrd="4" destOrd="0" parTransId="{AC04226D-05BD-4C9A-88B8-2F2D6649A3A9}" sibTransId="{E8177289-37C5-4E22-8F4B-B14A649EAFD2}"/>
    <dgm:cxn modelId="{03C64DA1-D0CA-4FF8-96E7-0F7120A503D5}" type="presOf" srcId="{CBA0C54B-80AF-4B7E-9F28-D028E9A669D6}" destId="{D04DE938-5F3B-4347-B1F8-F79F8E71CCB6}" srcOrd="0" destOrd="0" presId="urn:microsoft.com/office/officeart/2005/8/layout/vList2"/>
    <dgm:cxn modelId="{93ABB8A4-092A-4596-8A82-DE0952F07046}" type="presOf" srcId="{2E65F53E-CD37-40AC-A3BB-42F6EA7C28F4}" destId="{A8FA9589-12C3-4743-802F-88BA3D76E2AB}" srcOrd="0" destOrd="0" presId="urn:microsoft.com/office/officeart/2005/8/layout/vList2"/>
    <dgm:cxn modelId="{495CE0AE-39C3-401D-90F5-004B21F51756}" srcId="{22A98B1A-A9FF-4E91-881B-3E8CBE7BBBB7}" destId="{C8D742CB-2587-47AC-B448-79E6A0CED4A4}" srcOrd="0" destOrd="0" parTransId="{20503D6A-AFD0-4C1E-AD56-4B87A04CC18F}" sibTransId="{6593714D-B8F7-44D2-A4B8-594E39CDC433}"/>
    <dgm:cxn modelId="{D08989BA-0F4F-433A-A40E-6C75E43F300F}" type="presOf" srcId="{C8D742CB-2587-47AC-B448-79E6A0CED4A4}" destId="{62578884-3D6D-4A52-9C88-A5DAF68F474D}" srcOrd="0" destOrd="0" presId="urn:microsoft.com/office/officeart/2005/8/layout/vList2"/>
    <dgm:cxn modelId="{C60D4CCF-995C-48DD-9A70-F8866BC73EF7}" type="presOf" srcId="{45ED6A06-5E93-4616-AE43-D0A0BF92E081}" destId="{47A0D6D0-9029-4D3E-8744-12DC907F8CF0}" srcOrd="0" destOrd="0" presId="urn:microsoft.com/office/officeart/2005/8/layout/vList2"/>
    <dgm:cxn modelId="{E90BEDCC-57B3-4648-8C8E-64054C180FF1}" type="presParOf" srcId="{C203CD2D-62C9-44BC-A509-093280E7D435}" destId="{62578884-3D6D-4A52-9C88-A5DAF68F474D}" srcOrd="0" destOrd="0" presId="urn:microsoft.com/office/officeart/2005/8/layout/vList2"/>
    <dgm:cxn modelId="{AC2C2864-9EFF-4DAE-B348-3E7304AF2F48}" type="presParOf" srcId="{C203CD2D-62C9-44BC-A509-093280E7D435}" destId="{E5A343D9-B4CE-4BF6-BC68-9ACEC5C9240A}" srcOrd="1" destOrd="0" presId="urn:microsoft.com/office/officeart/2005/8/layout/vList2"/>
    <dgm:cxn modelId="{4C412EE6-6611-474F-9762-FA0EA820ACDE}" type="presParOf" srcId="{C203CD2D-62C9-44BC-A509-093280E7D435}" destId="{C973D34A-BA0C-4B13-9BF7-873D4BE5D9C9}" srcOrd="2" destOrd="0" presId="urn:microsoft.com/office/officeart/2005/8/layout/vList2"/>
    <dgm:cxn modelId="{A96D40D8-C9B4-4A88-8504-DA4FABF77D7C}" type="presParOf" srcId="{C203CD2D-62C9-44BC-A509-093280E7D435}" destId="{42C61799-B2B4-4965-9A56-BAC5B895193E}" srcOrd="3" destOrd="0" presId="urn:microsoft.com/office/officeart/2005/8/layout/vList2"/>
    <dgm:cxn modelId="{0109D01B-404C-4FAC-9DE0-7CDFD0F36D5C}" type="presParOf" srcId="{C203CD2D-62C9-44BC-A509-093280E7D435}" destId="{47A0D6D0-9029-4D3E-8744-12DC907F8CF0}" srcOrd="4" destOrd="0" presId="urn:microsoft.com/office/officeart/2005/8/layout/vList2"/>
    <dgm:cxn modelId="{FA991EA9-715D-4147-A6B6-D567F3D314E9}" type="presParOf" srcId="{C203CD2D-62C9-44BC-A509-093280E7D435}" destId="{946EF550-8A56-4B94-877D-40922D90E89E}" srcOrd="5" destOrd="0" presId="urn:microsoft.com/office/officeart/2005/8/layout/vList2"/>
    <dgm:cxn modelId="{447ECDD3-753E-4E58-B5E5-13153AEBA2B0}" type="presParOf" srcId="{C203CD2D-62C9-44BC-A509-093280E7D435}" destId="{D8D8394D-C63D-4F6B-9C93-ADC28E8D7C5E}" srcOrd="6" destOrd="0" presId="urn:microsoft.com/office/officeart/2005/8/layout/vList2"/>
    <dgm:cxn modelId="{0BD988D5-C9E2-45EB-8BEE-616416E53A09}" type="presParOf" srcId="{C203CD2D-62C9-44BC-A509-093280E7D435}" destId="{5E5D4E09-9102-4444-ADAB-E38718AF800D}" srcOrd="7" destOrd="0" presId="urn:microsoft.com/office/officeart/2005/8/layout/vList2"/>
    <dgm:cxn modelId="{F15FDC5A-C334-450F-935C-301B8867ADD1}" type="presParOf" srcId="{C203CD2D-62C9-44BC-A509-093280E7D435}" destId="{D04DE938-5F3B-4347-B1F8-F79F8E71CCB6}" srcOrd="8" destOrd="0" presId="urn:microsoft.com/office/officeart/2005/8/layout/vList2"/>
    <dgm:cxn modelId="{92ABFB3F-F8F1-4B1F-9166-DB7E32421E95}" type="presParOf" srcId="{C203CD2D-62C9-44BC-A509-093280E7D435}" destId="{4341678D-9BE6-4805-8D8D-2383C8BF0D09}" srcOrd="9" destOrd="0" presId="urn:microsoft.com/office/officeart/2005/8/layout/vList2"/>
    <dgm:cxn modelId="{8EB6827E-672C-41ED-8A86-7ACE72B2D270}" type="presParOf" srcId="{C203CD2D-62C9-44BC-A509-093280E7D435}" destId="{A8FA9589-12C3-4743-802F-88BA3D76E2A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2BEE2C-9C43-4215-9187-20275C51DED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701323-E65D-4F3C-9330-2693EE3A7ADF}">
      <dgm:prSet/>
      <dgm:spPr/>
      <dgm:t>
        <a:bodyPr/>
        <a:lstStyle/>
        <a:p>
          <a:r>
            <a:rPr lang="pl-PL" dirty="0"/>
            <a:t>Liczby całkowite </a:t>
          </a:r>
          <a:r>
            <a:rPr lang="en-US" dirty="0"/>
            <a:t>–</a:t>
          </a:r>
          <a:r>
            <a:rPr lang="pl-PL" dirty="0"/>
            <a:t> np. </a:t>
          </a:r>
          <a:r>
            <a:rPr lang="pl-PL" dirty="0" err="1">
              <a:latin typeface="Consolas" panose="020B0609020204030204" pitchFamily="49" charset="0"/>
            </a:rPr>
            <a:t>int</a:t>
          </a:r>
          <a:endParaRPr lang="en-US" dirty="0">
            <a:latin typeface="Consolas" panose="020B0609020204030204" pitchFamily="49" charset="0"/>
          </a:endParaRPr>
        </a:p>
      </dgm:t>
    </dgm:pt>
    <dgm:pt modelId="{8A56F6C4-BACE-491C-9A85-0FC1527B96E8}" type="parTrans" cxnId="{9B1738AF-CBF4-4FD7-AE47-60279C6044DE}">
      <dgm:prSet/>
      <dgm:spPr/>
      <dgm:t>
        <a:bodyPr/>
        <a:lstStyle/>
        <a:p>
          <a:endParaRPr lang="en-US"/>
        </a:p>
      </dgm:t>
    </dgm:pt>
    <dgm:pt modelId="{197D88A4-016E-46A0-852E-A2BC4581C0BF}" type="sibTrans" cxnId="{9B1738AF-CBF4-4FD7-AE47-60279C6044DE}">
      <dgm:prSet/>
      <dgm:spPr/>
      <dgm:t>
        <a:bodyPr/>
        <a:lstStyle/>
        <a:p>
          <a:endParaRPr lang="en-US"/>
        </a:p>
      </dgm:t>
    </dgm:pt>
    <dgm:pt modelId="{68558FB0-EBB7-4D49-80EC-C1079F5FF2B9}">
      <dgm:prSet/>
      <dgm:spPr/>
      <dgm:t>
        <a:bodyPr/>
        <a:lstStyle/>
        <a:p>
          <a:r>
            <a:rPr lang="pl-PL" dirty="0"/>
            <a:t>Liczby rzeczywiste </a:t>
          </a:r>
          <a:r>
            <a:rPr lang="en-US" dirty="0"/>
            <a:t>–</a:t>
          </a:r>
          <a:r>
            <a:rPr lang="pl-PL" dirty="0"/>
            <a:t> np. </a:t>
          </a:r>
          <a:r>
            <a:rPr lang="pl-PL" dirty="0" err="1">
              <a:latin typeface="Consolas" panose="020B0609020204030204" pitchFamily="49" charset="0"/>
            </a:rPr>
            <a:t>double</a:t>
          </a:r>
          <a:endParaRPr lang="en-US" dirty="0">
            <a:latin typeface="Consolas" panose="020B0609020204030204" pitchFamily="49" charset="0"/>
          </a:endParaRPr>
        </a:p>
      </dgm:t>
    </dgm:pt>
    <dgm:pt modelId="{9063B833-7E3E-4B40-9790-2F696D4E957A}" type="parTrans" cxnId="{363745F6-D4E0-49A4-8513-29EBDBDFC77F}">
      <dgm:prSet/>
      <dgm:spPr/>
      <dgm:t>
        <a:bodyPr/>
        <a:lstStyle/>
        <a:p>
          <a:endParaRPr lang="en-US"/>
        </a:p>
      </dgm:t>
    </dgm:pt>
    <dgm:pt modelId="{88B80A3B-3781-4B2B-A7B9-9DD69B6C0BBD}" type="sibTrans" cxnId="{363745F6-D4E0-49A4-8513-29EBDBDFC77F}">
      <dgm:prSet/>
      <dgm:spPr/>
      <dgm:t>
        <a:bodyPr/>
        <a:lstStyle/>
        <a:p>
          <a:endParaRPr lang="en-US"/>
        </a:p>
      </dgm:t>
    </dgm:pt>
    <dgm:pt modelId="{48F79DE7-CC01-4383-A81C-7A52BC57C5F1}">
      <dgm:prSet/>
      <dgm:spPr/>
      <dgm:t>
        <a:bodyPr/>
        <a:lstStyle/>
        <a:p>
          <a:r>
            <a:rPr lang="pl-PL" dirty="0"/>
            <a:t>Znaki </a:t>
          </a:r>
          <a:r>
            <a:rPr lang="en-US" dirty="0"/>
            <a:t>–</a:t>
          </a:r>
          <a:r>
            <a:rPr lang="pl-PL" dirty="0"/>
            <a:t> np. </a:t>
          </a:r>
          <a:r>
            <a:rPr lang="pl-PL" dirty="0">
              <a:latin typeface="Consolas" panose="020B0609020204030204" pitchFamily="49" charset="0"/>
            </a:rPr>
            <a:t>char</a:t>
          </a:r>
          <a:endParaRPr lang="en-US" dirty="0">
            <a:latin typeface="Consolas" panose="020B0609020204030204" pitchFamily="49" charset="0"/>
          </a:endParaRPr>
        </a:p>
      </dgm:t>
    </dgm:pt>
    <dgm:pt modelId="{67F85548-75C3-4999-8315-41EECC9C8535}" type="parTrans" cxnId="{15C7835F-F477-4A26-8C94-0C093CD11DFE}">
      <dgm:prSet/>
      <dgm:spPr/>
      <dgm:t>
        <a:bodyPr/>
        <a:lstStyle/>
        <a:p>
          <a:endParaRPr lang="en-US"/>
        </a:p>
      </dgm:t>
    </dgm:pt>
    <dgm:pt modelId="{42810E0F-0096-48BB-9B98-56E1D3B4A0A3}" type="sibTrans" cxnId="{15C7835F-F477-4A26-8C94-0C093CD11DFE}">
      <dgm:prSet/>
      <dgm:spPr/>
      <dgm:t>
        <a:bodyPr/>
        <a:lstStyle/>
        <a:p>
          <a:endParaRPr lang="en-US"/>
        </a:p>
      </dgm:t>
    </dgm:pt>
    <dgm:pt modelId="{2CB4685C-C683-4DC5-BD29-99CA746190CE}">
      <dgm:prSet/>
      <dgm:spPr/>
      <dgm:t>
        <a:bodyPr/>
        <a:lstStyle/>
        <a:p>
          <a:r>
            <a:rPr lang="pl-PL" dirty="0"/>
            <a:t>Ciągi znaków (wyrazy) </a:t>
          </a:r>
          <a:r>
            <a:rPr lang="en-US" dirty="0"/>
            <a:t>–</a:t>
          </a:r>
          <a:r>
            <a:rPr lang="pl-PL" dirty="0"/>
            <a:t> np. </a:t>
          </a:r>
          <a:r>
            <a:rPr lang="pl-PL" dirty="0">
              <a:latin typeface="Consolas" panose="020B0609020204030204" pitchFamily="49" charset="0"/>
            </a:rPr>
            <a:t>string</a:t>
          </a:r>
          <a:endParaRPr lang="en-US" dirty="0">
            <a:latin typeface="Consolas" panose="020B0609020204030204" pitchFamily="49" charset="0"/>
          </a:endParaRPr>
        </a:p>
      </dgm:t>
    </dgm:pt>
    <dgm:pt modelId="{5670A8DB-1CCC-4954-9CFD-B13937361159}" type="parTrans" cxnId="{2313AACE-303C-4316-97E3-6FA4F820CC59}">
      <dgm:prSet/>
      <dgm:spPr/>
      <dgm:t>
        <a:bodyPr/>
        <a:lstStyle/>
        <a:p>
          <a:endParaRPr lang="en-US"/>
        </a:p>
      </dgm:t>
    </dgm:pt>
    <dgm:pt modelId="{B8828ED9-C721-427D-A120-4EEE7307B57B}" type="sibTrans" cxnId="{2313AACE-303C-4316-97E3-6FA4F820CC59}">
      <dgm:prSet/>
      <dgm:spPr/>
      <dgm:t>
        <a:bodyPr/>
        <a:lstStyle/>
        <a:p>
          <a:endParaRPr lang="en-US"/>
        </a:p>
      </dgm:t>
    </dgm:pt>
    <dgm:pt modelId="{F7118D6B-1C65-4A8C-A5AB-9C862559EA22}">
      <dgm:prSet/>
      <dgm:spPr/>
      <dgm:t>
        <a:bodyPr/>
        <a:lstStyle/>
        <a:p>
          <a:r>
            <a:rPr lang="pl-PL" dirty="0"/>
            <a:t>Typ boolowski </a:t>
          </a:r>
          <a:r>
            <a:rPr lang="en-US" dirty="0"/>
            <a:t>–</a:t>
          </a:r>
          <a:r>
            <a:rPr lang="pl-PL" dirty="0"/>
            <a:t> prawda/fałsz - </a:t>
          </a:r>
          <a:r>
            <a:rPr lang="pl-PL" dirty="0" err="1">
              <a:latin typeface="Consolas" panose="020B0609020204030204" pitchFamily="49" charset="0"/>
            </a:rPr>
            <a:t>bool</a:t>
          </a:r>
          <a:endParaRPr lang="en-US" dirty="0">
            <a:latin typeface="Consolas" panose="020B0609020204030204" pitchFamily="49" charset="0"/>
          </a:endParaRPr>
        </a:p>
      </dgm:t>
    </dgm:pt>
    <dgm:pt modelId="{039FBBCB-0177-4988-B223-9715BBED259A}" type="parTrans" cxnId="{B83C9F3F-5FB7-4509-9E4A-888C03D3EE65}">
      <dgm:prSet/>
      <dgm:spPr/>
      <dgm:t>
        <a:bodyPr/>
        <a:lstStyle/>
        <a:p>
          <a:endParaRPr lang="en-US"/>
        </a:p>
      </dgm:t>
    </dgm:pt>
    <dgm:pt modelId="{4514A76C-4FAF-4C2C-985E-9F366A063AB9}" type="sibTrans" cxnId="{B83C9F3F-5FB7-4509-9E4A-888C03D3EE65}">
      <dgm:prSet/>
      <dgm:spPr/>
      <dgm:t>
        <a:bodyPr/>
        <a:lstStyle/>
        <a:p>
          <a:endParaRPr lang="en-US"/>
        </a:p>
      </dgm:t>
    </dgm:pt>
    <dgm:pt modelId="{8384D2C2-41D0-4427-9181-47684260E3CC}" type="pres">
      <dgm:prSet presAssocID="{CD2BEE2C-9C43-4215-9187-20275C51DEDE}" presName="linear" presStyleCnt="0">
        <dgm:presLayoutVars>
          <dgm:dir/>
          <dgm:animLvl val="lvl"/>
          <dgm:resizeHandles val="exact"/>
        </dgm:presLayoutVars>
      </dgm:prSet>
      <dgm:spPr/>
    </dgm:pt>
    <dgm:pt modelId="{2A524D11-8204-43EE-BAB8-C4C7124BEAE4}" type="pres">
      <dgm:prSet presAssocID="{73701323-E65D-4F3C-9330-2693EE3A7ADF}" presName="parentLin" presStyleCnt="0"/>
      <dgm:spPr/>
    </dgm:pt>
    <dgm:pt modelId="{C35F105F-52FD-42A5-99FB-F903953FDE2C}" type="pres">
      <dgm:prSet presAssocID="{73701323-E65D-4F3C-9330-2693EE3A7ADF}" presName="parentLeftMargin" presStyleLbl="node1" presStyleIdx="0" presStyleCnt="5"/>
      <dgm:spPr/>
    </dgm:pt>
    <dgm:pt modelId="{98109D6D-6339-4938-8E0C-85626BC644E4}" type="pres">
      <dgm:prSet presAssocID="{73701323-E65D-4F3C-9330-2693EE3A7A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673210A-197C-45E6-8E0F-C4FEE4D95DFE}" type="pres">
      <dgm:prSet presAssocID="{73701323-E65D-4F3C-9330-2693EE3A7ADF}" presName="negativeSpace" presStyleCnt="0"/>
      <dgm:spPr/>
    </dgm:pt>
    <dgm:pt modelId="{619D6665-78EE-4922-A259-27D072B8ED80}" type="pres">
      <dgm:prSet presAssocID="{73701323-E65D-4F3C-9330-2693EE3A7ADF}" presName="childText" presStyleLbl="conFgAcc1" presStyleIdx="0" presStyleCnt="5">
        <dgm:presLayoutVars>
          <dgm:bulletEnabled val="1"/>
        </dgm:presLayoutVars>
      </dgm:prSet>
      <dgm:spPr/>
    </dgm:pt>
    <dgm:pt modelId="{4583EDDF-6A2C-4523-A2E7-049A6C60CAF6}" type="pres">
      <dgm:prSet presAssocID="{197D88A4-016E-46A0-852E-A2BC4581C0BF}" presName="spaceBetweenRectangles" presStyleCnt="0"/>
      <dgm:spPr/>
    </dgm:pt>
    <dgm:pt modelId="{17DB828B-922F-4297-959D-9E7F8B394C31}" type="pres">
      <dgm:prSet presAssocID="{68558FB0-EBB7-4D49-80EC-C1079F5FF2B9}" presName="parentLin" presStyleCnt="0"/>
      <dgm:spPr/>
    </dgm:pt>
    <dgm:pt modelId="{FE1B0EB8-643A-4D14-8652-374E07055A6D}" type="pres">
      <dgm:prSet presAssocID="{68558FB0-EBB7-4D49-80EC-C1079F5FF2B9}" presName="parentLeftMargin" presStyleLbl="node1" presStyleIdx="0" presStyleCnt="5"/>
      <dgm:spPr/>
    </dgm:pt>
    <dgm:pt modelId="{76D18CE4-0BC2-4360-88E3-1A17A3C51B72}" type="pres">
      <dgm:prSet presAssocID="{68558FB0-EBB7-4D49-80EC-C1079F5FF2B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2390A26-4B78-47BB-9E18-104E7136D1BE}" type="pres">
      <dgm:prSet presAssocID="{68558FB0-EBB7-4D49-80EC-C1079F5FF2B9}" presName="negativeSpace" presStyleCnt="0"/>
      <dgm:spPr/>
    </dgm:pt>
    <dgm:pt modelId="{464A45F2-4A46-4D3B-A696-D077857DD986}" type="pres">
      <dgm:prSet presAssocID="{68558FB0-EBB7-4D49-80EC-C1079F5FF2B9}" presName="childText" presStyleLbl="conFgAcc1" presStyleIdx="1" presStyleCnt="5">
        <dgm:presLayoutVars>
          <dgm:bulletEnabled val="1"/>
        </dgm:presLayoutVars>
      </dgm:prSet>
      <dgm:spPr/>
    </dgm:pt>
    <dgm:pt modelId="{063D0DCA-4BA7-47F8-9E54-4B72C4B3F846}" type="pres">
      <dgm:prSet presAssocID="{88B80A3B-3781-4B2B-A7B9-9DD69B6C0BBD}" presName="spaceBetweenRectangles" presStyleCnt="0"/>
      <dgm:spPr/>
    </dgm:pt>
    <dgm:pt modelId="{C517BDB9-21E6-462D-85AB-A06260DC799A}" type="pres">
      <dgm:prSet presAssocID="{48F79DE7-CC01-4383-A81C-7A52BC57C5F1}" presName="parentLin" presStyleCnt="0"/>
      <dgm:spPr/>
    </dgm:pt>
    <dgm:pt modelId="{3FE26BEB-1E12-4DAA-BAC0-2DF3B03A178F}" type="pres">
      <dgm:prSet presAssocID="{48F79DE7-CC01-4383-A81C-7A52BC57C5F1}" presName="parentLeftMargin" presStyleLbl="node1" presStyleIdx="1" presStyleCnt="5"/>
      <dgm:spPr/>
    </dgm:pt>
    <dgm:pt modelId="{3CE2FC53-B04D-4CA3-AFF6-635C3CAF2649}" type="pres">
      <dgm:prSet presAssocID="{48F79DE7-CC01-4383-A81C-7A52BC57C5F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DE5AE19-1CCF-4B68-ADDE-1D5FD67E4301}" type="pres">
      <dgm:prSet presAssocID="{48F79DE7-CC01-4383-A81C-7A52BC57C5F1}" presName="negativeSpace" presStyleCnt="0"/>
      <dgm:spPr/>
    </dgm:pt>
    <dgm:pt modelId="{52E0C426-862D-4DC7-A622-346080834A1C}" type="pres">
      <dgm:prSet presAssocID="{48F79DE7-CC01-4383-A81C-7A52BC57C5F1}" presName="childText" presStyleLbl="conFgAcc1" presStyleIdx="2" presStyleCnt="5">
        <dgm:presLayoutVars>
          <dgm:bulletEnabled val="1"/>
        </dgm:presLayoutVars>
      </dgm:prSet>
      <dgm:spPr/>
    </dgm:pt>
    <dgm:pt modelId="{8FB3B2F7-5988-49ED-BECE-3FBD111739A4}" type="pres">
      <dgm:prSet presAssocID="{42810E0F-0096-48BB-9B98-56E1D3B4A0A3}" presName="spaceBetweenRectangles" presStyleCnt="0"/>
      <dgm:spPr/>
    </dgm:pt>
    <dgm:pt modelId="{3B97B066-5F77-491D-B6D8-1CF9FD7ED82C}" type="pres">
      <dgm:prSet presAssocID="{2CB4685C-C683-4DC5-BD29-99CA746190CE}" presName="parentLin" presStyleCnt="0"/>
      <dgm:spPr/>
    </dgm:pt>
    <dgm:pt modelId="{4B1373A4-B10F-4F2B-B126-381CDA269FDC}" type="pres">
      <dgm:prSet presAssocID="{2CB4685C-C683-4DC5-BD29-99CA746190CE}" presName="parentLeftMargin" presStyleLbl="node1" presStyleIdx="2" presStyleCnt="5"/>
      <dgm:spPr/>
    </dgm:pt>
    <dgm:pt modelId="{8D3DB6C7-E206-4BD6-B2A5-C6A7056A6732}" type="pres">
      <dgm:prSet presAssocID="{2CB4685C-C683-4DC5-BD29-99CA746190C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1889965-E2FF-474F-8208-AE7E05DB23A5}" type="pres">
      <dgm:prSet presAssocID="{2CB4685C-C683-4DC5-BD29-99CA746190CE}" presName="negativeSpace" presStyleCnt="0"/>
      <dgm:spPr/>
    </dgm:pt>
    <dgm:pt modelId="{B387B96E-DD2B-44C4-B826-D5899CCE3E8B}" type="pres">
      <dgm:prSet presAssocID="{2CB4685C-C683-4DC5-BD29-99CA746190CE}" presName="childText" presStyleLbl="conFgAcc1" presStyleIdx="3" presStyleCnt="5">
        <dgm:presLayoutVars>
          <dgm:bulletEnabled val="1"/>
        </dgm:presLayoutVars>
      </dgm:prSet>
      <dgm:spPr/>
    </dgm:pt>
    <dgm:pt modelId="{F0601D0B-A971-43CC-8C8B-0C59E06BDB69}" type="pres">
      <dgm:prSet presAssocID="{B8828ED9-C721-427D-A120-4EEE7307B57B}" presName="spaceBetweenRectangles" presStyleCnt="0"/>
      <dgm:spPr/>
    </dgm:pt>
    <dgm:pt modelId="{E5627D39-A59B-4D95-8588-9B9B69037735}" type="pres">
      <dgm:prSet presAssocID="{F7118D6B-1C65-4A8C-A5AB-9C862559EA22}" presName="parentLin" presStyleCnt="0"/>
      <dgm:spPr/>
    </dgm:pt>
    <dgm:pt modelId="{6A4C3778-A15C-4182-9AFE-E8C5407EA6A0}" type="pres">
      <dgm:prSet presAssocID="{F7118D6B-1C65-4A8C-A5AB-9C862559EA22}" presName="parentLeftMargin" presStyleLbl="node1" presStyleIdx="3" presStyleCnt="5"/>
      <dgm:spPr/>
    </dgm:pt>
    <dgm:pt modelId="{57A90852-0474-4A9E-AFB6-D4CFC1477FDE}" type="pres">
      <dgm:prSet presAssocID="{F7118D6B-1C65-4A8C-A5AB-9C862559EA2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BA0A2CE-429F-4CFB-A39B-5A7190DD7AC4}" type="pres">
      <dgm:prSet presAssocID="{F7118D6B-1C65-4A8C-A5AB-9C862559EA22}" presName="negativeSpace" presStyleCnt="0"/>
      <dgm:spPr/>
    </dgm:pt>
    <dgm:pt modelId="{DEA3CD19-BB57-4BED-87D7-5B09108BAEEE}" type="pres">
      <dgm:prSet presAssocID="{F7118D6B-1C65-4A8C-A5AB-9C862559EA2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7FDB019-FE5C-46E3-A834-B2F510DBDCE2}" type="presOf" srcId="{73701323-E65D-4F3C-9330-2693EE3A7ADF}" destId="{98109D6D-6339-4938-8E0C-85626BC644E4}" srcOrd="1" destOrd="0" presId="urn:microsoft.com/office/officeart/2005/8/layout/list1"/>
    <dgm:cxn modelId="{4A8AE62A-B21E-4469-A9B7-9C2BEF8C5144}" type="presOf" srcId="{2CB4685C-C683-4DC5-BD29-99CA746190CE}" destId="{4B1373A4-B10F-4F2B-B126-381CDA269FDC}" srcOrd="0" destOrd="0" presId="urn:microsoft.com/office/officeart/2005/8/layout/list1"/>
    <dgm:cxn modelId="{B7B6A231-E17B-4B2A-8BB1-D756F74ED3BD}" type="presOf" srcId="{48F79DE7-CC01-4383-A81C-7A52BC57C5F1}" destId="{3CE2FC53-B04D-4CA3-AFF6-635C3CAF2649}" srcOrd="1" destOrd="0" presId="urn:microsoft.com/office/officeart/2005/8/layout/list1"/>
    <dgm:cxn modelId="{B83C9F3F-5FB7-4509-9E4A-888C03D3EE65}" srcId="{CD2BEE2C-9C43-4215-9187-20275C51DEDE}" destId="{F7118D6B-1C65-4A8C-A5AB-9C862559EA22}" srcOrd="4" destOrd="0" parTransId="{039FBBCB-0177-4988-B223-9715BBED259A}" sibTransId="{4514A76C-4FAF-4C2C-985E-9F366A063AB9}"/>
    <dgm:cxn modelId="{15C7835F-F477-4A26-8C94-0C093CD11DFE}" srcId="{CD2BEE2C-9C43-4215-9187-20275C51DEDE}" destId="{48F79DE7-CC01-4383-A81C-7A52BC57C5F1}" srcOrd="2" destOrd="0" parTransId="{67F85548-75C3-4999-8315-41EECC9C8535}" sibTransId="{42810E0F-0096-48BB-9B98-56E1D3B4A0A3}"/>
    <dgm:cxn modelId="{00A9C35F-E87E-4BF6-B352-A50533E76C14}" type="presOf" srcId="{CD2BEE2C-9C43-4215-9187-20275C51DEDE}" destId="{8384D2C2-41D0-4427-9181-47684260E3CC}" srcOrd="0" destOrd="0" presId="urn:microsoft.com/office/officeart/2005/8/layout/list1"/>
    <dgm:cxn modelId="{476D3B6B-17BA-42D2-9409-0EDD71EBC05B}" type="presOf" srcId="{68558FB0-EBB7-4D49-80EC-C1079F5FF2B9}" destId="{76D18CE4-0BC2-4360-88E3-1A17A3C51B72}" srcOrd="1" destOrd="0" presId="urn:microsoft.com/office/officeart/2005/8/layout/list1"/>
    <dgm:cxn modelId="{D1838C58-9A98-4099-9B07-3FDDC8436E44}" type="presOf" srcId="{48F79DE7-CC01-4383-A81C-7A52BC57C5F1}" destId="{3FE26BEB-1E12-4DAA-BAC0-2DF3B03A178F}" srcOrd="0" destOrd="0" presId="urn:microsoft.com/office/officeart/2005/8/layout/list1"/>
    <dgm:cxn modelId="{13CFC58E-30DC-4B93-9145-4EF64B7053B5}" type="presOf" srcId="{2CB4685C-C683-4DC5-BD29-99CA746190CE}" destId="{8D3DB6C7-E206-4BD6-B2A5-C6A7056A6732}" srcOrd="1" destOrd="0" presId="urn:microsoft.com/office/officeart/2005/8/layout/list1"/>
    <dgm:cxn modelId="{9502E393-68E1-4F2A-8905-E211A59A4D6F}" type="presOf" srcId="{F7118D6B-1C65-4A8C-A5AB-9C862559EA22}" destId="{57A90852-0474-4A9E-AFB6-D4CFC1477FDE}" srcOrd="1" destOrd="0" presId="urn:microsoft.com/office/officeart/2005/8/layout/list1"/>
    <dgm:cxn modelId="{9B1738AF-CBF4-4FD7-AE47-60279C6044DE}" srcId="{CD2BEE2C-9C43-4215-9187-20275C51DEDE}" destId="{73701323-E65D-4F3C-9330-2693EE3A7ADF}" srcOrd="0" destOrd="0" parTransId="{8A56F6C4-BACE-491C-9A85-0FC1527B96E8}" sibTransId="{197D88A4-016E-46A0-852E-A2BC4581C0BF}"/>
    <dgm:cxn modelId="{BA0A9AC5-CF35-4514-B8C3-3FC2441065B2}" type="presOf" srcId="{F7118D6B-1C65-4A8C-A5AB-9C862559EA22}" destId="{6A4C3778-A15C-4182-9AFE-E8C5407EA6A0}" srcOrd="0" destOrd="0" presId="urn:microsoft.com/office/officeart/2005/8/layout/list1"/>
    <dgm:cxn modelId="{2313AACE-303C-4316-97E3-6FA4F820CC59}" srcId="{CD2BEE2C-9C43-4215-9187-20275C51DEDE}" destId="{2CB4685C-C683-4DC5-BD29-99CA746190CE}" srcOrd="3" destOrd="0" parTransId="{5670A8DB-1CCC-4954-9CFD-B13937361159}" sibTransId="{B8828ED9-C721-427D-A120-4EEE7307B57B}"/>
    <dgm:cxn modelId="{4BCF43EE-B753-4F57-B5F8-C8349B6E1DEB}" type="presOf" srcId="{68558FB0-EBB7-4D49-80EC-C1079F5FF2B9}" destId="{FE1B0EB8-643A-4D14-8652-374E07055A6D}" srcOrd="0" destOrd="0" presId="urn:microsoft.com/office/officeart/2005/8/layout/list1"/>
    <dgm:cxn modelId="{310078F0-0361-4DB4-877B-BB682C7D4975}" type="presOf" srcId="{73701323-E65D-4F3C-9330-2693EE3A7ADF}" destId="{C35F105F-52FD-42A5-99FB-F903953FDE2C}" srcOrd="0" destOrd="0" presId="urn:microsoft.com/office/officeart/2005/8/layout/list1"/>
    <dgm:cxn modelId="{363745F6-D4E0-49A4-8513-29EBDBDFC77F}" srcId="{CD2BEE2C-9C43-4215-9187-20275C51DEDE}" destId="{68558FB0-EBB7-4D49-80EC-C1079F5FF2B9}" srcOrd="1" destOrd="0" parTransId="{9063B833-7E3E-4B40-9790-2F696D4E957A}" sibTransId="{88B80A3B-3781-4B2B-A7B9-9DD69B6C0BBD}"/>
    <dgm:cxn modelId="{F60546A1-E343-46FE-8E2A-E538573698B4}" type="presParOf" srcId="{8384D2C2-41D0-4427-9181-47684260E3CC}" destId="{2A524D11-8204-43EE-BAB8-C4C7124BEAE4}" srcOrd="0" destOrd="0" presId="urn:microsoft.com/office/officeart/2005/8/layout/list1"/>
    <dgm:cxn modelId="{12116856-59BD-44DC-A551-6640FA499CB5}" type="presParOf" srcId="{2A524D11-8204-43EE-BAB8-C4C7124BEAE4}" destId="{C35F105F-52FD-42A5-99FB-F903953FDE2C}" srcOrd="0" destOrd="0" presId="urn:microsoft.com/office/officeart/2005/8/layout/list1"/>
    <dgm:cxn modelId="{F43FA0B0-F297-4810-A69B-8E67C1840D12}" type="presParOf" srcId="{2A524D11-8204-43EE-BAB8-C4C7124BEAE4}" destId="{98109D6D-6339-4938-8E0C-85626BC644E4}" srcOrd="1" destOrd="0" presId="urn:microsoft.com/office/officeart/2005/8/layout/list1"/>
    <dgm:cxn modelId="{F20F8105-6008-4903-AAE1-83E18C11349B}" type="presParOf" srcId="{8384D2C2-41D0-4427-9181-47684260E3CC}" destId="{A673210A-197C-45E6-8E0F-C4FEE4D95DFE}" srcOrd="1" destOrd="0" presId="urn:microsoft.com/office/officeart/2005/8/layout/list1"/>
    <dgm:cxn modelId="{8F43D17A-79BD-49DC-BD54-E105B1578CCE}" type="presParOf" srcId="{8384D2C2-41D0-4427-9181-47684260E3CC}" destId="{619D6665-78EE-4922-A259-27D072B8ED80}" srcOrd="2" destOrd="0" presId="urn:microsoft.com/office/officeart/2005/8/layout/list1"/>
    <dgm:cxn modelId="{B4D1CAC3-9EE8-40AC-ACC6-95FB722241E8}" type="presParOf" srcId="{8384D2C2-41D0-4427-9181-47684260E3CC}" destId="{4583EDDF-6A2C-4523-A2E7-049A6C60CAF6}" srcOrd="3" destOrd="0" presId="urn:microsoft.com/office/officeart/2005/8/layout/list1"/>
    <dgm:cxn modelId="{F6DECE3B-5D31-4C07-8075-2229FF083E17}" type="presParOf" srcId="{8384D2C2-41D0-4427-9181-47684260E3CC}" destId="{17DB828B-922F-4297-959D-9E7F8B394C31}" srcOrd="4" destOrd="0" presId="urn:microsoft.com/office/officeart/2005/8/layout/list1"/>
    <dgm:cxn modelId="{5AEA70C2-0939-4137-92B7-42872FA04342}" type="presParOf" srcId="{17DB828B-922F-4297-959D-9E7F8B394C31}" destId="{FE1B0EB8-643A-4D14-8652-374E07055A6D}" srcOrd="0" destOrd="0" presId="urn:microsoft.com/office/officeart/2005/8/layout/list1"/>
    <dgm:cxn modelId="{FF7C5A2B-9236-4A4B-BD24-112F938FC85A}" type="presParOf" srcId="{17DB828B-922F-4297-959D-9E7F8B394C31}" destId="{76D18CE4-0BC2-4360-88E3-1A17A3C51B72}" srcOrd="1" destOrd="0" presId="urn:microsoft.com/office/officeart/2005/8/layout/list1"/>
    <dgm:cxn modelId="{A83376CE-170F-4954-92F4-D304F3723A82}" type="presParOf" srcId="{8384D2C2-41D0-4427-9181-47684260E3CC}" destId="{52390A26-4B78-47BB-9E18-104E7136D1BE}" srcOrd="5" destOrd="0" presId="urn:microsoft.com/office/officeart/2005/8/layout/list1"/>
    <dgm:cxn modelId="{77A771AA-7F86-4D0C-90D4-906D8EE00E19}" type="presParOf" srcId="{8384D2C2-41D0-4427-9181-47684260E3CC}" destId="{464A45F2-4A46-4D3B-A696-D077857DD986}" srcOrd="6" destOrd="0" presId="urn:microsoft.com/office/officeart/2005/8/layout/list1"/>
    <dgm:cxn modelId="{220C4616-A0FB-48C9-ADF1-6AC55F8ECB3C}" type="presParOf" srcId="{8384D2C2-41D0-4427-9181-47684260E3CC}" destId="{063D0DCA-4BA7-47F8-9E54-4B72C4B3F846}" srcOrd="7" destOrd="0" presId="urn:microsoft.com/office/officeart/2005/8/layout/list1"/>
    <dgm:cxn modelId="{F4070792-C69A-4B4B-A2A7-81BB16E2C197}" type="presParOf" srcId="{8384D2C2-41D0-4427-9181-47684260E3CC}" destId="{C517BDB9-21E6-462D-85AB-A06260DC799A}" srcOrd="8" destOrd="0" presId="urn:microsoft.com/office/officeart/2005/8/layout/list1"/>
    <dgm:cxn modelId="{C184FECC-2A8A-4ECD-B1E2-A47507DD58EA}" type="presParOf" srcId="{C517BDB9-21E6-462D-85AB-A06260DC799A}" destId="{3FE26BEB-1E12-4DAA-BAC0-2DF3B03A178F}" srcOrd="0" destOrd="0" presId="urn:microsoft.com/office/officeart/2005/8/layout/list1"/>
    <dgm:cxn modelId="{D4D45AF0-C242-4B34-B220-72C031E4EF1F}" type="presParOf" srcId="{C517BDB9-21E6-462D-85AB-A06260DC799A}" destId="{3CE2FC53-B04D-4CA3-AFF6-635C3CAF2649}" srcOrd="1" destOrd="0" presId="urn:microsoft.com/office/officeart/2005/8/layout/list1"/>
    <dgm:cxn modelId="{44AA4320-A73B-4D3F-A347-0ADA1F089E71}" type="presParOf" srcId="{8384D2C2-41D0-4427-9181-47684260E3CC}" destId="{9DE5AE19-1CCF-4B68-ADDE-1D5FD67E4301}" srcOrd="9" destOrd="0" presId="urn:microsoft.com/office/officeart/2005/8/layout/list1"/>
    <dgm:cxn modelId="{DD27B745-3FCE-4910-B73B-3B1F059A2F3F}" type="presParOf" srcId="{8384D2C2-41D0-4427-9181-47684260E3CC}" destId="{52E0C426-862D-4DC7-A622-346080834A1C}" srcOrd="10" destOrd="0" presId="urn:microsoft.com/office/officeart/2005/8/layout/list1"/>
    <dgm:cxn modelId="{4D87C5D9-716E-4C4A-A2D1-26D0C10E4CFB}" type="presParOf" srcId="{8384D2C2-41D0-4427-9181-47684260E3CC}" destId="{8FB3B2F7-5988-49ED-BECE-3FBD111739A4}" srcOrd="11" destOrd="0" presId="urn:microsoft.com/office/officeart/2005/8/layout/list1"/>
    <dgm:cxn modelId="{E6B2D801-8258-48BE-801C-02BE288B30C1}" type="presParOf" srcId="{8384D2C2-41D0-4427-9181-47684260E3CC}" destId="{3B97B066-5F77-491D-B6D8-1CF9FD7ED82C}" srcOrd="12" destOrd="0" presId="urn:microsoft.com/office/officeart/2005/8/layout/list1"/>
    <dgm:cxn modelId="{5DD94FAA-9B41-4625-AEC5-833813FDBFA1}" type="presParOf" srcId="{3B97B066-5F77-491D-B6D8-1CF9FD7ED82C}" destId="{4B1373A4-B10F-4F2B-B126-381CDA269FDC}" srcOrd="0" destOrd="0" presId="urn:microsoft.com/office/officeart/2005/8/layout/list1"/>
    <dgm:cxn modelId="{FE4CCEC4-1735-4AA1-901E-ADC90A8E9522}" type="presParOf" srcId="{3B97B066-5F77-491D-B6D8-1CF9FD7ED82C}" destId="{8D3DB6C7-E206-4BD6-B2A5-C6A7056A6732}" srcOrd="1" destOrd="0" presId="urn:microsoft.com/office/officeart/2005/8/layout/list1"/>
    <dgm:cxn modelId="{4348EF66-F7BC-4179-8051-0C046A05F7E1}" type="presParOf" srcId="{8384D2C2-41D0-4427-9181-47684260E3CC}" destId="{71889965-E2FF-474F-8208-AE7E05DB23A5}" srcOrd="13" destOrd="0" presId="urn:microsoft.com/office/officeart/2005/8/layout/list1"/>
    <dgm:cxn modelId="{24E4D16C-BE63-4DD7-BF96-96A21CF8445A}" type="presParOf" srcId="{8384D2C2-41D0-4427-9181-47684260E3CC}" destId="{B387B96E-DD2B-44C4-B826-D5899CCE3E8B}" srcOrd="14" destOrd="0" presId="urn:microsoft.com/office/officeart/2005/8/layout/list1"/>
    <dgm:cxn modelId="{B73CD617-796F-4EFB-B9D1-1F5C4D0C8883}" type="presParOf" srcId="{8384D2C2-41D0-4427-9181-47684260E3CC}" destId="{F0601D0B-A971-43CC-8C8B-0C59E06BDB69}" srcOrd="15" destOrd="0" presId="urn:microsoft.com/office/officeart/2005/8/layout/list1"/>
    <dgm:cxn modelId="{EF60B19B-3F3F-4279-A63A-49C07DFB6FA5}" type="presParOf" srcId="{8384D2C2-41D0-4427-9181-47684260E3CC}" destId="{E5627D39-A59B-4D95-8588-9B9B69037735}" srcOrd="16" destOrd="0" presId="urn:microsoft.com/office/officeart/2005/8/layout/list1"/>
    <dgm:cxn modelId="{F90DEDF9-785C-44ED-B67A-535C2AB6338F}" type="presParOf" srcId="{E5627D39-A59B-4D95-8588-9B9B69037735}" destId="{6A4C3778-A15C-4182-9AFE-E8C5407EA6A0}" srcOrd="0" destOrd="0" presId="urn:microsoft.com/office/officeart/2005/8/layout/list1"/>
    <dgm:cxn modelId="{D3C065F1-6C9D-4D57-B924-5E229FBC482F}" type="presParOf" srcId="{E5627D39-A59B-4D95-8588-9B9B69037735}" destId="{57A90852-0474-4A9E-AFB6-D4CFC1477FDE}" srcOrd="1" destOrd="0" presId="urn:microsoft.com/office/officeart/2005/8/layout/list1"/>
    <dgm:cxn modelId="{D5E7D2E4-5F8E-48C9-A474-727A36774BEB}" type="presParOf" srcId="{8384D2C2-41D0-4427-9181-47684260E3CC}" destId="{BBA0A2CE-429F-4CFB-A39B-5A7190DD7AC4}" srcOrd="17" destOrd="0" presId="urn:microsoft.com/office/officeart/2005/8/layout/list1"/>
    <dgm:cxn modelId="{0705A1CF-8AC2-4B84-AC82-4B741D1C42D5}" type="presParOf" srcId="{8384D2C2-41D0-4427-9181-47684260E3CC}" destId="{DEA3CD19-BB57-4BED-87D7-5B09108BAEE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CD326B-9082-4D1E-868F-3650476B8D4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CCE9E0-B8E2-428C-9A18-A7E661FFC361}">
      <dgm:prSet/>
      <dgm:spPr/>
      <dgm:t>
        <a:bodyPr/>
        <a:lstStyle/>
        <a:p>
          <a:r>
            <a:rPr lang="pl-PL"/>
            <a:t>Każdy typ zmiennej ograniczony jest do przechowywania określonego rodzaju danych</a:t>
          </a:r>
          <a:endParaRPr lang="en-US"/>
        </a:p>
      </dgm:t>
    </dgm:pt>
    <dgm:pt modelId="{98AD4EC9-FF74-4708-A130-C56348F1B965}" type="parTrans" cxnId="{85FF6E15-A242-42CE-A7D7-DB3F10F811B6}">
      <dgm:prSet/>
      <dgm:spPr/>
      <dgm:t>
        <a:bodyPr/>
        <a:lstStyle/>
        <a:p>
          <a:endParaRPr lang="en-US"/>
        </a:p>
      </dgm:t>
    </dgm:pt>
    <dgm:pt modelId="{A1FA7A97-55F4-4035-AB22-B9912AD67014}" type="sibTrans" cxnId="{85FF6E15-A242-42CE-A7D7-DB3F10F811B6}">
      <dgm:prSet/>
      <dgm:spPr/>
      <dgm:t>
        <a:bodyPr/>
        <a:lstStyle/>
        <a:p>
          <a:endParaRPr lang="en-US"/>
        </a:p>
      </dgm:t>
    </dgm:pt>
    <dgm:pt modelId="{C76C83DE-25C2-432A-9106-1A1ECD30E3A8}">
      <dgm:prSet/>
      <dgm:spPr/>
      <dgm:t>
        <a:bodyPr/>
        <a:lstStyle/>
        <a:p>
          <a:r>
            <a:rPr lang="pl-PL"/>
            <a:t>Każdy typ ma też określony zakres danych, jakie może przechowywać</a:t>
          </a:r>
          <a:endParaRPr lang="en-US"/>
        </a:p>
      </dgm:t>
    </dgm:pt>
    <dgm:pt modelId="{A594B475-8994-4800-907D-C3C0C7C9E104}" type="parTrans" cxnId="{A0C217AB-F420-4018-ABC3-92335D54F085}">
      <dgm:prSet/>
      <dgm:spPr/>
      <dgm:t>
        <a:bodyPr/>
        <a:lstStyle/>
        <a:p>
          <a:endParaRPr lang="en-US"/>
        </a:p>
      </dgm:t>
    </dgm:pt>
    <dgm:pt modelId="{4AFC712B-7490-435A-A4D6-9E4F007771DF}" type="sibTrans" cxnId="{A0C217AB-F420-4018-ABC3-92335D54F085}">
      <dgm:prSet/>
      <dgm:spPr/>
      <dgm:t>
        <a:bodyPr/>
        <a:lstStyle/>
        <a:p>
          <a:endParaRPr lang="en-US"/>
        </a:p>
      </dgm:t>
    </dgm:pt>
    <dgm:pt modelId="{F268C15A-D009-44A4-AA8C-4F58F1004F5A}" type="pres">
      <dgm:prSet presAssocID="{66CD326B-9082-4D1E-868F-3650476B8D48}" presName="linear" presStyleCnt="0">
        <dgm:presLayoutVars>
          <dgm:animLvl val="lvl"/>
          <dgm:resizeHandles val="exact"/>
        </dgm:presLayoutVars>
      </dgm:prSet>
      <dgm:spPr/>
    </dgm:pt>
    <dgm:pt modelId="{B9B1F380-C3FC-4B93-B020-52A714A7D5F8}" type="pres">
      <dgm:prSet presAssocID="{E3CCE9E0-B8E2-428C-9A18-A7E661FFC36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194DFD7-5DA7-4D78-B7D0-4798F2335440}" type="pres">
      <dgm:prSet presAssocID="{A1FA7A97-55F4-4035-AB22-B9912AD67014}" presName="spacer" presStyleCnt="0"/>
      <dgm:spPr/>
    </dgm:pt>
    <dgm:pt modelId="{3688AAA5-2DDC-4901-8B8E-ECBAADD88385}" type="pres">
      <dgm:prSet presAssocID="{C76C83DE-25C2-432A-9106-1A1ECD30E3A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CC00C01-3ECC-4014-BF8D-E873F531A645}" type="presOf" srcId="{66CD326B-9082-4D1E-868F-3650476B8D48}" destId="{F268C15A-D009-44A4-AA8C-4F58F1004F5A}" srcOrd="0" destOrd="0" presId="urn:microsoft.com/office/officeart/2005/8/layout/vList2"/>
    <dgm:cxn modelId="{85FF6E15-A242-42CE-A7D7-DB3F10F811B6}" srcId="{66CD326B-9082-4D1E-868F-3650476B8D48}" destId="{E3CCE9E0-B8E2-428C-9A18-A7E661FFC361}" srcOrd="0" destOrd="0" parTransId="{98AD4EC9-FF74-4708-A130-C56348F1B965}" sibTransId="{A1FA7A97-55F4-4035-AB22-B9912AD67014}"/>
    <dgm:cxn modelId="{F941AD6B-1EA4-4B4B-995C-A7CA789760E1}" type="presOf" srcId="{C76C83DE-25C2-432A-9106-1A1ECD30E3A8}" destId="{3688AAA5-2DDC-4901-8B8E-ECBAADD88385}" srcOrd="0" destOrd="0" presId="urn:microsoft.com/office/officeart/2005/8/layout/vList2"/>
    <dgm:cxn modelId="{D6E37290-0125-46BC-8851-884A8C2D91C0}" type="presOf" srcId="{E3CCE9E0-B8E2-428C-9A18-A7E661FFC361}" destId="{B9B1F380-C3FC-4B93-B020-52A714A7D5F8}" srcOrd="0" destOrd="0" presId="urn:microsoft.com/office/officeart/2005/8/layout/vList2"/>
    <dgm:cxn modelId="{A0C217AB-F420-4018-ABC3-92335D54F085}" srcId="{66CD326B-9082-4D1E-868F-3650476B8D48}" destId="{C76C83DE-25C2-432A-9106-1A1ECD30E3A8}" srcOrd="1" destOrd="0" parTransId="{A594B475-8994-4800-907D-C3C0C7C9E104}" sibTransId="{4AFC712B-7490-435A-A4D6-9E4F007771DF}"/>
    <dgm:cxn modelId="{64107F4D-C3C1-4711-8BC0-79E291FF63B8}" type="presParOf" srcId="{F268C15A-D009-44A4-AA8C-4F58F1004F5A}" destId="{B9B1F380-C3FC-4B93-B020-52A714A7D5F8}" srcOrd="0" destOrd="0" presId="urn:microsoft.com/office/officeart/2005/8/layout/vList2"/>
    <dgm:cxn modelId="{9FD5848A-8188-428B-B357-70D26EB41EE9}" type="presParOf" srcId="{F268C15A-D009-44A4-AA8C-4F58F1004F5A}" destId="{F194DFD7-5DA7-4D78-B7D0-4798F2335440}" srcOrd="1" destOrd="0" presId="urn:microsoft.com/office/officeart/2005/8/layout/vList2"/>
    <dgm:cxn modelId="{64896892-2C32-41FF-A6FA-68C5CFAFC523}" type="presParOf" srcId="{F268C15A-D009-44A4-AA8C-4F58F1004F5A}" destId="{3688AAA5-2DDC-4901-8B8E-ECBAADD8838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78884-3D6D-4A52-9C88-A5DAF68F474D}">
      <dsp:nvSpPr>
        <dsp:cNvPr id="0" name=""/>
        <dsp:cNvSpPr/>
      </dsp:nvSpPr>
      <dsp:spPr>
        <a:xfrm>
          <a:off x="0" y="25190"/>
          <a:ext cx="6492875" cy="7945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Zmienna to pudełko na dane</a:t>
          </a:r>
          <a:endParaRPr lang="en-US" sz="2000" kern="1200"/>
        </a:p>
      </dsp:txBody>
      <dsp:txXfrm>
        <a:off x="38784" y="63974"/>
        <a:ext cx="6415307" cy="716935"/>
      </dsp:txXfrm>
    </dsp:sp>
    <dsp:sp modelId="{C973D34A-BA0C-4B13-9BF7-873D4BE5D9C9}">
      <dsp:nvSpPr>
        <dsp:cNvPr id="0" name=""/>
        <dsp:cNvSpPr/>
      </dsp:nvSpPr>
      <dsp:spPr>
        <a:xfrm>
          <a:off x="0" y="877293"/>
          <a:ext cx="6492875" cy="794503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Możemy do nich wrzucać różne informacje: liczby, znaki, wyrazy</a:t>
          </a:r>
          <a:r>
            <a:rPr lang="en-US" sz="2000" kern="1200"/>
            <a:t>…</a:t>
          </a:r>
        </a:p>
      </dsp:txBody>
      <dsp:txXfrm>
        <a:off x="38784" y="916077"/>
        <a:ext cx="6415307" cy="716935"/>
      </dsp:txXfrm>
    </dsp:sp>
    <dsp:sp modelId="{47A0D6D0-9029-4D3E-8744-12DC907F8CF0}">
      <dsp:nvSpPr>
        <dsp:cNvPr id="0" name=""/>
        <dsp:cNvSpPr/>
      </dsp:nvSpPr>
      <dsp:spPr>
        <a:xfrm>
          <a:off x="0" y="1729396"/>
          <a:ext cx="6492875" cy="794503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Możemy też zmieniać ich wartości, np. zwiększać</a:t>
          </a:r>
          <a:endParaRPr lang="en-US" sz="2000" kern="1200" dirty="0"/>
        </a:p>
      </dsp:txBody>
      <dsp:txXfrm>
        <a:off x="38784" y="1768180"/>
        <a:ext cx="6415307" cy="716935"/>
      </dsp:txXfrm>
    </dsp:sp>
    <dsp:sp modelId="{D8D8394D-C63D-4F6B-9C93-ADC28E8D7C5E}">
      <dsp:nvSpPr>
        <dsp:cNvPr id="0" name=""/>
        <dsp:cNvSpPr/>
      </dsp:nvSpPr>
      <dsp:spPr>
        <a:xfrm>
          <a:off x="0" y="2581500"/>
          <a:ext cx="6492875" cy="794503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Każda zmienna może przechowywać tylko </a:t>
          </a:r>
          <a:r>
            <a:rPr lang="pl-PL" sz="2000" b="1" kern="1200" dirty="0"/>
            <a:t>jeden typ danych</a:t>
          </a:r>
          <a:endParaRPr lang="en-US" sz="2000" b="1" kern="1200" dirty="0"/>
        </a:p>
      </dsp:txBody>
      <dsp:txXfrm>
        <a:off x="38784" y="2620284"/>
        <a:ext cx="6415307" cy="716935"/>
      </dsp:txXfrm>
    </dsp:sp>
    <dsp:sp modelId="{D04DE938-5F3B-4347-B1F8-F79F8E71CCB6}">
      <dsp:nvSpPr>
        <dsp:cNvPr id="0" name=""/>
        <dsp:cNvSpPr/>
      </dsp:nvSpPr>
      <dsp:spPr>
        <a:xfrm>
          <a:off x="0" y="3433603"/>
          <a:ext cx="6492875" cy="794503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Zmienne mają swoje </a:t>
          </a:r>
          <a:r>
            <a:rPr lang="pl-PL" sz="2000" b="1" kern="1200" dirty="0"/>
            <a:t>typy</a:t>
          </a:r>
          <a:endParaRPr lang="en-US" sz="2000" b="1" kern="1200" dirty="0"/>
        </a:p>
      </dsp:txBody>
      <dsp:txXfrm>
        <a:off x="38784" y="3472387"/>
        <a:ext cx="6415307" cy="716935"/>
      </dsp:txXfrm>
    </dsp:sp>
    <dsp:sp modelId="{A8FA9589-12C3-4743-802F-88BA3D76E2AB}">
      <dsp:nvSpPr>
        <dsp:cNvPr id="0" name=""/>
        <dsp:cNvSpPr/>
      </dsp:nvSpPr>
      <dsp:spPr>
        <a:xfrm>
          <a:off x="0" y="4285706"/>
          <a:ext cx="6492875" cy="7945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Do zmiennych odnosimy się po ich nazwie (zwanej także etykietą)</a:t>
          </a:r>
          <a:endParaRPr lang="en-US" sz="2000" kern="1200" dirty="0"/>
        </a:p>
      </dsp:txBody>
      <dsp:txXfrm>
        <a:off x="38784" y="4324490"/>
        <a:ext cx="6415307" cy="716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D6665-78EE-4922-A259-27D072B8ED80}">
      <dsp:nvSpPr>
        <dsp:cNvPr id="0" name=""/>
        <dsp:cNvSpPr/>
      </dsp:nvSpPr>
      <dsp:spPr>
        <a:xfrm>
          <a:off x="0" y="773644"/>
          <a:ext cx="639648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09D6D-6339-4938-8E0C-85626BC644E4}">
      <dsp:nvSpPr>
        <dsp:cNvPr id="0" name=""/>
        <dsp:cNvSpPr/>
      </dsp:nvSpPr>
      <dsp:spPr>
        <a:xfrm>
          <a:off x="319824" y="463684"/>
          <a:ext cx="4477538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Liczby całkowite </a:t>
          </a:r>
          <a:r>
            <a:rPr lang="en-US" sz="2100" kern="1200" dirty="0"/>
            <a:t>–</a:t>
          </a:r>
          <a:r>
            <a:rPr lang="pl-PL" sz="2100" kern="1200" dirty="0"/>
            <a:t> np. </a:t>
          </a:r>
          <a:r>
            <a:rPr lang="pl-PL" sz="2100" kern="1200" dirty="0" err="1">
              <a:latin typeface="Consolas" panose="020B0609020204030204" pitchFamily="49" charset="0"/>
            </a:rPr>
            <a:t>int</a:t>
          </a:r>
          <a:endParaRPr lang="en-US" sz="2100" kern="1200" dirty="0">
            <a:latin typeface="Consolas" panose="020B0609020204030204" pitchFamily="49" charset="0"/>
          </a:endParaRPr>
        </a:p>
      </dsp:txBody>
      <dsp:txXfrm>
        <a:off x="350086" y="493946"/>
        <a:ext cx="4417014" cy="559396"/>
      </dsp:txXfrm>
    </dsp:sp>
    <dsp:sp modelId="{464A45F2-4A46-4D3B-A696-D077857DD986}">
      <dsp:nvSpPr>
        <dsp:cNvPr id="0" name=""/>
        <dsp:cNvSpPr/>
      </dsp:nvSpPr>
      <dsp:spPr>
        <a:xfrm>
          <a:off x="0" y="1726204"/>
          <a:ext cx="639648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18CE4-0BC2-4360-88E3-1A17A3C51B72}">
      <dsp:nvSpPr>
        <dsp:cNvPr id="0" name=""/>
        <dsp:cNvSpPr/>
      </dsp:nvSpPr>
      <dsp:spPr>
        <a:xfrm>
          <a:off x="319824" y="1416244"/>
          <a:ext cx="4477538" cy="61992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Liczby rzeczywiste </a:t>
          </a:r>
          <a:r>
            <a:rPr lang="en-US" sz="2100" kern="1200" dirty="0"/>
            <a:t>–</a:t>
          </a:r>
          <a:r>
            <a:rPr lang="pl-PL" sz="2100" kern="1200" dirty="0"/>
            <a:t> np. </a:t>
          </a:r>
          <a:r>
            <a:rPr lang="pl-PL" sz="2100" kern="1200" dirty="0" err="1">
              <a:latin typeface="Consolas" panose="020B0609020204030204" pitchFamily="49" charset="0"/>
            </a:rPr>
            <a:t>double</a:t>
          </a:r>
          <a:endParaRPr lang="en-US" sz="2100" kern="1200" dirty="0">
            <a:latin typeface="Consolas" panose="020B0609020204030204" pitchFamily="49" charset="0"/>
          </a:endParaRPr>
        </a:p>
      </dsp:txBody>
      <dsp:txXfrm>
        <a:off x="350086" y="1446506"/>
        <a:ext cx="4417014" cy="559396"/>
      </dsp:txXfrm>
    </dsp:sp>
    <dsp:sp modelId="{52E0C426-862D-4DC7-A622-346080834A1C}">
      <dsp:nvSpPr>
        <dsp:cNvPr id="0" name=""/>
        <dsp:cNvSpPr/>
      </dsp:nvSpPr>
      <dsp:spPr>
        <a:xfrm>
          <a:off x="0" y="2678764"/>
          <a:ext cx="639648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2FC53-B04D-4CA3-AFF6-635C3CAF2649}">
      <dsp:nvSpPr>
        <dsp:cNvPr id="0" name=""/>
        <dsp:cNvSpPr/>
      </dsp:nvSpPr>
      <dsp:spPr>
        <a:xfrm>
          <a:off x="319824" y="2368804"/>
          <a:ext cx="4477538" cy="6199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Znaki </a:t>
          </a:r>
          <a:r>
            <a:rPr lang="en-US" sz="2100" kern="1200" dirty="0"/>
            <a:t>–</a:t>
          </a:r>
          <a:r>
            <a:rPr lang="pl-PL" sz="2100" kern="1200" dirty="0"/>
            <a:t> np. </a:t>
          </a:r>
          <a:r>
            <a:rPr lang="pl-PL" sz="2100" kern="1200" dirty="0">
              <a:latin typeface="Consolas" panose="020B0609020204030204" pitchFamily="49" charset="0"/>
            </a:rPr>
            <a:t>char</a:t>
          </a:r>
          <a:endParaRPr lang="en-US" sz="2100" kern="1200" dirty="0">
            <a:latin typeface="Consolas" panose="020B0609020204030204" pitchFamily="49" charset="0"/>
          </a:endParaRPr>
        </a:p>
      </dsp:txBody>
      <dsp:txXfrm>
        <a:off x="350086" y="2399066"/>
        <a:ext cx="4417014" cy="559396"/>
      </dsp:txXfrm>
    </dsp:sp>
    <dsp:sp modelId="{B387B96E-DD2B-44C4-B826-D5899CCE3E8B}">
      <dsp:nvSpPr>
        <dsp:cNvPr id="0" name=""/>
        <dsp:cNvSpPr/>
      </dsp:nvSpPr>
      <dsp:spPr>
        <a:xfrm>
          <a:off x="0" y="3631325"/>
          <a:ext cx="639648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DB6C7-E206-4BD6-B2A5-C6A7056A6732}">
      <dsp:nvSpPr>
        <dsp:cNvPr id="0" name=""/>
        <dsp:cNvSpPr/>
      </dsp:nvSpPr>
      <dsp:spPr>
        <a:xfrm>
          <a:off x="319824" y="3321365"/>
          <a:ext cx="4477538" cy="61992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Ciągi znaków (wyrazy) </a:t>
          </a:r>
          <a:r>
            <a:rPr lang="en-US" sz="2100" kern="1200" dirty="0"/>
            <a:t>–</a:t>
          </a:r>
          <a:r>
            <a:rPr lang="pl-PL" sz="2100" kern="1200" dirty="0"/>
            <a:t> np. </a:t>
          </a:r>
          <a:r>
            <a:rPr lang="pl-PL" sz="2100" kern="1200" dirty="0">
              <a:latin typeface="Consolas" panose="020B0609020204030204" pitchFamily="49" charset="0"/>
            </a:rPr>
            <a:t>string</a:t>
          </a:r>
          <a:endParaRPr lang="en-US" sz="2100" kern="1200" dirty="0">
            <a:latin typeface="Consolas" panose="020B0609020204030204" pitchFamily="49" charset="0"/>
          </a:endParaRPr>
        </a:p>
      </dsp:txBody>
      <dsp:txXfrm>
        <a:off x="350086" y="3351627"/>
        <a:ext cx="4417014" cy="559396"/>
      </dsp:txXfrm>
    </dsp:sp>
    <dsp:sp modelId="{DEA3CD19-BB57-4BED-87D7-5B09108BAEEE}">
      <dsp:nvSpPr>
        <dsp:cNvPr id="0" name=""/>
        <dsp:cNvSpPr/>
      </dsp:nvSpPr>
      <dsp:spPr>
        <a:xfrm>
          <a:off x="0" y="4583885"/>
          <a:ext cx="639648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90852-0474-4A9E-AFB6-D4CFC1477FDE}">
      <dsp:nvSpPr>
        <dsp:cNvPr id="0" name=""/>
        <dsp:cNvSpPr/>
      </dsp:nvSpPr>
      <dsp:spPr>
        <a:xfrm>
          <a:off x="319824" y="4273925"/>
          <a:ext cx="4477538" cy="6199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Typ boolowski </a:t>
          </a:r>
          <a:r>
            <a:rPr lang="en-US" sz="2100" kern="1200" dirty="0"/>
            <a:t>–</a:t>
          </a:r>
          <a:r>
            <a:rPr lang="pl-PL" sz="2100" kern="1200" dirty="0"/>
            <a:t> prawda/fałsz - </a:t>
          </a:r>
          <a:r>
            <a:rPr lang="pl-PL" sz="2100" kern="1200" dirty="0" err="1">
              <a:latin typeface="Consolas" panose="020B0609020204030204" pitchFamily="49" charset="0"/>
            </a:rPr>
            <a:t>bool</a:t>
          </a:r>
          <a:endParaRPr lang="en-US" sz="2100" kern="1200" dirty="0">
            <a:latin typeface="Consolas" panose="020B0609020204030204" pitchFamily="49" charset="0"/>
          </a:endParaRPr>
        </a:p>
      </dsp:txBody>
      <dsp:txXfrm>
        <a:off x="350086" y="4304187"/>
        <a:ext cx="4417014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1F380-C3FC-4B93-B020-52A714A7D5F8}">
      <dsp:nvSpPr>
        <dsp:cNvPr id="0" name=""/>
        <dsp:cNvSpPr/>
      </dsp:nvSpPr>
      <dsp:spPr>
        <a:xfrm>
          <a:off x="0" y="639049"/>
          <a:ext cx="6666833" cy="20346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/>
            <a:t>Każdy typ zmiennej ograniczony jest do przechowywania określonego rodzaju danych</a:t>
          </a:r>
          <a:endParaRPr lang="en-US" sz="3700" kern="1200"/>
        </a:p>
      </dsp:txBody>
      <dsp:txXfrm>
        <a:off x="99322" y="738371"/>
        <a:ext cx="6468189" cy="1835986"/>
      </dsp:txXfrm>
    </dsp:sp>
    <dsp:sp modelId="{3688AAA5-2DDC-4901-8B8E-ECBAADD88385}">
      <dsp:nvSpPr>
        <dsp:cNvPr id="0" name=""/>
        <dsp:cNvSpPr/>
      </dsp:nvSpPr>
      <dsp:spPr>
        <a:xfrm>
          <a:off x="0" y="2780240"/>
          <a:ext cx="6666833" cy="203463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/>
            <a:t>Każdy typ ma też określony zakres danych, jakie może przechowywać</a:t>
          </a:r>
          <a:endParaRPr lang="en-US" sz="3700" kern="1200"/>
        </a:p>
      </dsp:txBody>
      <dsp:txXfrm>
        <a:off x="99322" y="2879562"/>
        <a:ext cx="6468189" cy="1835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12.10.2021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38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12.10.2021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48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12.10.2021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141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12.10.2021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8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12.10.2021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66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12.10.2021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214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12.10.2021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63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12.10.2021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168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12.10.2021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0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12.10.2021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837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12.10.2021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558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855C-A84D-D148-8ABE-6F03B1DFA2B0}" type="datetimeFigureOut">
              <a:rPr lang="pl-PL" smtClean="0"/>
              <a:t>12.10.2021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638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.p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Skrypt komputerowy na ekranie">
            <a:extLst>
              <a:ext uri="{FF2B5EF4-FFF2-40B4-BE49-F238E27FC236}">
                <a16:creationId xmlns:a16="http://schemas.microsoft.com/office/drawing/2014/main" id="{B6C23E64-8C3E-4F58-B344-CA2876BEB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81" b="97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l-PL" dirty="0">
                <a:ln w="12700"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C++</a:t>
            </a:r>
            <a:br>
              <a:rPr lang="pl-PL" dirty="0">
                <a:ln w="12700">
                  <a:solidFill>
                    <a:schemeClr val="bg1"/>
                  </a:solidFill>
                </a:ln>
                <a:solidFill>
                  <a:srgbClr val="FFFFFF"/>
                </a:solidFill>
              </a:rPr>
            </a:br>
            <a:r>
              <a:rPr lang="pl-PL" dirty="0">
                <a:ln w="12700"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Wprowadzenie do zmiennych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l-PL" dirty="0">
                <a:ln w="9525"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Damian Kurpiewski</a:t>
            </a:r>
          </a:p>
        </p:txBody>
      </p:sp>
      <p:pic>
        <p:nvPicPr>
          <p:cNvPr id="10" name="Picture 2">
            <a:hlinkClick r:id="rId3"/>
            <a:extLst>
              <a:ext uri="{FF2B5EF4-FFF2-40B4-BE49-F238E27FC236}">
                <a16:creationId xmlns:a16="http://schemas.microsoft.com/office/drawing/2014/main" id="{3F733F16-59DB-486C-A4A5-AAEA92D4C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21" y="6139064"/>
            <a:ext cx="1512168" cy="52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113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Operacje na zmiennych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dirty="0"/>
              <a:t>Na zmiennych możemy wykonywać różne operacje, aby zmienić i/lub wykorzystać ich wartość.</a:t>
            </a:r>
          </a:p>
          <a:p>
            <a:pPr marL="0" indent="0">
              <a:buNone/>
            </a:pPr>
            <a:r>
              <a:rPr lang="pl-PL" sz="2000" dirty="0"/>
              <a:t>Np. na zmiennych typu liczbowego możemy wykonywać operacje arytmetyczne.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/>
              <a:t>Np.:</a:t>
            </a:r>
          </a:p>
          <a:p>
            <a:pPr marL="0" indent="0" algn="ctr">
              <a:buNone/>
            </a:pPr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x = 10 * 2;</a:t>
            </a:r>
          </a:p>
          <a:p>
            <a:pPr marL="0" indent="0" algn="ctr">
              <a:buNone/>
            </a:pPr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x = x + 1;</a:t>
            </a:r>
          </a:p>
          <a:p>
            <a:pPr marL="0" indent="0" algn="ctr">
              <a:buNone/>
            </a:pPr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x = y * 5 + 1;</a:t>
            </a:r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55164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2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oup 3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Zmienne</a:t>
            </a:r>
          </a:p>
        </p:txBody>
      </p:sp>
      <p:graphicFrame>
        <p:nvGraphicFramePr>
          <p:cNvPr id="25" name="Symbol zastępczy zawartości 2">
            <a:extLst>
              <a:ext uri="{FF2B5EF4-FFF2-40B4-BE49-F238E27FC236}">
                <a16:creationId xmlns:a16="http://schemas.microsoft.com/office/drawing/2014/main" id="{3E5B1CA3-55E1-4230-AA9F-A20921B74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43292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388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l-PL" sz="3600">
                <a:solidFill>
                  <a:schemeClr val="bg1"/>
                </a:solidFill>
              </a:rPr>
              <a:t>Typy zmiennych</a:t>
            </a:r>
          </a:p>
        </p:txBody>
      </p:sp>
      <p:graphicFrame>
        <p:nvGraphicFramePr>
          <p:cNvPr id="45" name="Symbol zastępczy zawartości 2">
            <a:extLst>
              <a:ext uri="{FF2B5EF4-FFF2-40B4-BE49-F238E27FC236}">
                <a16:creationId xmlns:a16="http://schemas.microsoft.com/office/drawing/2014/main" id="{C4D30307-E3D5-4358-8FAF-9C415BE15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102750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9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7C3808-E292-9F4D-A773-6AC20AFE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Zakresy danych</a:t>
            </a:r>
          </a:p>
        </p:txBody>
      </p:sp>
      <p:graphicFrame>
        <p:nvGraphicFramePr>
          <p:cNvPr id="79" name="Symbol zastępczy zawartości 2">
            <a:extLst>
              <a:ext uri="{FF2B5EF4-FFF2-40B4-BE49-F238E27FC236}">
                <a16:creationId xmlns:a16="http://schemas.microsoft.com/office/drawing/2014/main" id="{6BC6A7CA-F4D1-43B1-97DE-774D32712C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26736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19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2B4EF50-E6D5-4140-8563-56724B3B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Liczby całkowite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Symbol zastępczy zawartości 4">
                <a:extLst>
                  <a:ext uri="{FF2B5EF4-FFF2-40B4-BE49-F238E27FC236}">
                    <a16:creationId xmlns:a16="http://schemas.microsoft.com/office/drawing/2014/main" id="{8BD5AEE0-4BE5-5743-9B44-7A1D05C851F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49305722"/>
                  </p:ext>
                </p:extLst>
              </p:nvPr>
            </p:nvGraphicFramePr>
            <p:xfrm>
              <a:off x="1682790" y="2615979"/>
              <a:ext cx="8850361" cy="36894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71394">
                      <a:extLst>
                        <a:ext uri="{9D8B030D-6E8A-4147-A177-3AD203B41FA5}">
                          <a16:colId xmlns:a16="http://schemas.microsoft.com/office/drawing/2014/main" val="331973627"/>
                        </a:ext>
                      </a:extLst>
                    </a:gridCol>
                    <a:gridCol w="2378194">
                      <a:extLst>
                        <a:ext uri="{9D8B030D-6E8A-4147-A177-3AD203B41FA5}">
                          <a16:colId xmlns:a16="http://schemas.microsoft.com/office/drawing/2014/main" val="1788878907"/>
                        </a:ext>
                      </a:extLst>
                    </a:gridCol>
                    <a:gridCol w="2900773">
                      <a:extLst>
                        <a:ext uri="{9D8B030D-6E8A-4147-A177-3AD203B41FA5}">
                          <a16:colId xmlns:a16="http://schemas.microsoft.com/office/drawing/2014/main" val="2810744997"/>
                        </a:ext>
                      </a:extLst>
                    </a:gridCol>
                  </a:tblGrid>
                  <a:tr h="409934">
                    <a:tc>
                      <a:txBody>
                        <a:bodyPr/>
                        <a:lstStyle/>
                        <a:p>
                          <a:r>
                            <a:rPr lang="pl-PL" sz="1800"/>
                            <a:t>Typ</a:t>
                          </a: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800"/>
                            <a:t>Ilość bajtów</a:t>
                          </a: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800"/>
                            <a:t>Zakres</a:t>
                          </a:r>
                        </a:p>
                      </a:txBody>
                      <a:tcPr marL="93167" marR="93167" marT="46583" marB="46583"/>
                    </a:tc>
                    <a:extLst>
                      <a:ext uri="{0D108BD9-81ED-4DB2-BD59-A6C34878D82A}">
                        <a16:rowId xmlns:a16="http://schemas.microsoft.com/office/drawing/2014/main" val="1663831127"/>
                      </a:ext>
                    </a:extLst>
                  </a:tr>
                  <a:tr h="409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8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short</a:t>
                          </a: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pl-PL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b="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[</m:t>
                                </m:r>
                                <m:r>
                                  <a:rPr lang="pl-PL" sz="180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−2</m:t>
                                </m:r>
                                <m:r>
                                  <a:rPr lang="pl-PL" sz="1800" i="1" baseline="3000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15 </m:t>
                                </m:r>
                                <m:r>
                                  <a:rPr lang="pl-PL" sz="1800" b="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, </m:t>
                                </m:r>
                                <m:r>
                                  <a:rPr lang="pl-PL" sz="180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  <m:r>
                                  <a:rPr lang="pl-PL" sz="1800" i="1" baseline="3000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15</m:t>
                                </m:r>
                                <m:r>
                                  <a:rPr lang="pl-PL" sz="180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−1</m:t>
                                </m:r>
                                <m:r>
                                  <a:rPr lang="pl-PL" sz="1800" b="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pl-PL" sz="1800" baseline="30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93167" marR="93167" marT="46583" marB="46583"/>
                    </a:tc>
                    <a:extLst>
                      <a:ext uri="{0D108BD9-81ED-4DB2-BD59-A6C34878D82A}">
                        <a16:rowId xmlns:a16="http://schemas.microsoft.com/office/drawing/2014/main" val="2915682256"/>
                      </a:ext>
                    </a:extLst>
                  </a:tr>
                  <a:tr h="409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8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int</a:t>
                          </a: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pl-PL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b="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[</m:t>
                                </m:r>
                                <m:r>
                                  <a:rPr lang="pl-PL" sz="180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−2</m:t>
                                </m:r>
                                <m:r>
                                  <a:rPr lang="pl-PL" sz="1800" i="1" baseline="3000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31</m:t>
                                </m:r>
                                <m:r>
                                  <a:rPr lang="pl-PL" sz="1800" b="0" i="1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, </m:t>
                                </m:r>
                                <m:r>
                                  <a:rPr lang="pl-PL" sz="180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  <m:r>
                                  <a:rPr lang="pl-PL" sz="1800" i="1" baseline="3000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31</m:t>
                                </m:r>
                                <m:r>
                                  <a:rPr lang="pl-PL" sz="180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−1</m:t>
                                </m:r>
                                <m:r>
                                  <a:rPr lang="pl-PL" sz="1800" b="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pl-PL" sz="1800" baseline="30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93167" marR="93167" marT="46583" marB="46583"/>
                    </a:tc>
                    <a:extLst>
                      <a:ext uri="{0D108BD9-81ED-4DB2-BD59-A6C34878D82A}">
                        <a16:rowId xmlns:a16="http://schemas.microsoft.com/office/drawing/2014/main" val="287385622"/>
                      </a:ext>
                    </a:extLst>
                  </a:tr>
                  <a:tr h="409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8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long int</a:t>
                          </a: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pl-PL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b="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[</m:t>
                                </m:r>
                                <m:r>
                                  <a:rPr lang="pl-PL" sz="180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−2</m:t>
                                </m:r>
                                <m:r>
                                  <a:rPr lang="pl-PL" sz="1800" i="1" baseline="3000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31</m:t>
                                </m:r>
                                <m:r>
                                  <a:rPr lang="pl-PL" sz="1800" b="0" i="1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, </m:t>
                                </m:r>
                                <m:r>
                                  <a:rPr lang="pl-PL" sz="180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  <m:r>
                                  <a:rPr lang="pl-PL" sz="1800" i="1" baseline="3000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31</m:t>
                                </m:r>
                                <m:r>
                                  <a:rPr lang="pl-PL" sz="180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−1</m:t>
                                </m:r>
                                <m:r>
                                  <a:rPr lang="pl-PL" sz="1800" b="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pl-PL" sz="1800" baseline="30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93167" marR="93167" marT="46583" marB="46583"/>
                    </a:tc>
                    <a:extLst>
                      <a:ext uri="{0D108BD9-81ED-4DB2-BD59-A6C34878D82A}">
                        <a16:rowId xmlns:a16="http://schemas.microsoft.com/office/drawing/2014/main" val="3248532885"/>
                      </a:ext>
                    </a:extLst>
                  </a:tr>
                  <a:tr h="409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8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long long int</a:t>
                          </a: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b="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[</m:t>
                                </m:r>
                                <m:r>
                                  <a:rPr lang="pl-PL" sz="180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−2</m:t>
                                </m:r>
                                <m:r>
                                  <a:rPr lang="pl-PL" sz="1800" i="1" baseline="3000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63</m:t>
                                </m:r>
                                <m:r>
                                  <a:rPr lang="pl-PL" sz="1800" b="0" i="1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, </m:t>
                                </m:r>
                                <m:r>
                                  <a:rPr lang="pl-PL" sz="180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  <m:r>
                                  <a:rPr lang="pl-PL" sz="1800" i="1" baseline="3000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63</m:t>
                                </m:r>
                                <m:r>
                                  <a:rPr lang="pl-PL" sz="180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−1</m:t>
                                </m:r>
                                <m:r>
                                  <a:rPr lang="pl-PL" sz="1800" b="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pl-PL" sz="1800" baseline="30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93167" marR="93167" marT="46583" marB="46583"/>
                    </a:tc>
                    <a:extLst>
                      <a:ext uri="{0D108BD9-81ED-4DB2-BD59-A6C34878D82A}">
                        <a16:rowId xmlns:a16="http://schemas.microsoft.com/office/drawing/2014/main" val="2548296978"/>
                      </a:ext>
                    </a:extLst>
                  </a:tr>
                  <a:tr h="409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8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unsigned short</a:t>
                          </a: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pl-PL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b="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[</m:t>
                                </m:r>
                                <m:r>
                                  <a:rPr lang="pl-PL" sz="180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0</m:t>
                                </m:r>
                                <m:r>
                                  <a:rPr lang="pl-PL" sz="1800" b="0" i="1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, </m:t>
                                </m:r>
                                <m:r>
                                  <a:rPr lang="pl-PL" sz="180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  <m:r>
                                  <a:rPr lang="pl-PL" sz="1800" i="1" baseline="3000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16</m:t>
                                </m:r>
                                <m:r>
                                  <a:rPr lang="pl-PL" sz="180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−1</m:t>
                                </m:r>
                                <m:r>
                                  <a:rPr lang="pl-PL" sz="1800" b="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pl-PL" sz="1800" baseline="30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93167" marR="93167" marT="46583" marB="46583"/>
                    </a:tc>
                    <a:extLst>
                      <a:ext uri="{0D108BD9-81ED-4DB2-BD59-A6C34878D82A}">
                        <a16:rowId xmlns:a16="http://schemas.microsoft.com/office/drawing/2014/main" val="3839991555"/>
                      </a:ext>
                    </a:extLst>
                  </a:tr>
                  <a:tr h="409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8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unsigned int</a:t>
                          </a: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pl-PL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b="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[</m:t>
                                </m:r>
                                <m:r>
                                  <a:rPr lang="pl-PL" sz="180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0</m:t>
                                </m:r>
                                <m:r>
                                  <a:rPr lang="pl-PL" sz="1800" b="0" i="1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, </m:t>
                                </m:r>
                                <m:r>
                                  <a:rPr lang="pl-PL" sz="180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  <m:r>
                                  <a:rPr lang="pl-PL" sz="1800" i="1" baseline="3000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32</m:t>
                                </m:r>
                                <m:r>
                                  <a:rPr lang="pl-PL" sz="180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−1</m:t>
                                </m:r>
                                <m:r>
                                  <a:rPr lang="pl-PL" sz="1800" b="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pl-PL" sz="1800" baseline="30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93167" marR="93167" marT="46583" marB="46583"/>
                    </a:tc>
                    <a:extLst>
                      <a:ext uri="{0D108BD9-81ED-4DB2-BD59-A6C34878D82A}">
                        <a16:rowId xmlns:a16="http://schemas.microsoft.com/office/drawing/2014/main" val="2271284810"/>
                      </a:ext>
                    </a:extLst>
                  </a:tr>
                  <a:tr h="409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8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unsigned long int</a:t>
                          </a: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pl-PL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b="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[</m:t>
                                </m:r>
                                <m:r>
                                  <a:rPr lang="pl-PL" sz="180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0</m:t>
                                </m:r>
                                <m:r>
                                  <a:rPr lang="pl-PL" sz="1800" b="0" i="1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, </m:t>
                                </m:r>
                                <m:r>
                                  <a:rPr lang="pl-PL" sz="180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  <m:r>
                                  <a:rPr lang="pl-PL" sz="1800" i="1" baseline="3000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32</m:t>
                                </m:r>
                                <m:r>
                                  <a:rPr lang="pl-PL" sz="180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−1</m:t>
                                </m:r>
                                <m:r>
                                  <a:rPr lang="pl-PL" sz="1800" b="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pl-PL" sz="1800" baseline="30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93167" marR="93167" marT="46583" marB="46583"/>
                    </a:tc>
                    <a:extLst>
                      <a:ext uri="{0D108BD9-81ED-4DB2-BD59-A6C34878D82A}">
                        <a16:rowId xmlns:a16="http://schemas.microsoft.com/office/drawing/2014/main" val="3356667780"/>
                      </a:ext>
                    </a:extLst>
                  </a:tr>
                  <a:tr h="409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8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unsigned long long int</a:t>
                          </a: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sz="18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b="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[</m:t>
                                </m:r>
                                <m:r>
                                  <a:rPr lang="pl-PL" sz="1800" i="1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0</m:t>
                                </m:r>
                                <m:r>
                                  <a:rPr lang="pl-PL" sz="1800" b="0" i="1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, </m:t>
                                </m:r>
                                <m:r>
                                  <a:rPr lang="pl-PL" sz="180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  <m:r>
                                  <a:rPr lang="pl-PL" sz="1800" i="1" baseline="3000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64</m:t>
                                </m:r>
                                <m:r>
                                  <a:rPr lang="pl-PL" sz="180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−1</m:t>
                                </m:r>
                                <m:r>
                                  <a:rPr lang="pl-PL" sz="1800" b="0" i="1" baseline="0" dirty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pl-PL" sz="1800" baseline="30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93167" marR="93167" marT="46583" marB="46583"/>
                    </a:tc>
                    <a:extLst>
                      <a:ext uri="{0D108BD9-81ED-4DB2-BD59-A6C34878D82A}">
                        <a16:rowId xmlns:a16="http://schemas.microsoft.com/office/drawing/2014/main" val="8027275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Symbol zastępczy zawartości 4">
                <a:extLst>
                  <a:ext uri="{FF2B5EF4-FFF2-40B4-BE49-F238E27FC236}">
                    <a16:creationId xmlns:a16="http://schemas.microsoft.com/office/drawing/2014/main" id="{8BD5AEE0-4BE5-5743-9B44-7A1D05C851F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49305722"/>
                  </p:ext>
                </p:extLst>
              </p:nvPr>
            </p:nvGraphicFramePr>
            <p:xfrm>
              <a:off x="1682790" y="2615979"/>
              <a:ext cx="8850361" cy="36894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71394">
                      <a:extLst>
                        <a:ext uri="{9D8B030D-6E8A-4147-A177-3AD203B41FA5}">
                          <a16:colId xmlns:a16="http://schemas.microsoft.com/office/drawing/2014/main" val="331973627"/>
                        </a:ext>
                      </a:extLst>
                    </a:gridCol>
                    <a:gridCol w="2378194">
                      <a:extLst>
                        <a:ext uri="{9D8B030D-6E8A-4147-A177-3AD203B41FA5}">
                          <a16:colId xmlns:a16="http://schemas.microsoft.com/office/drawing/2014/main" val="1788878907"/>
                        </a:ext>
                      </a:extLst>
                    </a:gridCol>
                    <a:gridCol w="2900773">
                      <a:extLst>
                        <a:ext uri="{9D8B030D-6E8A-4147-A177-3AD203B41FA5}">
                          <a16:colId xmlns:a16="http://schemas.microsoft.com/office/drawing/2014/main" val="2810744997"/>
                        </a:ext>
                      </a:extLst>
                    </a:gridCol>
                  </a:tblGrid>
                  <a:tr h="409934">
                    <a:tc>
                      <a:txBody>
                        <a:bodyPr/>
                        <a:lstStyle/>
                        <a:p>
                          <a:r>
                            <a:rPr lang="pl-PL" sz="1800"/>
                            <a:t>Typ</a:t>
                          </a: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800"/>
                            <a:t>Ilość bajtów</a:t>
                          </a: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800"/>
                            <a:t>Zakres</a:t>
                          </a:r>
                        </a:p>
                      </a:txBody>
                      <a:tcPr marL="93167" marR="93167" marT="46583" marB="46583"/>
                    </a:tc>
                    <a:extLst>
                      <a:ext uri="{0D108BD9-81ED-4DB2-BD59-A6C34878D82A}">
                        <a16:rowId xmlns:a16="http://schemas.microsoft.com/office/drawing/2014/main" val="1663831127"/>
                      </a:ext>
                    </a:extLst>
                  </a:tr>
                  <a:tr h="409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8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short</a:t>
                          </a: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167" marR="93167" marT="46583" marB="46583">
                        <a:blipFill>
                          <a:blip r:embed="rId2"/>
                          <a:stretch>
                            <a:fillRect l="-150513" t="-105882" r="-123333" b="-7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167" marR="93167" marT="46583" marB="46583">
                        <a:blipFill>
                          <a:blip r:embed="rId2"/>
                          <a:stretch>
                            <a:fillRect l="-205252" t="-105882" r="-1050" b="-7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5682256"/>
                      </a:ext>
                    </a:extLst>
                  </a:tr>
                  <a:tr h="409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8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int</a:t>
                          </a: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167" marR="93167" marT="46583" marB="46583">
                        <a:blipFill>
                          <a:blip r:embed="rId2"/>
                          <a:stretch>
                            <a:fillRect l="-150513" t="-208955" r="-123333" b="-6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167" marR="93167" marT="46583" marB="46583">
                        <a:blipFill>
                          <a:blip r:embed="rId2"/>
                          <a:stretch>
                            <a:fillRect l="-205252" t="-208955" r="-1050" b="-614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385622"/>
                      </a:ext>
                    </a:extLst>
                  </a:tr>
                  <a:tr h="409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8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long int</a:t>
                          </a: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167" marR="93167" marT="46583" marB="46583">
                        <a:blipFill>
                          <a:blip r:embed="rId2"/>
                          <a:stretch>
                            <a:fillRect l="-150513" t="-308955" r="-123333" b="-5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167" marR="93167" marT="46583" marB="46583">
                        <a:blipFill>
                          <a:blip r:embed="rId2"/>
                          <a:stretch>
                            <a:fillRect l="-205252" t="-308955" r="-1050" b="-514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8532885"/>
                      </a:ext>
                    </a:extLst>
                  </a:tr>
                  <a:tr h="409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8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long long int</a:t>
                          </a: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167" marR="93167" marT="46583" marB="46583">
                        <a:blipFill>
                          <a:blip r:embed="rId2"/>
                          <a:stretch>
                            <a:fillRect l="-150513" t="-402941" r="-123333" b="-4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167" marR="93167" marT="46583" marB="46583">
                        <a:blipFill>
                          <a:blip r:embed="rId2"/>
                          <a:stretch>
                            <a:fillRect l="-205252" t="-402941" r="-1050" b="-407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8296978"/>
                      </a:ext>
                    </a:extLst>
                  </a:tr>
                  <a:tr h="409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8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unsigned short</a:t>
                          </a: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167" marR="93167" marT="46583" marB="46583">
                        <a:blipFill>
                          <a:blip r:embed="rId2"/>
                          <a:stretch>
                            <a:fillRect l="-150513" t="-510448" r="-123333" b="-3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167" marR="93167" marT="46583" marB="46583">
                        <a:blipFill>
                          <a:blip r:embed="rId2"/>
                          <a:stretch>
                            <a:fillRect l="-205252" t="-510448" r="-1050" b="-3134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9991555"/>
                      </a:ext>
                    </a:extLst>
                  </a:tr>
                  <a:tr h="409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8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unsigned int</a:t>
                          </a: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167" marR="93167" marT="46583" marB="46583">
                        <a:blipFill>
                          <a:blip r:embed="rId2"/>
                          <a:stretch>
                            <a:fillRect l="-150513" t="-610448" r="-123333" b="-2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167" marR="93167" marT="46583" marB="46583">
                        <a:blipFill>
                          <a:blip r:embed="rId2"/>
                          <a:stretch>
                            <a:fillRect l="-205252" t="-610448" r="-1050" b="-2134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1284810"/>
                      </a:ext>
                    </a:extLst>
                  </a:tr>
                  <a:tr h="409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8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unsigned long int</a:t>
                          </a: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167" marR="93167" marT="46583" marB="46583">
                        <a:blipFill>
                          <a:blip r:embed="rId2"/>
                          <a:stretch>
                            <a:fillRect l="-150513" t="-700000" r="-123333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167" marR="93167" marT="46583" marB="46583">
                        <a:blipFill>
                          <a:blip r:embed="rId2"/>
                          <a:stretch>
                            <a:fillRect l="-205252" t="-700000" r="-1050" b="-110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6667780"/>
                      </a:ext>
                    </a:extLst>
                  </a:tr>
                  <a:tr h="409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8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unsigned long long int</a:t>
                          </a:r>
                        </a:p>
                      </a:txBody>
                      <a:tcPr marL="93167" marR="93167" marT="46583" marB="46583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167" marR="93167" marT="46583" marB="46583">
                        <a:blipFill>
                          <a:blip r:embed="rId2"/>
                          <a:stretch>
                            <a:fillRect l="-150513" t="-811940" r="-123333" b="-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167" marR="93167" marT="46583" marB="46583">
                        <a:blipFill>
                          <a:blip r:embed="rId2"/>
                          <a:stretch>
                            <a:fillRect l="-205252" t="-811940" r="-1050" b="-119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7275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787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2B4EF50-E6D5-4140-8563-56724B3B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Liczby rzeczywiste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Symbol zastępczy zawartości 4">
                <a:extLst>
                  <a:ext uri="{FF2B5EF4-FFF2-40B4-BE49-F238E27FC236}">
                    <a16:creationId xmlns:a16="http://schemas.microsoft.com/office/drawing/2014/main" id="{8BD5AEE0-4BE5-5743-9B44-7A1D05C851F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6699564"/>
                  </p:ext>
                </p:extLst>
              </p:nvPr>
            </p:nvGraphicFramePr>
            <p:xfrm>
              <a:off x="743330" y="2615979"/>
              <a:ext cx="10729282" cy="3689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02853">
                      <a:extLst>
                        <a:ext uri="{9D8B030D-6E8A-4147-A177-3AD203B41FA5}">
                          <a16:colId xmlns:a16="http://schemas.microsoft.com/office/drawing/2014/main" val="331973627"/>
                        </a:ext>
                      </a:extLst>
                    </a:gridCol>
                    <a:gridCol w="2579457">
                      <a:extLst>
                        <a:ext uri="{9D8B030D-6E8A-4147-A177-3AD203B41FA5}">
                          <a16:colId xmlns:a16="http://schemas.microsoft.com/office/drawing/2014/main" val="1788878907"/>
                        </a:ext>
                      </a:extLst>
                    </a:gridCol>
                    <a:gridCol w="5146972">
                      <a:extLst>
                        <a:ext uri="{9D8B030D-6E8A-4147-A177-3AD203B41FA5}">
                          <a16:colId xmlns:a16="http://schemas.microsoft.com/office/drawing/2014/main" val="2810744997"/>
                        </a:ext>
                      </a:extLst>
                    </a:gridCol>
                  </a:tblGrid>
                  <a:tr h="687856">
                    <a:tc>
                      <a:txBody>
                        <a:bodyPr/>
                        <a:lstStyle/>
                        <a:p>
                          <a:r>
                            <a:rPr lang="pl-PL" sz="3100"/>
                            <a:t>Typ</a:t>
                          </a:r>
                        </a:p>
                      </a:txBody>
                      <a:tcPr marL="156331" marR="156331" marT="78165" marB="78165"/>
                    </a:tc>
                    <a:tc>
                      <a:txBody>
                        <a:bodyPr/>
                        <a:lstStyle/>
                        <a:p>
                          <a:r>
                            <a:rPr lang="pl-PL" sz="3100"/>
                            <a:t>Ilość bajtów</a:t>
                          </a:r>
                        </a:p>
                      </a:txBody>
                      <a:tcPr marL="156331" marR="156331" marT="78165" marB="78165"/>
                    </a:tc>
                    <a:tc>
                      <a:txBody>
                        <a:bodyPr/>
                        <a:lstStyle/>
                        <a:p>
                          <a:r>
                            <a:rPr lang="pl-PL" sz="3100"/>
                            <a:t>Zakres</a:t>
                          </a:r>
                        </a:p>
                      </a:txBody>
                      <a:tcPr marL="156331" marR="156331" marT="78165" marB="78165"/>
                    </a:tc>
                    <a:extLst>
                      <a:ext uri="{0D108BD9-81ED-4DB2-BD59-A6C34878D82A}">
                        <a16:rowId xmlns:a16="http://schemas.microsoft.com/office/drawing/2014/main" val="1663831127"/>
                      </a:ext>
                    </a:extLst>
                  </a:tr>
                  <a:tr h="1156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31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float</a:t>
                          </a:r>
                          <a:endParaRPr lang="pl-PL" sz="31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156331" marR="156331" marT="78165" marB="7816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pl-PL" sz="31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pl-PL" sz="31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156331" marR="156331" marT="78165" marB="7816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pl-PL" sz="31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± 3.4</m:t>
                                </m:r>
                                <m:r>
                                  <a:rPr lang="pl-PL" sz="31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𝑒</m:t>
                                </m:r>
                                <m:r>
                                  <a:rPr lang="pl-PL" sz="31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±38</m:t>
                                </m:r>
                              </m:oMath>
                            </m:oMathPara>
                          </a14:m>
                          <a:endParaRPr lang="pl-PL" sz="3100" b="0" i="0" kern="1200" dirty="0">
                            <a:solidFill>
                              <a:schemeClr val="dk1"/>
                            </a:solidFill>
                            <a:effectLst/>
                            <a:latin typeface="Consolas" panose="020B0609020204030204" pitchFamily="49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3100" b="0" i="0" kern="1200" dirty="0">
                              <a:solidFill>
                                <a:schemeClr val="dk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(~7 znaków)</a:t>
                          </a:r>
                          <a:endParaRPr lang="pl-PL" sz="3100" baseline="30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156331" marR="156331" marT="78165" marB="78165"/>
                    </a:tc>
                    <a:extLst>
                      <a:ext uri="{0D108BD9-81ED-4DB2-BD59-A6C34878D82A}">
                        <a16:rowId xmlns:a16="http://schemas.microsoft.com/office/drawing/2014/main" val="2915682256"/>
                      </a:ext>
                    </a:extLst>
                  </a:tr>
                  <a:tr h="1156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31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double</a:t>
                          </a:r>
                        </a:p>
                      </a:txBody>
                      <a:tcPr marL="156331" marR="156331" marT="78165" marB="7816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3100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sz="31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156331" marR="156331" marT="78165" marB="7816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31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±1.7</m:t>
                                </m:r>
                                <m:r>
                                  <a:rPr lang="pl-PL" sz="31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𝑒</m:t>
                                </m:r>
                                <m:r>
                                  <a:rPr lang="pl-PL" sz="31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±308</m:t>
                                </m:r>
                              </m:oMath>
                            </m:oMathPara>
                          </a14:m>
                          <a:endParaRPr lang="pl-PL" sz="3100" b="0" i="0" kern="1200" dirty="0">
                            <a:solidFill>
                              <a:schemeClr val="dk1"/>
                            </a:solidFill>
                            <a:effectLst/>
                            <a:latin typeface="Consolas" panose="020B0609020204030204" pitchFamily="49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endParaRPr>
                        </a:p>
                        <a:p>
                          <a:pPr algn="ctr"/>
                          <a:r>
                            <a:rPr lang="pl-PL" sz="3100" b="0" i="0" kern="1200" dirty="0">
                              <a:solidFill>
                                <a:schemeClr val="dk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(~15 znaków)</a:t>
                          </a:r>
                          <a:endParaRPr lang="pl-PL" sz="3100" baseline="30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156331" marR="156331" marT="78165" marB="78165"/>
                    </a:tc>
                    <a:extLst>
                      <a:ext uri="{0D108BD9-81ED-4DB2-BD59-A6C34878D82A}">
                        <a16:rowId xmlns:a16="http://schemas.microsoft.com/office/drawing/2014/main" val="287385622"/>
                      </a:ext>
                    </a:extLst>
                  </a:tr>
                  <a:tr h="6878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31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long</a:t>
                          </a:r>
                          <a:r>
                            <a:rPr lang="pl-PL" sz="31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pl-PL" sz="31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double</a:t>
                          </a:r>
                          <a:endParaRPr lang="pl-PL" sz="31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156331" marR="156331" marT="78165" marB="7816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3100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pl-PL" sz="31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156331" marR="156331" marT="78165" marB="7816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31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[3.4</m:t>
                                </m:r>
                                <m:r>
                                  <a:rPr lang="pl-PL" sz="31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𝑒</m:t>
                                </m:r>
                                <m:r>
                                  <a:rPr lang="pl-PL" sz="31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−4932,1.1</m:t>
                                </m:r>
                                <m:r>
                                  <a:rPr lang="pl-PL" sz="31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𝑒</m:t>
                                </m:r>
                                <m:r>
                                  <a:rPr lang="pl-PL" sz="31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+4932]</m:t>
                                </m:r>
                              </m:oMath>
                            </m:oMathPara>
                          </a14:m>
                          <a:endParaRPr lang="pl-PL" sz="3100" baseline="30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156331" marR="156331" marT="78165" marB="78165"/>
                    </a:tc>
                    <a:extLst>
                      <a:ext uri="{0D108BD9-81ED-4DB2-BD59-A6C34878D82A}">
                        <a16:rowId xmlns:a16="http://schemas.microsoft.com/office/drawing/2014/main" val="32485328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Symbol zastępczy zawartości 4">
                <a:extLst>
                  <a:ext uri="{FF2B5EF4-FFF2-40B4-BE49-F238E27FC236}">
                    <a16:creationId xmlns:a16="http://schemas.microsoft.com/office/drawing/2014/main" id="{8BD5AEE0-4BE5-5743-9B44-7A1D05C851F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6699564"/>
                  </p:ext>
                </p:extLst>
              </p:nvPr>
            </p:nvGraphicFramePr>
            <p:xfrm>
              <a:off x="743330" y="2615979"/>
              <a:ext cx="10729282" cy="3689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02853">
                      <a:extLst>
                        <a:ext uri="{9D8B030D-6E8A-4147-A177-3AD203B41FA5}">
                          <a16:colId xmlns:a16="http://schemas.microsoft.com/office/drawing/2014/main" val="331973627"/>
                        </a:ext>
                      </a:extLst>
                    </a:gridCol>
                    <a:gridCol w="2579457">
                      <a:extLst>
                        <a:ext uri="{9D8B030D-6E8A-4147-A177-3AD203B41FA5}">
                          <a16:colId xmlns:a16="http://schemas.microsoft.com/office/drawing/2014/main" val="1788878907"/>
                        </a:ext>
                      </a:extLst>
                    </a:gridCol>
                    <a:gridCol w="5146972">
                      <a:extLst>
                        <a:ext uri="{9D8B030D-6E8A-4147-A177-3AD203B41FA5}">
                          <a16:colId xmlns:a16="http://schemas.microsoft.com/office/drawing/2014/main" val="2810744997"/>
                        </a:ext>
                      </a:extLst>
                    </a:gridCol>
                  </a:tblGrid>
                  <a:tr h="687856">
                    <a:tc>
                      <a:txBody>
                        <a:bodyPr/>
                        <a:lstStyle/>
                        <a:p>
                          <a:r>
                            <a:rPr lang="pl-PL" sz="3100"/>
                            <a:t>Typ</a:t>
                          </a:r>
                        </a:p>
                      </a:txBody>
                      <a:tcPr marL="156331" marR="156331" marT="78165" marB="78165"/>
                    </a:tc>
                    <a:tc>
                      <a:txBody>
                        <a:bodyPr/>
                        <a:lstStyle/>
                        <a:p>
                          <a:r>
                            <a:rPr lang="pl-PL" sz="3100"/>
                            <a:t>Ilość bajtów</a:t>
                          </a:r>
                        </a:p>
                      </a:txBody>
                      <a:tcPr marL="156331" marR="156331" marT="78165" marB="78165"/>
                    </a:tc>
                    <a:tc>
                      <a:txBody>
                        <a:bodyPr/>
                        <a:lstStyle/>
                        <a:p>
                          <a:r>
                            <a:rPr lang="pl-PL" sz="3100"/>
                            <a:t>Zakres</a:t>
                          </a:r>
                        </a:p>
                      </a:txBody>
                      <a:tcPr marL="156331" marR="156331" marT="78165" marB="78165"/>
                    </a:tc>
                    <a:extLst>
                      <a:ext uri="{0D108BD9-81ED-4DB2-BD59-A6C34878D82A}">
                        <a16:rowId xmlns:a16="http://schemas.microsoft.com/office/drawing/2014/main" val="1663831127"/>
                      </a:ext>
                    </a:extLst>
                  </a:tr>
                  <a:tr h="1156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31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float</a:t>
                          </a:r>
                          <a:endParaRPr lang="pl-PL" sz="31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156331" marR="156331" marT="78165" marB="7816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56331" marR="156331" marT="78165" marB="78165">
                        <a:blipFill>
                          <a:blip r:embed="rId2"/>
                          <a:stretch>
                            <a:fillRect l="-116785" t="-63684" r="-200946" b="-16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56331" marR="156331" marT="78165" marB="78165">
                        <a:blipFill>
                          <a:blip r:embed="rId2"/>
                          <a:stretch>
                            <a:fillRect l="-108521" t="-63684" r="-592" b="-16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5682256"/>
                      </a:ext>
                    </a:extLst>
                  </a:tr>
                  <a:tr h="1156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310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double</a:t>
                          </a:r>
                        </a:p>
                      </a:txBody>
                      <a:tcPr marL="156331" marR="156331" marT="78165" marB="7816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56331" marR="156331" marT="78165" marB="78165">
                        <a:blipFill>
                          <a:blip r:embed="rId2"/>
                          <a:stretch>
                            <a:fillRect l="-116785" t="-163684" r="-200946" b="-6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56331" marR="156331" marT="78165" marB="78165">
                        <a:blipFill>
                          <a:blip r:embed="rId2"/>
                          <a:stretch>
                            <a:fillRect l="-108521" t="-163684" r="-592" b="-6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385622"/>
                      </a:ext>
                    </a:extLst>
                  </a:tr>
                  <a:tr h="6878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31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long</a:t>
                          </a:r>
                          <a:r>
                            <a:rPr lang="pl-PL" sz="31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pl-PL" sz="31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double</a:t>
                          </a:r>
                          <a:endParaRPr lang="pl-PL" sz="31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156331" marR="156331" marT="78165" marB="7816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56331" marR="156331" marT="78165" marB="78165">
                        <a:blipFill>
                          <a:blip r:embed="rId2"/>
                          <a:stretch>
                            <a:fillRect l="-116785" t="-443363" r="-200946" b="-141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56331" marR="156331" marT="78165" marB="78165">
                        <a:blipFill>
                          <a:blip r:embed="rId2"/>
                          <a:stretch>
                            <a:fillRect l="-108521" t="-443363" r="-592" b="-141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85328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7981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Tworzenie zmiennych</a:t>
            </a:r>
          </a:p>
        </p:txBody>
      </p:sp>
      <p:sp>
        <p:nvSpPr>
          <p:cNvPr id="11" name="Symbol zastępczy zawartości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dirty="0"/>
              <a:t>Aby wykorzystać zmienną w programie, musimy ją najpierw utworzyć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Robimy to w następujący sposób:</a:t>
            </a:r>
          </a:p>
          <a:p>
            <a:pPr marL="0" indent="0" algn="ctr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typ nazwa;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Np.:</a:t>
            </a:r>
          </a:p>
          <a:p>
            <a:pPr marL="0" indent="0" algn="ctr">
              <a:buNone/>
            </a:pPr>
            <a:r>
              <a:rPr lang="pl-PL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endParaRPr lang="pl-PL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Nazywanie zmiennych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l-PL" sz="2400" dirty="0"/>
              <a:t>Nazwa nie może zawierać polskich liter. </a:t>
            </a:r>
          </a:p>
          <a:p>
            <a:r>
              <a:rPr lang="pl-PL" sz="2400" dirty="0"/>
              <a:t>Nazwa może zawierać wyłącznie litery, liczby i znak podłogi.</a:t>
            </a:r>
          </a:p>
          <a:p>
            <a:r>
              <a:rPr lang="pl-PL" sz="2400" dirty="0"/>
              <a:t>Nazwa powinna zaczynać się z małej litery.</a:t>
            </a:r>
          </a:p>
          <a:p>
            <a:r>
              <a:rPr lang="pl-PL" sz="2400" dirty="0"/>
              <a:t>Jeżeli nazwa składa się z kilku wyrazów, to każdy kolejny (oprócz pierwszego) powinien zaczynać się z wielkiej litery, np.:</a:t>
            </a:r>
          </a:p>
          <a:p>
            <a:pPr marL="0" indent="0" algn="ctr">
              <a:buNone/>
            </a:pP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punktyZyciaBohatera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552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Przypisywanie wartości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Aby przypisać zmiennej wartość, piszemy:</a:t>
            </a:r>
          </a:p>
          <a:p>
            <a:pPr marL="0" indent="0" algn="ctr">
              <a:buNone/>
            </a:pPr>
            <a:r>
              <a:rPr lang="pl-PL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nazwaZmiennej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= wartość;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Np.:</a:t>
            </a:r>
          </a:p>
          <a:p>
            <a:pPr marL="0" indent="0" algn="ctr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x = 10;</a:t>
            </a:r>
          </a:p>
        </p:txBody>
      </p:sp>
    </p:spTree>
    <p:extLst>
      <p:ext uri="{BB962C8B-B14F-4D97-AF65-F5344CB8AC3E}">
        <p14:creationId xmlns:p14="http://schemas.microsoft.com/office/powerpoint/2010/main" val="188147811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403</Words>
  <Application>Microsoft Office PowerPoint</Application>
  <PresentationFormat>Panoramiczny</PresentationFormat>
  <Paragraphs>89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Motyw pakietu Office</vt:lpstr>
      <vt:lpstr>C++ Wprowadzenie do zmiennych</vt:lpstr>
      <vt:lpstr>Zmienne</vt:lpstr>
      <vt:lpstr>Typy zmiennych</vt:lpstr>
      <vt:lpstr>Zakresy danych</vt:lpstr>
      <vt:lpstr>Liczby całkowite</vt:lpstr>
      <vt:lpstr>Liczby rzeczywiste</vt:lpstr>
      <vt:lpstr>Tworzenie zmiennych</vt:lpstr>
      <vt:lpstr>Nazywanie zmiennych</vt:lpstr>
      <vt:lpstr>Przypisywanie wartości</vt:lpstr>
      <vt:lpstr>Operacje na zmiennych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C++</dc:title>
  <dc:creator>Damian Kurpiewski</dc:creator>
  <cp:lastModifiedBy>Damian Kurpiewski</cp:lastModifiedBy>
  <cp:revision>8</cp:revision>
  <dcterms:created xsi:type="dcterms:W3CDTF">2017-09-25T16:21:42Z</dcterms:created>
  <dcterms:modified xsi:type="dcterms:W3CDTF">2021-10-12T09:19:24Z</dcterms:modified>
</cp:coreProperties>
</file>