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58" r:id="rId6"/>
    <p:sldId id="260" r:id="rId7"/>
    <p:sldId id="273" r:id="rId8"/>
    <p:sldId id="261" r:id="rId9"/>
    <p:sldId id="262" r:id="rId10"/>
    <p:sldId id="268" r:id="rId11"/>
    <p:sldId id="265" r:id="rId12"/>
    <p:sldId id="266" r:id="rId13"/>
    <p:sldId id="264" r:id="rId14"/>
    <p:sldId id="269" r:id="rId15"/>
    <p:sldId id="270" r:id="rId16"/>
    <p:sldId id="271" r:id="rId17"/>
    <p:sldId id="267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A67592-B310-481B-888E-51A89E834B0C}" v="202" dt="2021-09-01T15:04:30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BA0AE02F-D2E4-4F12-99BE-84501DF61855}"/>
    <pc:docChg chg="undo custSel mod addSld delSld modSld sldOrd">
      <pc:chgData name="Damian Kurpiewski" userId="a6c40eeacb61fb23" providerId="LiveId" clId="{BA0AE02F-D2E4-4F12-99BE-84501DF61855}" dt="2019-06-22T06:30:35.895" v="2192"/>
      <pc:docMkLst>
        <pc:docMk/>
      </pc:docMkLst>
      <pc:sldChg chg="addSp modSp mod setBg">
        <pc:chgData name="Damian Kurpiewski" userId="a6c40eeacb61fb23" providerId="LiveId" clId="{BA0AE02F-D2E4-4F12-99BE-84501DF61855}" dt="2019-06-22T06:20:33.015" v="2133" actId="26606"/>
        <pc:sldMkLst>
          <pc:docMk/>
          <pc:sldMk cId="989287654" sldId="256"/>
        </pc:sldMkLst>
        <pc:spChg chg="mod">
          <ac:chgData name="Damian Kurpiewski" userId="a6c40eeacb61fb23" providerId="LiveId" clId="{BA0AE02F-D2E4-4F12-99BE-84501DF61855}" dt="2019-06-22T06:20:33.015" v="2133" actId="26606"/>
          <ac:spMkLst>
            <pc:docMk/>
            <pc:sldMk cId="989287654" sldId="256"/>
            <ac:spMk id="2" creationId="{5F24C5F5-C68A-43A2-8C57-F4A2BA194C22}"/>
          </ac:spMkLst>
        </pc:spChg>
        <pc:spChg chg="mod">
          <ac:chgData name="Damian Kurpiewski" userId="a6c40eeacb61fb23" providerId="LiveId" clId="{BA0AE02F-D2E4-4F12-99BE-84501DF61855}" dt="2019-06-22T06:20:33.015" v="2133" actId="26606"/>
          <ac:spMkLst>
            <pc:docMk/>
            <pc:sldMk cId="989287654" sldId="256"/>
            <ac:spMk id="3" creationId="{7B74A226-516E-4ED9-99AA-B05BF4820E81}"/>
          </ac:spMkLst>
        </pc:spChg>
        <pc:spChg chg="add">
          <ac:chgData name="Damian Kurpiewski" userId="a6c40eeacb61fb23" providerId="LiveId" clId="{BA0AE02F-D2E4-4F12-99BE-84501DF61855}" dt="2019-06-22T06:20:33.015" v="2133" actId="26606"/>
          <ac:spMkLst>
            <pc:docMk/>
            <pc:sldMk cId="989287654" sldId="256"/>
            <ac:spMk id="8" creationId="{23962611-DFD5-4092-AAFD-559E3DFCE2C9}"/>
          </ac:spMkLst>
        </pc:spChg>
        <pc:picChg chg="add">
          <ac:chgData name="Damian Kurpiewski" userId="a6c40eeacb61fb23" providerId="LiveId" clId="{BA0AE02F-D2E4-4F12-99BE-84501DF61855}" dt="2019-06-22T06:20:33.015" v="2133" actId="26606"/>
          <ac:picMkLst>
            <pc:docMk/>
            <pc:sldMk cId="989287654" sldId="256"/>
            <ac:picMk id="10" creationId="{2270F1FA-0425-408F-9861-80BF5AFB276D}"/>
          </ac:picMkLst>
        </pc:picChg>
      </pc:sldChg>
      <pc:sldChg chg="addSp delSp modSp mod setBg">
        <pc:chgData name="Damian Kurpiewski" userId="a6c40eeacb61fb23" providerId="LiveId" clId="{BA0AE02F-D2E4-4F12-99BE-84501DF61855}" dt="2019-06-22T06:20:45.259" v="2136" actId="26606"/>
        <pc:sldMkLst>
          <pc:docMk/>
          <pc:sldMk cId="4216304140" sldId="257"/>
        </pc:sldMkLst>
        <pc:spChg chg="mod">
          <ac:chgData name="Damian Kurpiewski" userId="a6c40eeacb61fb23" providerId="LiveId" clId="{BA0AE02F-D2E4-4F12-99BE-84501DF61855}" dt="2019-06-22T06:20:45.259" v="2136" actId="26606"/>
          <ac:spMkLst>
            <pc:docMk/>
            <pc:sldMk cId="4216304140" sldId="257"/>
            <ac:spMk id="2" creationId="{E0F64AE9-F682-4E3C-B1CE-7F09168DEE3B}"/>
          </ac:spMkLst>
        </pc:spChg>
        <pc:spChg chg="del mod">
          <ac:chgData name="Damian Kurpiewski" userId="a6c40eeacb61fb23" providerId="LiveId" clId="{BA0AE02F-D2E4-4F12-99BE-84501DF61855}" dt="2019-06-22T06:20:45.259" v="2136" actId="26606"/>
          <ac:spMkLst>
            <pc:docMk/>
            <pc:sldMk cId="4216304140" sldId="257"/>
            <ac:spMk id="3" creationId="{EEEFFA50-CE08-4F73-B41C-094C1518BAD7}"/>
          </ac:spMkLst>
        </pc:spChg>
        <pc:spChg chg="add del">
          <ac:chgData name="Damian Kurpiewski" userId="a6c40eeacb61fb23" providerId="LiveId" clId="{BA0AE02F-D2E4-4F12-99BE-84501DF61855}" dt="2019-06-22T06:20:45.155" v="2135" actId="26606"/>
          <ac:spMkLst>
            <pc:docMk/>
            <pc:sldMk cId="4216304140" sldId="257"/>
            <ac:spMk id="8" creationId="{4351DFE5-F63D-4BE0-BDA9-E3EB88F01AA5}"/>
          </ac:spMkLst>
        </pc:spChg>
        <pc:spChg chg="add">
          <ac:chgData name="Damian Kurpiewski" userId="a6c40eeacb61fb23" providerId="LiveId" clId="{BA0AE02F-D2E4-4F12-99BE-84501DF61855}" dt="2019-06-22T06:20:45.259" v="2136" actId="26606"/>
          <ac:spMkLst>
            <pc:docMk/>
            <pc:sldMk cId="4216304140" sldId="257"/>
            <ac:spMk id="12" creationId="{46C2E80F-49A6-4372-B103-219D417A55ED}"/>
          </ac:spMkLst>
        </pc:spChg>
        <pc:graphicFrameChg chg="add">
          <ac:chgData name="Damian Kurpiewski" userId="a6c40eeacb61fb23" providerId="LiveId" clId="{BA0AE02F-D2E4-4F12-99BE-84501DF61855}" dt="2019-06-22T06:20:45.259" v="2136" actId="26606"/>
          <ac:graphicFrameMkLst>
            <pc:docMk/>
            <pc:sldMk cId="4216304140" sldId="257"/>
            <ac:graphicFrameMk id="5" creationId="{BCC01F82-98AA-4FAB-A757-38EF9478A8BA}"/>
          </ac:graphicFrameMkLst>
        </pc:graphicFrameChg>
        <pc:picChg chg="add del">
          <ac:chgData name="Damian Kurpiewski" userId="a6c40eeacb61fb23" providerId="LiveId" clId="{BA0AE02F-D2E4-4F12-99BE-84501DF61855}" dt="2019-06-22T06:20:45.155" v="2135" actId="26606"/>
          <ac:picMkLst>
            <pc:docMk/>
            <pc:sldMk cId="4216304140" sldId="257"/>
            <ac:picMk id="10" creationId="{3AA16612-ACD2-4A16-8F2B-4514FD6BF28F}"/>
          </ac:picMkLst>
        </pc:picChg>
      </pc:sldChg>
      <pc:sldChg chg="addSp delSp modSp mod setBg">
        <pc:chgData name="Damian Kurpiewski" userId="a6c40eeacb61fb23" providerId="LiveId" clId="{BA0AE02F-D2E4-4F12-99BE-84501DF61855}" dt="2019-06-22T06:21:12.500" v="2138" actId="26606"/>
        <pc:sldMkLst>
          <pc:docMk/>
          <pc:sldMk cId="1702577101" sldId="258"/>
        </pc:sldMkLst>
        <pc:spChg chg="mod">
          <ac:chgData name="Damian Kurpiewski" userId="a6c40eeacb61fb23" providerId="LiveId" clId="{BA0AE02F-D2E4-4F12-99BE-84501DF61855}" dt="2019-06-22T06:21:12.500" v="2138" actId="26606"/>
          <ac:spMkLst>
            <pc:docMk/>
            <pc:sldMk cId="1702577101" sldId="258"/>
            <ac:spMk id="2" creationId="{FBDB98D9-10D6-426D-BDD9-C2E6FB66A662}"/>
          </ac:spMkLst>
        </pc:spChg>
        <pc:spChg chg="del">
          <ac:chgData name="Damian Kurpiewski" userId="a6c40eeacb61fb23" providerId="LiveId" clId="{BA0AE02F-D2E4-4F12-99BE-84501DF61855}" dt="2019-06-22T06:21:12.500" v="2138" actId="26606"/>
          <ac:spMkLst>
            <pc:docMk/>
            <pc:sldMk cId="1702577101" sldId="258"/>
            <ac:spMk id="3" creationId="{F3A06EDA-045E-4273-BC8E-E5CBE9941240}"/>
          </ac:spMkLst>
        </pc:spChg>
        <pc:spChg chg="add">
          <ac:chgData name="Damian Kurpiewski" userId="a6c40eeacb61fb23" providerId="LiveId" clId="{BA0AE02F-D2E4-4F12-99BE-84501DF61855}" dt="2019-06-22T06:21:12.500" v="2138" actId="26606"/>
          <ac:spMkLst>
            <pc:docMk/>
            <pc:sldMk cId="1702577101" sldId="258"/>
            <ac:spMk id="10" creationId="{46C2E80F-49A6-4372-B103-219D417A55ED}"/>
          </ac:spMkLst>
        </pc:spChg>
        <pc:graphicFrameChg chg="add">
          <ac:chgData name="Damian Kurpiewski" userId="a6c40eeacb61fb23" providerId="LiveId" clId="{BA0AE02F-D2E4-4F12-99BE-84501DF61855}" dt="2019-06-22T06:21:12.500" v="2138" actId="26606"/>
          <ac:graphicFrameMkLst>
            <pc:docMk/>
            <pc:sldMk cId="1702577101" sldId="258"/>
            <ac:graphicFrameMk id="5" creationId="{8EA0F9FB-8B76-40AA-AF62-C3B5F0EB29DA}"/>
          </ac:graphicFrameMkLst>
        </pc:graphicFrameChg>
      </pc:sldChg>
      <pc:sldChg chg="addSp delSp modSp mod setBg">
        <pc:chgData name="Damian Kurpiewski" userId="a6c40eeacb61fb23" providerId="LiveId" clId="{BA0AE02F-D2E4-4F12-99BE-84501DF61855}" dt="2019-06-22T06:20:59.766" v="2137" actId="26606"/>
        <pc:sldMkLst>
          <pc:docMk/>
          <pc:sldMk cId="4194163851" sldId="259"/>
        </pc:sldMkLst>
        <pc:spChg chg="mod">
          <ac:chgData name="Damian Kurpiewski" userId="a6c40eeacb61fb23" providerId="LiveId" clId="{BA0AE02F-D2E4-4F12-99BE-84501DF61855}" dt="2019-06-22T06:20:59.766" v="2137" actId="26606"/>
          <ac:spMkLst>
            <pc:docMk/>
            <pc:sldMk cId="4194163851" sldId="259"/>
            <ac:spMk id="2" creationId="{2930BEC0-DE79-4C5F-BA01-9B869F01CED2}"/>
          </ac:spMkLst>
        </pc:spChg>
        <pc:spChg chg="del">
          <ac:chgData name="Damian Kurpiewski" userId="a6c40eeacb61fb23" providerId="LiveId" clId="{BA0AE02F-D2E4-4F12-99BE-84501DF61855}" dt="2019-06-22T06:20:59.766" v="2137" actId="26606"/>
          <ac:spMkLst>
            <pc:docMk/>
            <pc:sldMk cId="4194163851" sldId="259"/>
            <ac:spMk id="3" creationId="{660D7EF0-17EA-4271-8BD4-1320AC3EFDBF}"/>
          </ac:spMkLst>
        </pc:spChg>
        <pc:spChg chg="add">
          <ac:chgData name="Damian Kurpiewski" userId="a6c40eeacb61fb23" providerId="LiveId" clId="{BA0AE02F-D2E4-4F12-99BE-84501DF61855}" dt="2019-06-22T06:20:59.766" v="2137" actId="26606"/>
          <ac:spMkLst>
            <pc:docMk/>
            <pc:sldMk cId="4194163851" sldId="259"/>
            <ac:spMk id="10" creationId="{46C2E80F-49A6-4372-B103-219D417A55ED}"/>
          </ac:spMkLst>
        </pc:spChg>
        <pc:graphicFrameChg chg="add">
          <ac:chgData name="Damian Kurpiewski" userId="a6c40eeacb61fb23" providerId="LiveId" clId="{BA0AE02F-D2E4-4F12-99BE-84501DF61855}" dt="2019-06-22T06:20:59.766" v="2137" actId="26606"/>
          <ac:graphicFrameMkLst>
            <pc:docMk/>
            <pc:sldMk cId="4194163851" sldId="259"/>
            <ac:graphicFrameMk id="5" creationId="{B603CE23-33DD-46BF-95B8-715473FCB8E2}"/>
          </ac:graphicFrameMkLst>
        </pc:graphicFrameChg>
      </pc:sldChg>
      <pc:sldChg chg="addSp delSp modSp mod setBg">
        <pc:chgData name="Damian Kurpiewski" userId="a6c40eeacb61fb23" providerId="LiveId" clId="{BA0AE02F-D2E4-4F12-99BE-84501DF61855}" dt="2019-06-22T06:21:47.948" v="2145" actId="26606"/>
        <pc:sldMkLst>
          <pc:docMk/>
          <pc:sldMk cId="4162230291" sldId="260"/>
        </pc:sldMkLst>
        <pc:spChg chg="mod">
          <ac:chgData name="Damian Kurpiewski" userId="a6c40eeacb61fb23" providerId="LiveId" clId="{BA0AE02F-D2E4-4F12-99BE-84501DF61855}" dt="2019-06-22T06:21:47.948" v="2145" actId="26606"/>
          <ac:spMkLst>
            <pc:docMk/>
            <pc:sldMk cId="4162230291" sldId="260"/>
            <ac:spMk id="2" creationId="{DB8E9F58-2165-4634-B31F-4F23A89F61AF}"/>
          </ac:spMkLst>
        </pc:spChg>
        <pc:spChg chg="del mod">
          <ac:chgData name="Damian Kurpiewski" userId="a6c40eeacb61fb23" providerId="LiveId" clId="{BA0AE02F-D2E4-4F12-99BE-84501DF61855}" dt="2019-06-22T06:21:47.948" v="2145" actId="26606"/>
          <ac:spMkLst>
            <pc:docMk/>
            <pc:sldMk cId="4162230291" sldId="260"/>
            <ac:spMk id="3" creationId="{652C292F-BAC3-4735-8440-FC68BA76F758}"/>
          </ac:spMkLst>
        </pc:spChg>
        <pc:spChg chg="add">
          <ac:chgData name="Damian Kurpiewski" userId="a6c40eeacb61fb23" providerId="LiveId" clId="{BA0AE02F-D2E4-4F12-99BE-84501DF61855}" dt="2019-06-22T06:21:47.948" v="2145" actId="26606"/>
          <ac:spMkLst>
            <pc:docMk/>
            <pc:sldMk cId="4162230291" sldId="260"/>
            <ac:spMk id="10" creationId="{46C2E80F-49A6-4372-B103-219D417A55ED}"/>
          </ac:spMkLst>
        </pc:spChg>
        <pc:graphicFrameChg chg="add">
          <ac:chgData name="Damian Kurpiewski" userId="a6c40eeacb61fb23" providerId="LiveId" clId="{BA0AE02F-D2E4-4F12-99BE-84501DF61855}" dt="2019-06-22T06:21:47.948" v="2145" actId="26606"/>
          <ac:graphicFrameMkLst>
            <pc:docMk/>
            <pc:sldMk cId="4162230291" sldId="260"/>
            <ac:graphicFrameMk id="5" creationId="{921597CC-B364-40AD-A290-A1CC66EEEA74}"/>
          </ac:graphicFrameMkLst>
        </pc:graphicFrameChg>
      </pc:sldChg>
      <pc:sldChg chg="addSp delSp modSp add mod setBg">
        <pc:chgData name="Damian Kurpiewski" userId="a6c40eeacb61fb23" providerId="LiveId" clId="{BA0AE02F-D2E4-4F12-99BE-84501DF61855}" dt="2019-06-22T06:27:32.299" v="2157"/>
        <pc:sldMkLst>
          <pc:docMk/>
          <pc:sldMk cId="3401153368" sldId="261"/>
        </pc:sldMkLst>
        <pc:spChg chg="mod">
          <ac:chgData name="Damian Kurpiewski" userId="a6c40eeacb61fb23" providerId="LiveId" clId="{BA0AE02F-D2E4-4F12-99BE-84501DF61855}" dt="2019-06-22T06:27:05.442" v="2156" actId="26606"/>
          <ac:spMkLst>
            <pc:docMk/>
            <pc:sldMk cId="3401153368" sldId="261"/>
            <ac:spMk id="2" creationId="{82839FB0-96DC-4285-AE0C-6E089DA82C3D}"/>
          </ac:spMkLst>
        </pc:spChg>
        <pc:spChg chg="del mod">
          <ac:chgData name="Damian Kurpiewski" userId="a6c40eeacb61fb23" providerId="LiveId" clId="{BA0AE02F-D2E4-4F12-99BE-84501DF61855}" dt="2019-06-22T06:27:05.442" v="2156" actId="26606"/>
          <ac:spMkLst>
            <pc:docMk/>
            <pc:sldMk cId="3401153368" sldId="261"/>
            <ac:spMk id="3" creationId="{1470B8B9-B1E1-48DC-B640-4A092066832B}"/>
          </ac:spMkLst>
        </pc:spChg>
        <pc:spChg chg="add">
          <ac:chgData name="Damian Kurpiewski" userId="a6c40eeacb61fb23" providerId="LiveId" clId="{BA0AE02F-D2E4-4F12-99BE-84501DF61855}" dt="2019-06-22T06:27:05.442" v="2156" actId="26606"/>
          <ac:spMkLst>
            <pc:docMk/>
            <pc:sldMk cId="3401153368" sldId="261"/>
            <ac:spMk id="10" creationId="{46C2E80F-49A6-4372-B103-219D417A55ED}"/>
          </ac:spMkLst>
        </pc:spChg>
        <pc:graphicFrameChg chg="add mod">
          <ac:chgData name="Damian Kurpiewski" userId="a6c40eeacb61fb23" providerId="LiveId" clId="{BA0AE02F-D2E4-4F12-99BE-84501DF61855}" dt="2019-06-22T06:27:32.299" v="2157"/>
          <ac:graphicFrameMkLst>
            <pc:docMk/>
            <pc:sldMk cId="3401153368" sldId="261"/>
            <ac:graphicFrameMk id="5" creationId="{67F0425F-960F-4AA2-9598-108FD31DD8CD}"/>
          </ac:graphicFrameMkLst>
        </pc:graphicFrameChg>
      </pc:sldChg>
      <pc:sldChg chg="addSp delSp modSp add mod setBg">
        <pc:chgData name="Damian Kurpiewski" userId="a6c40eeacb61fb23" providerId="LiveId" clId="{BA0AE02F-D2E4-4F12-99BE-84501DF61855}" dt="2019-06-22T06:27:47.152" v="2159" actId="26606"/>
        <pc:sldMkLst>
          <pc:docMk/>
          <pc:sldMk cId="1582329018" sldId="262"/>
        </pc:sldMkLst>
        <pc:spChg chg="mod">
          <ac:chgData name="Damian Kurpiewski" userId="a6c40eeacb61fb23" providerId="LiveId" clId="{BA0AE02F-D2E4-4F12-99BE-84501DF61855}" dt="2019-06-22T06:27:47.152" v="2159" actId="26606"/>
          <ac:spMkLst>
            <pc:docMk/>
            <pc:sldMk cId="1582329018" sldId="262"/>
            <ac:spMk id="2" creationId="{AAF41A96-F3F9-4404-99E3-EA622325CD3E}"/>
          </ac:spMkLst>
        </pc:spChg>
        <pc:spChg chg="del mod">
          <ac:chgData name="Damian Kurpiewski" userId="a6c40eeacb61fb23" providerId="LiveId" clId="{BA0AE02F-D2E4-4F12-99BE-84501DF61855}" dt="2019-06-22T06:27:47.152" v="2159" actId="26606"/>
          <ac:spMkLst>
            <pc:docMk/>
            <pc:sldMk cId="1582329018" sldId="262"/>
            <ac:spMk id="3" creationId="{B4D326B3-8176-438D-9455-7776492543E6}"/>
          </ac:spMkLst>
        </pc:spChg>
        <pc:spChg chg="add">
          <ac:chgData name="Damian Kurpiewski" userId="a6c40eeacb61fb23" providerId="LiveId" clId="{BA0AE02F-D2E4-4F12-99BE-84501DF61855}" dt="2019-06-22T06:27:47.152" v="2159" actId="26606"/>
          <ac:spMkLst>
            <pc:docMk/>
            <pc:sldMk cId="1582329018" sldId="262"/>
            <ac:spMk id="10" creationId="{46C2E80F-49A6-4372-B103-219D417A55ED}"/>
          </ac:spMkLst>
        </pc:spChg>
        <pc:graphicFrameChg chg="add">
          <ac:chgData name="Damian Kurpiewski" userId="a6c40eeacb61fb23" providerId="LiveId" clId="{BA0AE02F-D2E4-4F12-99BE-84501DF61855}" dt="2019-06-22T06:27:47.152" v="2159" actId="26606"/>
          <ac:graphicFrameMkLst>
            <pc:docMk/>
            <pc:sldMk cId="1582329018" sldId="262"/>
            <ac:graphicFrameMk id="5" creationId="{797D1B31-3CB2-4A14-A650-89E7537C9DCD}"/>
          </ac:graphicFrameMkLst>
        </pc:graphicFrameChg>
      </pc:sldChg>
      <pc:sldChg chg="modSp add del">
        <pc:chgData name="Damian Kurpiewski" userId="a6c40eeacb61fb23" providerId="LiveId" clId="{BA0AE02F-D2E4-4F12-99BE-84501DF61855}" dt="2019-06-22T06:12:53.918" v="1578" actId="2696"/>
        <pc:sldMkLst>
          <pc:docMk/>
          <pc:sldMk cId="1094286690" sldId="263"/>
        </pc:sldMkLst>
        <pc:spChg chg="mod">
          <ac:chgData name="Damian Kurpiewski" userId="a6c40eeacb61fb23" providerId="LiveId" clId="{BA0AE02F-D2E4-4F12-99BE-84501DF61855}" dt="2019-06-21T13:43:06.509" v="312" actId="20577"/>
          <ac:spMkLst>
            <pc:docMk/>
            <pc:sldMk cId="1094286690" sldId="263"/>
            <ac:spMk id="2" creationId="{5B776BB4-C27D-487C-BF1B-44F03ABDB780}"/>
          </ac:spMkLst>
        </pc:spChg>
      </pc:sldChg>
      <pc:sldChg chg="addSp delSp modSp add mod setBg">
        <pc:chgData name="Damian Kurpiewski" userId="a6c40eeacb61fb23" providerId="LiveId" clId="{BA0AE02F-D2E4-4F12-99BE-84501DF61855}" dt="2019-06-22T06:28:08.246" v="2161" actId="26606"/>
        <pc:sldMkLst>
          <pc:docMk/>
          <pc:sldMk cId="3434059637" sldId="264"/>
        </pc:sldMkLst>
        <pc:spChg chg="mod">
          <ac:chgData name="Damian Kurpiewski" userId="a6c40eeacb61fb23" providerId="LiveId" clId="{BA0AE02F-D2E4-4F12-99BE-84501DF61855}" dt="2019-06-22T06:28:08.246" v="2161" actId="26606"/>
          <ac:spMkLst>
            <pc:docMk/>
            <pc:sldMk cId="3434059637" sldId="264"/>
            <ac:spMk id="2" creationId="{70CCC454-A44D-4986-B84B-B32DB183B841}"/>
          </ac:spMkLst>
        </pc:spChg>
        <pc:spChg chg="del mod">
          <ac:chgData name="Damian Kurpiewski" userId="a6c40eeacb61fb23" providerId="LiveId" clId="{BA0AE02F-D2E4-4F12-99BE-84501DF61855}" dt="2019-06-22T06:28:08.246" v="2161" actId="26606"/>
          <ac:spMkLst>
            <pc:docMk/>
            <pc:sldMk cId="3434059637" sldId="264"/>
            <ac:spMk id="3" creationId="{5B105953-137D-4558-980B-89F207C9EFFF}"/>
          </ac:spMkLst>
        </pc:spChg>
        <pc:spChg chg="add">
          <ac:chgData name="Damian Kurpiewski" userId="a6c40eeacb61fb23" providerId="LiveId" clId="{BA0AE02F-D2E4-4F12-99BE-84501DF61855}" dt="2019-06-22T06:28:08.246" v="2161" actId="26606"/>
          <ac:spMkLst>
            <pc:docMk/>
            <pc:sldMk cId="3434059637" sldId="264"/>
            <ac:spMk id="10" creationId="{BE95D989-81FA-4BAD-9AD5-E46CEDA91B36}"/>
          </ac:spMkLst>
        </pc:spChg>
        <pc:spChg chg="add">
          <ac:chgData name="Damian Kurpiewski" userId="a6c40eeacb61fb23" providerId="LiveId" clId="{BA0AE02F-D2E4-4F12-99BE-84501DF61855}" dt="2019-06-22T06:28:08.246" v="2161" actId="26606"/>
          <ac:spMkLst>
            <pc:docMk/>
            <pc:sldMk cId="3434059637" sldId="264"/>
            <ac:spMk id="12" creationId="{156189E5-8A3E-4CFD-B71B-CCD0F8495E56}"/>
          </ac:spMkLst>
        </pc:spChg>
        <pc:graphicFrameChg chg="add">
          <ac:chgData name="Damian Kurpiewski" userId="a6c40eeacb61fb23" providerId="LiveId" clId="{BA0AE02F-D2E4-4F12-99BE-84501DF61855}" dt="2019-06-22T06:28:08.246" v="2161" actId="26606"/>
          <ac:graphicFrameMkLst>
            <pc:docMk/>
            <pc:sldMk cId="3434059637" sldId="264"/>
            <ac:graphicFrameMk id="5" creationId="{8878150D-5AF1-4C41-A931-EC2AE6C9B57C}"/>
          </ac:graphicFrameMkLst>
        </pc:graphicFrameChg>
      </pc:sldChg>
      <pc:sldChg chg="addSp delSp modSp add mod ord setBg">
        <pc:chgData name="Damian Kurpiewski" userId="a6c40eeacb61fb23" providerId="LiveId" clId="{BA0AE02F-D2E4-4F12-99BE-84501DF61855}" dt="2019-06-22T06:30:25.591" v="2191"/>
        <pc:sldMkLst>
          <pc:docMk/>
          <pc:sldMk cId="4270907616" sldId="265"/>
        </pc:sldMkLst>
        <pc:spChg chg="mod">
          <ac:chgData name="Damian Kurpiewski" userId="a6c40eeacb61fb23" providerId="LiveId" clId="{BA0AE02F-D2E4-4F12-99BE-84501DF61855}" dt="2019-06-22T06:28:57.316" v="2171" actId="26606"/>
          <ac:spMkLst>
            <pc:docMk/>
            <pc:sldMk cId="4270907616" sldId="265"/>
            <ac:spMk id="2" creationId="{57D8C301-FFFF-45DE-AC2D-5332153644EC}"/>
          </ac:spMkLst>
        </pc:spChg>
        <pc:spChg chg="del mod">
          <ac:chgData name="Damian Kurpiewski" userId="a6c40eeacb61fb23" providerId="LiveId" clId="{BA0AE02F-D2E4-4F12-99BE-84501DF61855}" dt="2019-06-22T06:28:57.316" v="2171" actId="26606"/>
          <ac:spMkLst>
            <pc:docMk/>
            <pc:sldMk cId="4270907616" sldId="265"/>
            <ac:spMk id="3" creationId="{176244C4-CC1E-47B3-961B-241235968F18}"/>
          </ac:spMkLst>
        </pc:spChg>
        <pc:spChg chg="add">
          <ac:chgData name="Damian Kurpiewski" userId="a6c40eeacb61fb23" providerId="LiveId" clId="{BA0AE02F-D2E4-4F12-99BE-84501DF61855}" dt="2019-06-22T06:28:57.316" v="2171" actId="26606"/>
          <ac:spMkLst>
            <pc:docMk/>
            <pc:sldMk cId="4270907616" sldId="265"/>
            <ac:spMk id="10" creationId="{46C2E80F-49A6-4372-B103-219D417A55ED}"/>
          </ac:spMkLst>
        </pc:spChg>
        <pc:graphicFrameChg chg="add">
          <ac:chgData name="Damian Kurpiewski" userId="a6c40eeacb61fb23" providerId="LiveId" clId="{BA0AE02F-D2E4-4F12-99BE-84501DF61855}" dt="2019-06-22T06:28:57.316" v="2171" actId="26606"/>
          <ac:graphicFrameMkLst>
            <pc:docMk/>
            <pc:sldMk cId="4270907616" sldId="265"/>
            <ac:graphicFrameMk id="5" creationId="{706D098B-BEC3-40CE-9E34-750F4293DFB3}"/>
          </ac:graphicFrameMkLst>
        </pc:graphicFrameChg>
      </pc:sldChg>
      <pc:sldChg chg="addSp delSp modSp add mod ord setBg">
        <pc:chgData name="Damian Kurpiewski" userId="a6c40eeacb61fb23" providerId="LiveId" clId="{BA0AE02F-D2E4-4F12-99BE-84501DF61855}" dt="2019-06-22T06:30:35.895" v="2192"/>
        <pc:sldMkLst>
          <pc:docMk/>
          <pc:sldMk cId="3637812368" sldId="266"/>
        </pc:sldMkLst>
        <pc:spChg chg="mod">
          <ac:chgData name="Damian Kurpiewski" userId="a6c40eeacb61fb23" providerId="LiveId" clId="{BA0AE02F-D2E4-4F12-99BE-84501DF61855}" dt="2019-06-22T06:30:15.760" v="2190" actId="26606"/>
          <ac:spMkLst>
            <pc:docMk/>
            <pc:sldMk cId="3637812368" sldId="266"/>
            <ac:spMk id="2" creationId="{CFC729BD-EAAA-4302-865B-C5F8847CB86D}"/>
          </ac:spMkLst>
        </pc:spChg>
        <pc:spChg chg="add del mod">
          <ac:chgData name="Damian Kurpiewski" userId="a6c40eeacb61fb23" providerId="LiveId" clId="{BA0AE02F-D2E4-4F12-99BE-84501DF61855}" dt="2019-06-22T06:30:15.760" v="2190" actId="26606"/>
          <ac:spMkLst>
            <pc:docMk/>
            <pc:sldMk cId="3637812368" sldId="266"/>
            <ac:spMk id="3" creationId="{20939BC6-FDE6-4707-9133-52B890063CF5}"/>
          </ac:spMkLst>
        </pc:spChg>
        <pc:spChg chg="add">
          <ac:chgData name="Damian Kurpiewski" userId="a6c40eeacb61fb23" providerId="LiveId" clId="{BA0AE02F-D2E4-4F12-99BE-84501DF61855}" dt="2019-06-22T06:30:15.760" v="2190" actId="26606"/>
          <ac:spMkLst>
            <pc:docMk/>
            <pc:sldMk cId="3637812368" sldId="266"/>
            <ac:spMk id="6" creationId="{8D70B121-56F4-4848-B38B-182089D909FA}"/>
          </ac:spMkLst>
        </pc:spChg>
        <pc:spChg chg="add del">
          <ac:chgData name="Damian Kurpiewski" userId="a6c40eeacb61fb23" providerId="LiveId" clId="{BA0AE02F-D2E4-4F12-99BE-84501DF61855}" dt="2019-06-22T06:29:41.250" v="2183" actId="26606"/>
          <ac:spMkLst>
            <pc:docMk/>
            <pc:sldMk cId="3637812368" sldId="266"/>
            <ac:spMk id="8" creationId="{8D70B121-56F4-4848-B38B-182089D909FA}"/>
          </ac:spMkLst>
        </pc:spChg>
        <pc:spChg chg="add del">
          <ac:chgData name="Damian Kurpiewski" userId="a6c40eeacb61fb23" providerId="LiveId" clId="{BA0AE02F-D2E4-4F12-99BE-84501DF61855}" dt="2019-06-22T06:29:13.344" v="2173" actId="26606"/>
          <ac:spMkLst>
            <pc:docMk/>
            <pc:sldMk cId="3637812368" sldId="266"/>
            <ac:spMk id="10" creationId="{46C2E80F-49A6-4372-B103-219D417A55ED}"/>
          </ac:spMkLst>
        </pc:spChg>
        <pc:spChg chg="add del">
          <ac:chgData name="Damian Kurpiewski" userId="a6c40eeacb61fb23" providerId="LiveId" clId="{BA0AE02F-D2E4-4F12-99BE-84501DF61855}" dt="2019-06-22T06:29:25.720" v="2175" actId="26606"/>
          <ac:spMkLst>
            <pc:docMk/>
            <pc:sldMk cId="3637812368" sldId="266"/>
            <ac:spMk id="12" creationId="{46C2E80F-49A6-4372-B103-219D417A55ED}"/>
          </ac:spMkLst>
        </pc:spChg>
        <pc:spChg chg="add del">
          <ac:chgData name="Damian Kurpiewski" userId="a6c40eeacb61fb23" providerId="LiveId" clId="{BA0AE02F-D2E4-4F12-99BE-84501DF61855}" dt="2019-06-22T06:29:29.943" v="2177" actId="26606"/>
          <ac:spMkLst>
            <pc:docMk/>
            <pc:sldMk cId="3637812368" sldId="266"/>
            <ac:spMk id="15" creationId="{46C2E80F-49A6-4372-B103-219D417A55ED}"/>
          </ac:spMkLst>
        </pc:spChg>
        <pc:spChg chg="add del">
          <ac:chgData name="Damian Kurpiewski" userId="a6c40eeacb61fb23" providerId="LiveId" clId="{BA0AE02F-D2E4-4F12-99BE-84501DF61855}" dt="2019-06-22T06:29:31.990" v="2179" actId="26606"/>
          <ac:spMkLst>
            <pc:docMk/>
            <pc:sldMk cId="3637812368" sldId="266"/>
            <ac:spMk id="18" creationId="{BE95D989-81FA-4BAD-9AD5-E46CEDA91B36}"/>
          </ac:spMkLst>
        </pc:spChg>
        <pc:spChg chg="add del">
          <ac:chgData name="Damian Kurpiewski" userId="a6c40eeacb61fb23" providerId="LiveId" clId="{BA0AE02F-D2E4-4F12-99BE-84501DF61855}" dt="2019-06-22T06:29:31.990" v="2179" actId="26606"/>
          <ac:spMkLst>
            <pc:docMk/>
            <pc:sldMk cId="3637812368" sldId="266"/>
            <ac:spMk id="19" creationId="{156189E5-8A3E-4CFD-B71B-CCD0F8495E56}"/>
          </ac:spMkLst>
        </pc:spChg>
        <pc:spChg chg="add del">
          <ac:chgData name="Damian Kurpiewski" userId="a6c40eeacb61fb23" providerId="LiveId" clId="{BA0AE02F-D2E4-4F12-99BE-84501DF61855}" dt="2019-06-22T06:29:32.689" v="2181" actId="26606"/>
          <ac:spMkLst>
            <pc:docMk/>
            <pc:sldMk cId="3637812368" sldId="266"/>
            <ac:spMk id="22" creationId="{46C2E80F-49A6-4372-B103-219D417A55ED}"/>
          </ac:spMkLst>
        </pc:spChg>
        <pc:spChg chg="add del">
          <ac:chgData name="Damian Kurpiewski" userId="a6c40eeacb61fb23" providerId="LiveId" clId="{BA0AE02F-D2E4-4F12-99BE-84501DF61855}" dt="2019-06-22T06:29:41.250" v="2183" actId="26606"/>
          <ac:spMkLst>
            <pc:docMk/>
            <pc:sldMk cId="3637812368" sldId="266"/>
            <ac:spMk id="26" creationId="{20939BC6-FDE6-4707-9133-52B890063CF5}"/>
          </ac:spMkLst>
        </pc:spChg>
        <pc:graphicFrameChg chg="add del">
          <ac:chgData name="Damian Kurpiewski" userId="a6c40eeacb61fb23" providerId="LiveId" clId="{BA0AE02F-D2E4-4F12-99BE-84501DF61855}" dt="2019-06-22T06:29:13.344" v="2173" actId="26606"/>
          <ac:graphicFrameMkLst>
            <pc:docMk/>
            <pc:sldMk cId="3637812368" sldId="266"/>
            <ac:graphicFrameMk id="5" creationId="{33BF9E29-EB8C-49B6-BD89-BA9338B0AF17}"/>
          </ac:graphicFrameMkLst>
        </pc:graphicFrameChg>
        <pc:graphicFrameChg chg="add del">
          <ac:chgData name="Damian Kurpiewski" userId="a6c40eeacb61fb23" providerId="LiveId" clId="{BA0AE02F-D2E4-4F12-99BE-84501DF61855}" dt="2019-06-22T06:29:25.720" v="2175" actId="26606"/>
          <ac:graphicFrameMkLst>
            <pc:docMk/>
            <pc:sldMk cId="3637812368" sldId="266"/>
            <ac:graphicFrameMk id="13" creationId="{7BF98406-52AD-4093-A3D6-02597C9AA8C0}"/>
          </ac:graphicFrameMkLst>
        </pc:graphicFrameChg>
        <pc:graphicFrameChg chg="add del">
          <ac:chgData name="Damian Kurpiewski" userId="a6c40eeacb61fb23" providerId="LiveId" clId="{BA0AE02F-D2E4-4F12-99BE-84501DF61855}" dt="2019-06-22T06:29:29.943" v="2177" actId="26606"/>
          <ac:graphicFrameMkLst>
            <pc:docMk/>
            <pc:sldMk cId="3637812368" sldId="266"/>
            <ac:graphicFrameMk id="16" creationId="{33BF9E29-EB8C-49B6-BD89-BA9338B0AF17}"/>
          </ac:graphicFrameMkLst>
        </pc:graphicFrameChg>
        <pc:graphicFrameChg chg="add del">
          <ac:chgData name="Damian Kurpiewski" userId="a6c40eeacb61fb23" providerId="LiveId" clId="{BA0AE02F-D2E4-4F12-99BE-84501DF61855}" dt="2019-06-22T06:29:31.990" v="2179" actId="26606"/>
          <ac:graphicFrameMkLst>
            <pc:docMk/>
            <pc:sldMk cId="3637812368" sldId="266"/>
            <ac:graphicFrameMk id="20" creationId="{C2678A2D-48A1-4CE8-A62A-3060D728A5B2}"/>
          </ac:graphicFrameMkLst>
        </pc:graphicFrameChg>
        <pc:graphicFrameChg chg="add del">
          <ac:chgData name="Damian Kurpiewski" userId="a6c40eeacb61fb23" providerId="LiveId" clId="{BA0AE02F-D2E4-4F12-99BE-84501DF61855}" dt="2019-06-22T06:29:32.689" v="2181" actId="26606"/>
          <ac:graphicFrameMkLst>
            <pc:docMk/>
            <pc:sldMk cId="3637812368" sldId="266"/>
            <ac:graphicFrameMk id="23" creationId="{7BF98406-52AD-4093-A3D6-02597C9AA8C0}"/>
          </ac:graphicFrameMkLst>
        </pc:graphicFrameChg>
        <pc:cxnChg chg="add">
          <ac:chgData name="Damian Kurpiewski" userId="a6c40eeacb61fb23" providerId="LiveId" clId="{BA0AE02F-D2E4-4F12-99BE-84501DF61855}" dt="2019-06-22T06:30:15.760" v="2190" actId="26606"/>
          <ac:cxnSpMkLst>
            <pc:docMk/>
            <pc:sldMk cId="3637812368" sldId="266"/>
            <ac:cxnSpMk id="7" creationId="{2D72A2C9-F3CA-4216-8BAD-FA4C970C3C4E}"/>
          </ac:cxnSpMkLst>
        </pc:cxnChg>
        <pc:cxnChg chg="add del">
          <ac:chgData name="Damian Kurpiewski" userId="a6c40eeacb61fb23" providerId="LiveId" clId="{BA0AE02F-D2E4-4F12-99BE-84501DF61855}" dt="2019-06-22T06:29:41.250" v="2183" actId="26606"/>
          <ac:cxnSpMkLst>
            <pc:docMk/>
            <pc:sldMk cId="3637812368" sldId="266"/>
            <ac:cxnSpMk id="25" creationId="{2D72A2C9-F3CA-4216-8BAD-FA4C970C3C4E}"/>
          </ac:cxnSpMkLst>
        </pc:cxnChg>
      </pc:sldChg>
      <pc:sldChg chg="addSp delSp modSp add mod setBg">
        <pc:chgData name="Damian Kurpiewski" userId="a6c40eeacb61fb23" providerId="LiveId" clId="{BA0AE02F-D2E4-4F12-99BE-84501DF61855}" dt="2019-06-22T06:30:04.458" v="2189" actId="20577"/>
        <pc:sldMkLst>
          <pc:docMk/>
          <pc:sldMk cId="629057337" sldId="267"/>
        </pc:sldMkLst>
        <pc:spChg chg="mod">
          <ac:chgData name="Damian Kurpiewski" userId="a6c40eeacb61fb23" providerId="LiveId" clId="{BA0AE02F-D2E4-4F12-99BE-84501DF61855}" dt="2019-06-22T06:29:54.568" v="2184" actId="26606"/>
          <ac:spMkLst>
            <pc:docMk/>
            <pc:sldMk cId="629057337" sldId="267"/>
            <ac:spMk id="2" creationId="{E4D3FB59-D220-4862-9736-151C94EC791D}"/>
          </ac:spMkLst>
        </pc:spChg>
        <pc:spChg chg="del mod">
          <ac:chgData name="Damian Kurpiewski" userId="a6c40eeacb61fb23" providerId="LiveId" clId="{BA0AE02F-D2E4-4F12-99BE-84501DF61855}" dt="2019-06-22T06:29:54.568" v="2184" actId="26606"/>
          <ac:spMkLst>
            <pc:docMk/>
            <pc:sldMk cId="629057337" sldId="267"/>
            <ac:spMk id="3" creationId="{B326C5B9-3ED6-49ED-9E6C-DADAD3D4719D}"/>
          </ac:spMkLst>
        </pc:spChg>
        <pc:spChg chg="add">
          <ac:chgData name="Damian Kurpiewski" userId="a6c40eeacb61fb23" providerId="LiveId" clId="{BA0AE02F-D2E4-4F12-99BE-84501DF61855}" dt="2019-06-22T06:29:54.568" v="2184" actId="26606"/>
          <ac:spMkLst>
            <pc:docMk/>
            <pc:sldMk cId="629057337" sldId="267"/>
            <ac:spMk id="10" creationId="{46C2E80F-49A6-4372-B103-219D417A55ED}"/>
          </ac:spMkLst>
        </pc:spChg>
        <pc:graphicFrameChg chg="add mod">
          <ac:chgData name="Damian Kurpiewski" userId="a6c40eeacb61fb23" providerId="LiveId" clId="{BA0AE02F-D2E4-4F12-99BE-84501DF61855}" dt="2019-06-22T06:30:04.458" v="2189" actId="20577"/>
          <ac:graphicFrameMkLst>
            <pc:docMk/>
            <pc:sldMk cId="629057337" sldId="267"/>
            <ac:graphicFrameMk id="5" creationId="{197C7E4A-F8E7-48CC-87AE-52E7DAAE9369}"/>
          </ac:graphicFrameMkLst>
        </pc:graphicFrameChg>
      </pc:sldChg>
      <pc:sldChg chg="addSp delSp modSp add mod setBg">
        <pc:chgData name="Damian Kurpiewski" userId="a6c40eeacb61fb23" providerId="LiveId" clId="{BA0AE02F-D2E4-4F12-99BE-84501DF61855}" dt="2019-06-22T06:27:56.938" v="2160" actId="26606"/>
        <pc:sldMkLst>
          <pc:docMk/>
          <pc:sldMk cId="4242746399" sldId="268"/>
        </pc:sldMkLst>
        <pc:spChg chg="mod">
          <ac:chgData name="Damian Kurpiewski" userId="a6c40eeacb61fb23" providerId="LiveId" clId="{BA0AE02F-D2E4-4F12-99BE-84501DF61855}" dt="2019-06-22T06:27:56.938" v="2160" actId="26606"/>
          <ac:spMkLst>
            <pc:docMk/>
            <pc:sldMk cId="4242746399" sldId="268"/>
            <ac:spMk id="2" creationId="{00E3F1FF-CA8F-405F-B380-418BF6900EA5}"/>
          </ac:spMkLst>
        </pc:spChg>
        <pc:spChg chg="del mod">
          <ac:chgData name="Damian Kurpiewski" userId="a6c40eeacb61fb23" providerId="LiveId" clId="{BA0AE02F-D2E4-4F12-99BE-84501DF61855}" dt="2019-06-22T06:27:56.938" v="2160" actId="26606"/>
          <ac:spMkLst>
            <pc:docMk/>
            <pc:sldMk cId="4242746399" sldId="268"/>
            <ac:spMk id="3" creationId="{CDDBAFDB-D390-44C4-B88B-8A317B76EFDC}"/>
          </ac:spMkLst>
        </pc:spChg>
        <pc:spChg chg="add">
          <ac:chgData name="Damian Kurpiewski" userId="a6c40eeacb61fb23" providerId="LiveId" clId="{BA0AE02F-D2E4-4F12-99BE-84501DF61855}" dt="2019-06-22T06:27:56.938" v="2160" actId="26606"/>
          <ac:spMkLst>
            <pc:docMk/>
            <pc:sldMk cId="4242746399" sldId="268"/>
            <ac:spMk id="10" creationId="{46C2E80F-49A6-4372-B103-219D417A55ED}"/>
          </ac:spMkLst>
        </pc:spChg>
        <pc:graphicFrameChg chg="add">
          <ac:chgData name="Damian Kurpiewski" userId="a6c40eeacb61fb23" providerId="LiveId" clId="{BA0AE02F-D2E4-4F12-99BE-84501DF61855}" dt="2019-06-22T06:27:56.938" v="2160" actId="26606"/>
          <ac:graphicFrameMkLst>
            <pc:docMk/>
            <pc:sldMk cId="4242746399" sldId="268"/>
            <ac:graphicFrameMk id="5" creationId="{C8F3D91B-FD45-4750-9708-B93DA400BA05}"/>
          </ac:graphicFrameMkLst>
        </pc:graphicFrameChg>
      </pc:sldChg>
      <pc:sldChg chg="addSp delSp modSp add mod setBg">
        <pc:chgData name="Damian Kurpiewski" userId="a6c40eeacb61fb23" providerId="LiveId" clId="{BA0AE02F-D2E4-4F12-99BE-84501DF61855}" dt="2019-06-22T06:28:31.317" v="2166" actId="26606"/>
        <pc:sldMkLst>
          <pc:docMk/>
          <pc:sldMk cId="152729537" sldId="269"/>
        </pc:sldMkLst>
        <pc:spChg chg="mod">
          <ac:chgData name="Damian Kurpiewski" userId="a6c40eeacb61fb23" providerId="LiveId" clId="{BA0AE02F-D2E4-4F12-99BE-84501DF61855}" dt="2019-06-22T06:28:31.317" v="2166" actId="26606"/>
          <ac:spMkLst>
            <pc:docMk/>
            <pc:sldMk cId="152729537" sldId="269"/>
            <ac:spMk id="2" creationId="{10944AD4-BB82-4252-B54A-ED46536D02D2}"/>
          </ac:spMkLst>
        </pc:spChg>
        <pc:spChg chg="add del mod">
          <ac:chgData name="Damian Kurpiewski" userId="a6c40eeacb61fb23" providerId="LiveId" clId="{BA0AE02F-D2E4-4F12-99BE-84501DF61855}" dt="2019-06-22T06:28:31.317" v="2166" actId="26606"/>
          <ac:spMkLst>
            <pc:docMk/>
            <pc:sldMk cId="152729537" sldId="269"/>
            <ac:spMk id="3" creationId="{8F92A4FA-C00C-4662-BA38-C699E25704B6}"/>
          </ac:spMkLst>
        </pc:spChg>
        <pc:spChg chg="add del">
          <ac:chgData name="Damian Kurpiewski" userId="a6c40eeacb61fb23" providerId="LiveId" clId="{BA0AE02F-D2E4-4F12-99BE-84501DF61855}" dt="2019-06-22T06:28:29.291" v="2163" actId="26606"/>
          <ac:spMkLst>
            <pc:docMk/>
            <pc:sldMk cId="152729537" sldId="269"/>
            <ac:spMk id="8" creationId="{3B854194-185D-494D-905C-7C7CB2E30F6E}"/>
          </ac:spMkLst>
        </pc:spChg>
        <pc:spChg chg="add del">
          <ac:chgData name="Damian Kurpiewski" userId="a6c40eeacb61fb23" providerId="LiveId" clId="{BA0AE02F-D2E4-4F12-99BE-84501DF61855}" dt="2019-06-22T06:28:29.291" v="2163" actId="26606"/>
          <ac:spMkLst>
            <pc:docMk/>
            <pc:sldMk cId="152729537" sldId="269"/>
            <ac:spMk id="10" creationId="{B4F5FA0D-0104-4987-8241-EFF7C85B88DE}"/>
          </ac:spMkLst>
        </pc:spChg>
        <pc:spChg chg="add del">
          <ac:chgData name="Damian Kurpiewski" userId="a6c40eeacb61fb23" providerId="LiveId" clId="{BA0AE02F-D2E4-4F12-99BE-84501DF61855}" dt="2019-06-22T06:28:31.288" v="2165" actId="26606"/>
          <ac:spMkLst>
            <pc:docMk/>
            <pc:sldMk cId="152729537" sldId="269"/>
            <ac:spMk id="14" creationId="{46C2E80F-49A6-4372-B103-219D417A55ED}"/>
          </ac:spMkLst>
        </pc:spChg>
        <pc:spChg chg="add">
          <ac:chgData name="Damian Kurpiewski" userId="a6c40eeacb61fb23" providerId="LiveId" clId="{BA0AE02F-D2E4-4F12-99BE-84501DF61855}" dt="2019-06-22T06:28:31.317" v="2166" actId="26606"/>
          <ac:spMkLst>
            <pc:docMk/>
            <pc:sldMk cId="152729537" sldId="269"/>
            <ac:spMk id="16" creationId="{BE95D989-81FA-4BAD-9AD5-E46CEDA91B36}"/>
          </ac:spMkLst>
        </pc:spChg>
        <pc:spChg chg="add">
          <ac:chgData name="Damian Kurpiewski" userId="a6c40eeacb61fb23" providerId="LiveId" clId="{BA0AE02F-D2E4-4F12-99BE-84501DF61855}" dt="2019-06-22T06:28:31.317" v="2166" actId="26606"/>
          <ac:spMkLst>
            <pc:docMk/>
            <pc:sldMk cId="152729537" sldId="269"/>
            <ac:spMk id="17" creationId="{156189E5-8A3E-4CFD-B71B-CCD0F8495E56}"/>
          </ac:spMkLst>
        </pc:spChg>
        <pc:graphicFrameChg chg="add del">
          <ac:chgData name="Damian Kurpiewski" userId="a6c40eeacb61fb23" providerId="LiveId" clId="{BA0AE02F-D2E4-4F12-99BE-84501DF61855}" dt="2019-06-22T06:28:31.288" v="2165" actId="26606"/>
          <ac:graphicFrameMkLst>
            <pc:docMk/>
            <pc:sldMk cId="152729537" sldId="269"/>
            <ac:graphicFrameMk id="5" creationId="{209E2BA5-9A8B-403A-B44E-59248AD5DA81}"/>
          </ac:graphicFrameMkLst>
        </pc:graphicFrameChg>
        <pc:graphicFrameChg chg="add">
          <ac:chgData name="Damian Kurpiewski" userId="a6c40eeacb61fb23" providerId="LiveId" clId="{BA0AE02F-D2E4-4F12-99BE-84501DF61855}" dt="2019-06-22T06:28:31.317" v="2166" actId="26606"/>
          <ac:graphicFrameMkLst>
            <pc:docMk/>
            <pc:sldMk cId="152729537" sldId="269"/>
            <ac:graphicFrameMk id="18" creationId="{982945CB-A91E-460C-9A4E-213CED25D9ED}"/>
          </ac:graphicFrameMkLst>
        </pc:graphicFrameChg>
        <pc:picChg chg="add del">
          <ac:chgData name="Damian Kurpiewski" userId="a6c40eeacb61fb23" providerId="LiveId" clId="{BA0AE02F-D2E4-4F12-99BE-84501DF61855}" dt="2019-06-22T06:28:29.291" v="2163" actId="26606"/>
          <ac:picMkLst>
            <pc:docMk/>
            <pc:sldMk cId="152729537" sldId="269"/>
            <ac:picMk id="12" creationId="{2897127E-6CEF-446C-BE87-93B7C46E49D1}"/>
          </ac:picMkLst>
        </pc:picChg>
      </pc:sldChg>
      <pc:sldChg chg="addSp delSp modSp add mod setBg">
        <pc:chgData name="Damian Kurpiewski" userId="a6c40eeacb61fb23" providerId="LiveId" clId="{BA0AE02F-D2E4-4F12-99BE-84501DF61855}" dt="2019-06-22T06:28:39.636" v="2167" actId="26606"/>
        <pc:sldMkLst>
          <pc:docMk/>
          <pc:sldMk cId="3677861002" sldId="270"/>
        </pc:sldMkLst>
        <pc:spChg chg="mod">
          <ac:chgData name="Damian Kurpiewski" userId="a6c40eeacb61fb23" providerId="LiveId" clId="{BA0AE02F-D2E4-4F12-99BE-84501DF61855}" dt="2019-06-22T06:28:39.636" v="2167" actId="26606"/>
          <ac:spMkLst>
            <pc:docMk/>
            <pc:sldMk cId="3677861002" sldId="270"/>
            <ac:spMk id="2" creationId="{10944AD4-BB82-4252-B54A-ED46536D02D2}"/>
          </ac:spMkLst>
        </pc:spChg>
        <pc:spChg chg="del mod">
          <ac:chgData name="Damian Kurpiewski" userId="a6c40eeacb61fb23" providerId="LiveId" clId="{BA0AE02F-D2E4-4F12-99BE-84501DF61855}" dt="2019-06-22T06:28:39.636" v="2167" actId="26606"/>
          <ac:spMkLst>
            <pc:docMk/>
            <pc:sldMk cId="3677861002" sldId="270"/>
            <ac:spMk id="3" creationId="{8F92A4FA-C00C-4662-BA38-C699E25704B6}"/>
          </ac:spMkLst>
        </pc:spChg>
        <pc:spChg chg="add">
          <ac:chgData name="Damian Kurpiewski" userId="a6c40eeacb61fb23" providerId="LiveId" clId="{BA0AE02F-D2E4-4F12-99BE-84501DF61855}" dt="2019-06-22T06:28:39.636" v="2167" actId="26606"/>
          <ac:spMkLst>
            <pc:docMk/>
            <pc:sldMk cId="3677861002" sldId="270"/>
            <ac:spMk id="10" creationId="{BE95D989-81FA-4BAD-9AD5-E46CEDA91B36}"/>
          </ac:spMkLst>
        </pc:spChg>
        <pc:spChg chg="add">
          <ac:chgData name="Damian Kurpiewski" userId="a6c40eeacb61fb23" providerId="LiveId" clId="{BA0AE02F-D2E4-4F12-99BE-84501DF61855}" dt="2019-06-22T06:28:39.636" v="2167" actId="26606"/>
          <ac:spMkLst>
            <pc:docMk/>
            <pc:sldMk cId="3677861002" sldId="270"/>
            <ac:spMk id="12" creationId="{156189E5-8A3E-4CFD-B71B-CCD0F8495E56}"/>
          </ac:spMkLst>
        </pc:spChg>
        <pc:graphicFrameChg chg="add">
          <ac:chgData name="Damian Kurpiewski" userId="a6c40eeacb61fb23" providerId="LiveId" clId="{BA0AE02F-D2E4-4F12-99BE-84501DF61855}" dt="2019-06-22T06:28:39.636" v="2167" actId="26606"/>
          <ac:graphicFrameMkLst>
            <pc:docMk/>
            <pc:sldMk cId="3677861002" sldId="270"/>
            <ac:graphicFrameMk id="5" creationId="{63EA473D-A80A-4D64-A84A-B141E2D6A0D5}"/>
          </ac:graphicFrameMkLst>
        </pc:graphicFrameChg>
      </pc:sldChg>
      <pc:sldChg chg="addSp delSp modSp add mod setBg">
        <pc:chgData name="Damian Kurpiewski" userId="a6c40eeacb61fb23" providerId="LiveId" clId="{BA0AE02F-D2E4-4F12-99BE-84501DF61855}" dt="2019-06-22T06:28:46.135" v="2170" actId="26606"/>
        <pc:sldMkLst>
          <pc:docMk/>
          <pc:sldMk cId="376674565" sldId="271"/>
        </pc:sldMkLst>
        <pc:spChg chg="mod">
          <ac:chgData name="Damian Kurpiewski" userId="a6c40eeacb61fb23" providerId="LiveId" clId="{BA0AE02F-D2E4-4F12-99BE-84501DF61855}" dt="2019-06-22T06:28:46.135" v="2170" actId="26606"/>
          <ac:spMkLst>
            <pc:docMk/>
            <pc:sldMk cId="376674565" sldId="271"/>
            <ac:spMk id="2" creationId="{10944AD4-BB82-4252-B54A-ED46536D02D2}"/>
          </ac:spMkLst>
        </pc:spChg>
        <pc:spChg chg="add del mod">
          <ac:chgData name="Damian Kurpiewski" userId="a6c40eeacb61fb23" providerId="LiveId" clId="{BA0AE02F-D2E4-4F12-99BE-84501DF61855}" dt="2019-06-22T06:28:46.135" v="2170" actId="26606"/>
          <ac:spMkLst>
            <pc:docMk/>
            <pc:sldMk cId="376674565" sldId="271"/>
            <ac:spMk id="3" creationId="{8F92A4FA-C00C-4662-BA38-C699E25704B6}"/>
          </ac:spMkLst>
        </pc:spChg>
        <pc:spChg chg="add del">
          <ac:chgData name="Damian Kurpiewski" userId="a6c40eeacb61fb23" providerId="LiveId" clId="{BA0AE02F-D2E4-4F12-99BE-84501DF61855}" dt="2019-06-22T06:28:46.106" v="2169" actId="26606"/>
          <ac:spMkLst>
            <pc:docMk/>
            <pc:sldMk cId="376674565" sldId="271"/>
            <ac:spMk id="10" creationId="{46C2E80F-49A6-4372-B103-219D417A55ED}"/>
          </ac:spMkLst>
        </pc:spChg>
        <pc:spChg chg="add">
          <ac:chgData name="Damian Kurpiewski" userId="a6c40eeacb61fb23" providerId="LiveId" clId="{BA0AE02F-D2E4-4F12-99BE-84501DF61855}" dt="2019-06-22T06:28:46.135" v="2170" actId="26606"/>
          <ac:spMkLst>
            <pc:docMk/>
            <pc:sldMk cId="376674565" sldId="271"/>
            <ac:spMk id="12" creationId="{156189E5-8A3E-4CFD-B71B-CCD0F8495E56}"/>
          </ac:spMkLst>
        </pc:spChg>
        <pc:spChg chg="add">
          <ac:chgData name="Damian Kurpiewski" userId="a6c40eeacb61fb23" providerId="LiveId" clId="{BA0AE02F-D2E4-4F12-99BE-84501DF61855}" dt="2019-06-22T06:28:46.135" v="2170" actId="26606"/>
          <ac:spMkLst>
            <pc:docMk/>
            <pc:sldMk cId="376674565" sldId="271"/>
            <ac:spMk id="13" creationId="{BE95D989-81FA-4BAD-9AD5-E46CEDA91B36}"/>
          </ac:spMkLst>
        </pc:spChg>
        <pc:graphicFrameChg chg="add del">
          <ac:chgData name="Damian Kurpiewski" userId="a6c40eeacb61fb23" providerId="LiveId" clId="{BA0AE02F-D2E4-4F12-99BE-84501DF61855}" dt="2019-06-22T06:28:46.106" v="2169" actId="26606"/>
          <ac:graphicFrameMkLst>
            <pc:docMk/>
            <pc:sldMk cId="376674565" sldId="271"/>
            <ac:graphicFrameMk id="5" creationId="{6110155F-6B84-437C-B1BA-1FBBEB8FDD4A}"/>
          </ac:graphicFrameMkLst>
        </pc:graphicFrameChg>
        <pc:graphicFrameChg chg="add">
          <ac:chgData name="Damian Kurpiewski" userId="a6c40eeacb61fb23" providerId="LiveId" clId="{BA0AE02F-D2E4-4F12-99BE-84501DF61855}" dt="2019-06-22T06:28:46.135" v="2170" actId="26606"/>
          <ac:graphicFrameMkLst>
            <pc:docMk/>
            <pc:sldMk cId="376674565" sldId="271"/>
            <ac:graphicFrameMk id="14" creationId="{7F0CC429-D3D2-458B-86FD-B9FC2D564233}"/>
          </ac:graphicFrameMkLst>
        </pc:graphicFrameChg>
      </pc:sldChg>
      <pc:sldChg chg="addSp delSp modSp add">
        <pc:chgData name="Damian Kurpiewski" userId="a6c40eeacb61fb23" providerId="LiveId" clId="{BA0AE02F-D2E4-4F12-99BE-84501DF61855}" dt="2019-06-22T06:23:37.544" v="2151" actId="931"/>
        <pc:sldMkLst>
          <pc:docMk/>
          <pc:sldMk cId="1948387172" sldId="272"/>
        </pc:sldMkLst>
        <pc:spChg chg="add del mod">
          <ac:chgData name="Damian Kurpiewski" userId="a6c40eeacb61fb23" providerId="LiveId" clId="{BA0AE02F-D2E4-4F12-99BE-84501DF61855}" dt="2019-06-22T06:22:52.373" v="2150" actId="478"/>
          <ac:spMkLst>
            <pc:docMk/>
            <pc:sldMk cId="1948387172" sldId="272"/>
            <ac:spMk id="4" creationId="{093A9974-49BB-4DC8-BF17-B03544AEBBDF}"/>
          </ac:spMkLst>
        </pc:spChg>
        <pc:spChg chg="add mod">
          <ac:chgData name="Damian Kurpiewski" userId="a6c40eeacb61fb23" providerId="LiveId" clId="{BA0AE02F-D2E4-4F12-99BE-84501DF61855}" dt="2019-06-22T06:23:37.544" v="2151" actId="931"/>
          <ac:spMkLst>
            <pc:docMk/>
            <pc:sldMk cId="1948387172" sldId="272"/>
            <ac:spMk id="7" creationId="{D0AEB5DF-EDAE-48D7-BC76-7655543CBE07}"/>
          </ac:spMkLst>
        </pc:spChg>
        <pc:picChg chg="add del mod">
          <ac:chgData name="Damian Kurpiewski" userId="a6c40eeacb61fb23" providerId="LiveId" clId="{BA0AE02F-D2E4-4F12-99BE-84501DF61855}" dt="2019-06-22T06:22:52.373" v="2150" actId="478"/>
          <ac:picMkLst>
            <pc:docMk/>
            <pc:sldMk cId="1948387172" sldId="272"/>
            <ac:picMk id="3" creationId="{71527308-7456-4254-910B-999B008CE70D}"/>
          </ac:picMkLst>
        </pc:picChg>
        <pc:picChg chg="add mod">
          <ac:chgData name="Damian Kurpiewski" userId="a6c40eeacb61fb23" providerId="LiveId" clId="{BA0AE02F-D2E4-4F12-99BE-84501DF61855}" dt="2019-06-22T06:23:37.544" v="2151" actId="931"/>
          <ac:picMkLst>
            <pc:docMk/>
            <pc:sldMk cId="1948387172" sldId="272"/>
            <ac:picMk id="6" creationId="{BF52DCBA-4DB4-44E3-B606-24326D818977}"/>
          </ac:picMkLst>
        </pc:picChg>
      </pc:sldChg>
      <pc:sldChg chg="addSp modSp add">
        <pc:chgData name="Damian Kurpiewski" userId="a6c40eeacb61fb23" providerId="LiveId" clId="{BA0AE02F-D2E4-4F12-99BE-84501DF61855}" dt="2019-06-22T06:26:54.948" v="2155" actId="962"/>
        <pc:sldMkLst>
          <pc:docMk/>
          <pc:sldMk cId="1459780832" sldId="273"/>
        </pc:sldMkLst>
        <pc:spChg chg="add mod">
          <ac:chgData name="Damian Kurpiewski" userId="a6c40eeacb61fb23" providerId="LiveId" clId="{BA0AE02F-D2E4-4F12-99BE-84501DF61855}" dt="2019-06-22T06:26:54.948" v="2155" actId="962"/>
          <ac:spMkLst>
            <pc:docMk/>
            <pc:sldMk cId="1459780832" sldId="273"/>
            <ac:spMk id="4" creationId="{BBE5A67A-3F1E-4CAF-B249-58B69D9C2499}"/>
          </ac:spMkLst>
        </pc:spChg>
        <pc:picChg chg="add mod">
          <ac:chgData name="Damian Kurpiewski" userId="a6c40eeacb61fb23" providerId="LiveId" clId="{BA0AE02F-D2E4-4F12-99BE-84501DF61855}" dt="2019-06-22T06:26:54.948" v="2155" actId="962"/>
          <ac:picMkLst>
            <pc:docMk/>
            <pc:sldMk cId="1459780832" sldId="273"/>
            <ac:picMk id="3" creationId="{7856CB8E-BBC4-42A9-9F40-3C1E74BF6221}"/>
          </ac:picMkLst>
        </pc:picChg>
      </pc:sldChg>
    </pc:docChg>
  </pc:docChgLst>
  <pc:docChgLst>
    <pc:chgData name="Damian Kurpiewski" userId="a6c40eeacb61fb23" providerId="LiveId" clId="{DAA67592-B310-481B-888E-51A89E834B0C}"/>
    <pc:docChg chg="custSel modSld">
      <pc:chgData name="Damian Kurpiewski" userId="a6c40eeacb61fb23" providerId="LiveId" clId="{DAA67592-B310-481B-888E-51A89E834B0C}" dt="2021-09-01T15:04:45.525" v="244" actId="20577"/>
      <pc:docMkLst>
        <pc:docMk/>
      </pc:docMkLst>
      <pc:sldChg chg="addSp modSp mod">
        <pc:chgData name="Damian Kurpiewski" userId="a6c40eeacb61fb23" providerId="LiveId" clId="{DAA67592-B310-481B-888E-51A89E834B0C}" dt="2021-09-01T15:04:45.525" v="244" actId="20577"/>
        <pc:sldMkLst>
          <pc:docMk/>
          <pc:sldMk cId="989287654" sldId="256"/>
        </pc:sldMkLst>
        <pc:spChg chg="mod">
          <ac:chgData name="Damian Kurpiewski" userId="a6c40eeacb61fb23" providerId="LiveId" clId="{DAA67592-B310-481B-888E-51A89E834B0C}" dt="2021-09-01T15:04:45.525" v="244" actId="20577"/>
          <ac:spMkLst>
            <pc:docMk/>
            <pc:sldMk cId="989287654" sldId="256"/>
            <ac:spMk id="2" creationId="{5F24C5F5-C68A-43A2-8C57-F4A2BA194C22}"/>
          </ac:spMkLst>
        </pc:spChg>
        <pc:spChg chg="mod">
          <ac:chgData name="Damian Kurpiewski" userId="a6c40eeacb61fb23" providerId="LiveId" clId="{DAA67592-B310-481B-888E-51A89E834B0C}" dt="2021-09-01T15:01:55.528" v="38" actId="20577"/>
          <ac:spMkLst>
            <pc:docMk/>
            <pc:sldMk cId="989287654" sldId="256"/>
            <ac:spMk id="3" creationId="{7B74A226-516E-4ED9-99AA-B05BF4820E81}"/>
          </ac:spMkLst>
        </pc:spChg>
        <pc:picChg chg="add mod">
          <ac:chgData name="Damian Kurpiewski" userId="a6c40eeacb61fb23" providerId="LiveId" clId="{DAA67592-B310-481B-888E-51A89E834B0C}" dt="2021-09-01T15:01:59.868" v="40" actId="1076"/>
          <ac:picMkLst>
            <pc:docMk/>
            <pc:sldMk cId="989287654" sldId="256"/>
            <ac:picMk id="6" creationId="{503053F9-19C5-4CAE-98A6-1CB2FFA185B9}"/>
          </ac:picMkLst>
        </pc:picChg>
      </pc:sldChg>
      <pc:sldChg chg="modSp mod">
        <pc:chgData name="Damian Kurpiewski" userId="a6c40eeacb61fb23" providerId="LiveId" clId="{DAA67592-B310-481B-888E-51A89E834B0C}" dt="2021-09-01T15:03:29.895" v="183" actId="113"/>
        <pc:sldMkLst>
          <pc:docMk/>
          <pc:sldMk cId="3401153368" sldId="261"/>
        </pc:sldMkLst>
        <pc:spChg chg="mod">
          <ac:chgData name="Damian Kurpiewski" userId="a6c40eeacb61fb23" providerId="LiveId" clId="{DAA67592-B310-481B-888E-51A89E834B0C}" dt="2021-09-01T15:02:22.541" v="43" actId="20577"/>
          <ac:spMkLst>
            <pc:docMk/>
            <pc:sldMk cId="3401153368" sldId="261"/>
            <ac:spMk id="2" creationId="{82839FB0-96DC-4285-AE0C-6E089DA82C3D}"/>
          </ac:spMkLst>
        </pc:spChg>
        <pc:graphicFrameChg chg="mod">
          <ac:chgData name="Damian Kurpiewski" userId="a6c40eeacb61fb23" providerId="LiveId" clId="{DAA67592-B310-481B-888E-51A89E834B0C}" dt="2021-09-01T15:03:29.895" v="183" actId="113"/>
          <ac:graphicFrameMkLst>
            <pc:docMk/>
            <pc:sldMk cId="3401153368" sldId="261"/>
            <ac:graphicFrameMk id="5" creationId="{67F0425F-960F-4AA2-9598-108FD31DD8CD}"/>
          </ac:graphicFrameMkLst>
        </pc:graphicFrameChg>
      </pc:sldChg>
      <pc:sldChg chg="modSp">
        <pc:chgData name="Damian Kurpiewski" userId="a6c40eeacb61fb23" providerId="LiveId" clId="{DAA67592-B310-481B-888E-51A89E834B0C}" dt="2021-09-01T15:04:20.491" v="228" actId="20577"/>
        <pc:sldMkLst>
          <pc:docMk/>
          <pc:sldMk cId="152729537" sldId="269"/>
        </pc:sldMkLst>
        <pc:graphicFrameChg chg="mod">
          <ac:chgData name="Damian Kurpiewski" userId="a6c40eeacb61fb23" providerId="LiveId" clId="{DAA67592-B310-481B-888E-51A89E834B0C}" dt="2021-09-01T15:04:20.491" v="228" actId="20577"/>
          <ac:graphicFrameMkLst>
            <pc:docMk/>
            <pc:sldMk cId="152729537" sldId="269"/>
            <ac:graphicFrameMk id="18" creationId="{982945CB-A91E-460C-9A4E-213CED25D9ED}"/>
          </ac:graphicFrameMkLst>
        </pc:graphicFrameChg>
      </pc:sldChg>
      <pc:sldChg chg="modSp">
        <pc:chgData name="Damian Kurpiewski" userId="a6c40eeacb61fb23" providerId="LiveId" clId="{DAA67592-B310-481B-888E-51A89E834B0C}" dt="2021-09-01T15:04:14.458" v="219" actId="20577"/>
        <pc:sldMkLst>
          <pc:docMk/>
          <pc:sldMk cId="3677861002" sldId="270"/>
        </pc:sldMkLst>
        <pc:graphicFrameChg chg="mod">
          <ac:chgData name="Damian Kurpiewski" userId="a6c40eeacb61fb23" providerId="LiveId" clId="{DAA67592-B310-481B-888E-51A89E834B0C}" dt="2021-09-01T15:04:14.458" v="219" actId="20577"/>
          <ac:graphicFrameMkLst>
            <pc:docMk/>
            <pc:sldMk cId="3677861002" sldId="270"/>
            <ac:graphicFrameMk id="5" creationId="{63EA473D-A80A-4D64-A84A-B141E2D6A0D5}"/>
          </ac:graphicFrameMkLst>
        </pc:graphicFrameChg>
      </pc:sldChg>
      <pc:sldChg chg="modSp">
        <pc:chgData name="Damian Kurpiewski" userId="a6c40eeacb61fb23" providerId="LiveId" clId="{DAA67592-B310-481B-888E-51A89E834B0C}" dt="2021-09-01T15:04:30.108" v="242" actId="20577"/>
        <pc:sldMkLst>
          <pc:docMk/>
          <pc:sldMk cId="376674565" sldId="271"/>
        </pc:sldMkLst>
        <pc:graphicFrameChg chg="mod">
          <ac:chgData name="Damian Kurpiewski" userId="a6c40eeacb61fb23" providerId="LiveId" clId="{DAA67592-B310-481B-888E-51A89E834B0C}" dt="2021-09-01T15:04:30.108" v="242" actId="20577"/>
          <ac:graphicFrameMkLst>
            <pc:docMk/>
            <pc:sldMk cId="376674565" sldId="271"/>
            <ac:graphicFrameMk id="14" creationId="{7F0CC429-D3D2-458B-86FD-B9FC2D564233}"/>
          </ac:graphicFrameMkLst>
        </pc:graphicFrameChg>
      </pc:sldChg>
    </pc:docChg>
  </pc:docChgLst>
  <pc:docChgLst>
    <pc:chgData name="Damian Kurpiewski" userId="a6c40eeacb61fb23" providerId="LiveId" clId="{E3BDFB7A-AA00-4793-9F6A-7251743B30F8}"/>
    <pc:docChg chg="modSld">
      <pc:chgData name="Damian Kurpiewski" userId="a6c40eeacb61fb23" providerId="LiveId" clId="{E3BDFB7A-AA00-4793-9F6A-7251743B30F8}" dt="2021-05-10T06:49:38.496" v="0" actId="20577"/>
      <pc:docMkLst>
        <pc:docMk/>
      </pc:docMkLst>
      <pc:sldChg chg="modSp">
        <pc:chgData name="Damian Kurpiewski" userId="a6c40eeacb61fb23" providerId="LiveId" clId="{E3BDFB7A-AA00-4793-9F6A-7251743B30F8}" dt="2021-05-10T06:49:38.496" v="0" actId="20577"/>
        <pc:sldMkLst>
          <pc:docMk/>
          <pc:sldMk cId="629057337" sldId="267"/>
        </pc:sldMkLst>
        <pc:graphicFrameChg chg="mod">
          <ac:chgData name="Damian Kurpiewski" userId="a6c40eeacb61fb23" providerId="LiveId" clId="{E3BDFB7A-AA00-4793-9F6A-7251743B30F8}" dt="2021-05-10T06:49:38.496" v="0" actId="20577"/>
          <ac:graphicFrameMkLst>
            <pc:docMk/>
            <pc:sldMk cId="629057337" sldId="267"/>
            <ac:graphicFrameMk id="5" creationId="{197C7E4A-F8E7-48CC-87AE-52E7DAAE9369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AC084-7442-4A35-8E72-15F6466615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514AE6B-EA24-4FD2-B166-AF361E9890D2}">
      <dgm:prSet/>
      <dgm:spPr/>
      <dgm:t>
        <a:bodyPr/>
        <a:lstStyle/>
        <a:p>
          <a:r>
            <a:rPr lang="pl-PL"/>
            <a:t>Piszemy instrukcje, które zmieniają wewnętrzny stan programu</a:t>
          </a:r>
          <a:endParaRPr lang="en-US"/>
        </a:p>
      </dgm:t>
    </dgm:pt>
    <dgm:pt modelId="{AEE1B77B-3019-4A7F-AE9D-50874F36FB0D}" type="parTrans" cxnId="{8107A82C-74FA-4ECD-93CB-0C3C6612A1A2}">
      <dgm:prSet/>
      <dgm:spPr/>
      <dgm:t>
        <a:bodyPr/>
        <a:lstStyle/>
        <a:p>
          <a:endParaRPr lang="en-US"/>
        </a:p>
      </dgm:t>
    </dgm:pt>
    <dgm:pt modelId="{5583C3EF-F2BD-4E9F-AB6F-98F82249BDDB}" type="sibTrans" cxnId="{8107A82C-74FA-4ECD-93CB-0C3C6612A1A2}">
      <dgm:prSet/>
      <dgm:spPr/>
      <dgm:t>
        <a:bodyPr/>
        <a:lstStyle/>
        <a:p>
          <a:endParaRPr lang="en-US"/>
        </a:p>
      </dgm:t>
    </dgm:pt>
    <dgm:pt modelId="{F2EEEA93-7118-49DE-835B-111AA14733C2}">
      <dgm:prSet/>
      <dgm:spPr/>
      <dgm:t>
        <a:bodyPr/>
        <a:lstStyle/>
        <a:p>
          <a:r>
            <a:rPr lang="pl-PL"/>
            <a:t>Skupiamy się na opisaniu tego, </a:t>
          </a:r>
          <a:r>
            <a:rPr lang="pl-PL" b="1"/>
            <a:t>jak działa program</a:t>
          </a:r>
          <a:endParaRPr lang="en-US"/>
        </a:p>
      </dgm:t>
    </dgm:pt>
    <dgm:pt modelId="{7CF1ED9B-52C3-49E0-B9BE-0813059BEBC7}" type="parTrans" cxnId="{CDC10834-0403-4B69-9610-2D7E42000282}">
      <dgm:prSet/>
      <dgm:spPr/>
      <dgm:t>
        <a:bodyPr/>
        <a:lstStyle/>
        <a:p>
          <a:endParaRPr lang="en-US"/>
        </a:p>
      </dgm:t>
    </dgm:pt>
    <dgm:pt modelId="{8721B382-EDEB-4461-A20F-2674A71175A3}" type="sibTrans" cxnId="{CDC10834-0403-4B69-9610-2D7E42000282}">
      <dgm:prSet/>
      <dgm:spPr/>
      <dgm:t>
        <a:bodyPr/>
        <a:lstStyle/>
        <a:p>
          <a:endParaRPr lang="en-US"/>
        </a:p>
      </dgm:t>
    </dgm:pt>
    <dgm:pt modelId="{A0060C2F-2D52-478F-96DF-34DC67FCCB98}">
      <dgm:prSet/>
      <dgm:spPr/>
      <dgm:t>
        <a:bodyPr/>
        <a:lstStyle/>
        <a:p>
          <a:r>
            <a:rPr lang="pl-PL"/>
            <a:t>Opiera się na modelu </a:t>
          </a:r>
          <a:r>
            <a:rPr lang="pl-PL" b="1"/>
            <a:t>Maszyny Turinga</a:t>
          </a:r>
          <a:endParaRPr lang="en-US"/>
        </a:p>
      </dgm:t>
    </dgm:pt>
    <dgm:pt modelId="{7BEA12BD-295D-48C6-ACD4-7D199FC6503F}" type="parTrans" cxnId="{EA8C7890-89A1-45C9-9541-39C20511E7CB}">
      <dgm:prSet/>
      <dgm:spPr/>
      <dgm:t>
        <a:bodyPr/>
        <a:lstStyle/>
        <a:p>
          <a:endParaRPr lang="en-US"/>
        </a:p>
      </dgm:t>
    </dgm:pt>
    <dgm:pt modelId="{E186D007-F658-4CE8-A16F-EA2C56660513}" type="sibTrans" cxnId="{EA8C7890-89A1-45C9-9541-39C20511E7CB}">
      <dgm:prSet/>
      <dgm:spPr/>
      <dgm:t>
        <a:bodyPr/>
        <a:lstStyle/>
        <a:p>
          <a:endParaRPr lang="en-US"/>
        </a:p>
      </dgm:t>
    </dgm:pt>
    <dgm:pt modelId="{9F963EE6-D612-4EF4-987C-0121A116422F}" type="pres">
      <dgm:prSet presAssocID="{169AC084-7442-4A35-8E72-15F6466615CA}" presName="root" presStyleCnt="0">
        <dgm:presLayoutVars>
          <dgm:dir/>
          <dgm:resizeHandles val="exact"/>
        </dgm:presLayoutVars>
      </dgm:prSet>
      <dgm:spPr/>
    </dgm:pt>
    <dgm:pt modelId="{170AE860-22BB-4FA8-8262-744C65C1A1DC}" type="pres">
      <dgm:prSet presAssocID="{4514AE6B-EA24-4FD2-B166-AF361E9890D2}" presName="compNode" presStyleCnt="0"/>
      <dgm:spPr/>
    </dgm:pt>
    <dgm:pt modelId="{F1C018C4-1FCA-4B64-BD76-8846B9C7EBA7}" type="pres">
      <dgm:prSet presAssocID="{4514AE6B-EA24-4FD2-B166-AF361E9890D2}" presName="bgRect" presStyleLbl="bgShp" presStyleIdx="0" presStyleCnt="3"/>
      <dgm:spPr/>
    </dgm:pt>
    <dgm:pt modelId="{C377A0BA-5A46-4702-B2D4-A4E7F16626FB}" type="pres">
      <dgm:prSet presAssocID="{4514AE6B-EA24-4FD2-B166-AF361E9890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7A4068-6E79-4EDD-AD30-9820358FE466}" type="pres">
      <dgm:prSet presAssocID="{4514AE6B-EA24-4FD2-B166-AF361E9890D2}" presName="spaceRect" presStyleCnt="0"/>
      <dgm:spPr/>
    </dgm:pt>
    <dgm:pt modelId="{75DA0AEF-BBCF-42F9-98BD-E7E03044CD6E}" type="pres">
      <dgm:prSet presAssocID="{4514AE6B-EA24-4FD2-B166-AF361E9890D2}" presName="parTx" presStyleLbl="revTx" presStyleIdx="0" presStyleCnt="3">
        <dgm:presLayoutVars>
          <dgm:chMax val="0"/>
          <dgm:chPref val="0"/>
        </dgm:presLayoutVars>
      </dgm:prSet>
      <dgm:spPr/>
    </dgm:pt>
    <dgm:pt modelId="{D785741B-6509-4D8D-B53E-49C0304606E5}" type="pres">
      <dgm:prSet presAssocID="{5583C3EF-F2BD-4E9F-AB6F-98F82249BDDB}" presName="sibTrans" presStyleCnt="0"/>
      <dgm:spPr/>
    </dgm:pt>
    <dgm:pt modelId="{4B363CAC-5F0A-4339-9A6F-0D73FBDCCEF5}" type="pres">
      <dgm:prSet presAssocID="{F2EEEA93-7118-49DE-835B-111AA14733C2}" presName="compNode" presStyleCnt="0"/>
      <dgm:spPr/>
    </dgm:pt>
    <dgm:pt modelId="{FF683094-B84E-4B01-BD2B-C902C9A96E13}" type="pres">
      <dgm:prSet presAssocID="{F2EEEA93-7118-49DE-835B-111AA14733C2}" presName="bgRect" presStyleLbl="bgShp" presStyleIdx="1" presStyleCnt="3"/>
      <dgm:spPr/>
    </dgm:pt>
    <dgm:pt modelId="{8F014E87-F7D8-4114-BAA4-B81BB93491D0}" type="pres">
      <dgm:prSet presAssocID="{F2EEEA93-7118-49DE-835B-111AA14733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0E401AF1-624E-413F-AEF5-0BAA7AA12DB9}" type="pres">
      <dgm:prSet presAssocID="{F2EEEA93-7118-49DE-835B-111AA14733C2}" presName="spaceRect" presStyleCnt="0"/>
      <dgm:spPr/>
    </dgm:pt>
    <dgm:pt modelId="{2634FD5A-917F-4788-AF40-0DF75FC40671}" type="pres">
      <dgm:prSet presAssocID="{F2EEEA93-7118-49DE-835B-111AA14733C2}" presName="parTx" presStyleLbl="revTx" presStyleIdx="1" presStyleCnt="3">
        <dgm:presLayoutVars>
          <dgm:chMax val="0"/>
          <dgm:chPref val="0"/>
        </dgm:presLayoutVars>
      </dgm:prSet>
      <dgm:spPr/>
    </dgm:pt>
    <dgm:pt modelId="{4997D023-D479-47D2-B416-BD705E9DDD0D}" type="pres">
      <dgm:prSet presAssocID="{8721B382-EDEB-4461-A20F-2674A71175A3}" presName="sibTrans" presStyleCnt="0"/>
      <dgm:spPr/>
    </dgm:pt>
    <dgm:pt modelId="{5B4AFFAA-85A9-4DDE-9070-CFACA3538CA6}" type="pres">
      <dgm:prSet presAssocID="{A0060C2F-2D52-478F-96DF-34DC67FCCB98}" presName="compNode" presStyleCnt="0"/>
      <dgm:spPr/>
    </dgm:pt>
    <dgm:pt modelId="{14A61157-0439-4F16-8781-18F7CA1F1AE8}" type="pres">
      <dgm:prSet presAssocID="{A0060C2F-2D52-478F-96DF-34DC67FCCB98}" presName="bgRect" presStyleLbl="bgShp" presStyleIdx="2" presStyleCnt="3"/>
      <dgm:spPr/>
    </dgm:pt>
    <dgm:pt modelId="{BA6D99B7-9E8D-4A3C-A928-7FCD180C9570}" type="pres">
      <dgm:prSet presAssocID="{A0060C2F-2D52-478F-96DF-34DC67FCCB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FA06D0B8-9E7D-457C-BE9C-060368E2E7B5}" type="pres">
      <dgm:prSet presAssocID="{A0060C2F-2D52-478F-96DF-34DC67FCCB98}" presName="spaceRect" presStyleCnt="0"/>
      <dgm:spPr/>
    </dgm:pt>
    <dgm:pt modelId="{3426BCD9-3906-4626-B5AF-3BF521D6C4BB}" type="pres">
      <dgm:prSet presAssocID="{A0060C2F-2D52-478F-96DF-34DC67FCCB9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450A40D-97B6-4997-9F88-662F39CB4682}" type="presOf" srcId="{169AC084-7442-4A35-8E72-15F6466615CA}" destId="{9F963EE6-D612-4EF4-987C-0121A116422F}" srcOrd="0" destOrd="0" presId="urn:microsoft.com/office/officeart/2018/2/layout/IconVerticalSolidList"/>
    <dgm:cxn modelId="{5AA4FA27-B4CE-464A-9A4A-20B162805857}" type="presOf" srcId="{F2EEEA93-7118-49DE-835B-111AA14733C2}" destId="{2634FD5A-917F-4788-AF40-0DF75FC40671}" srcOrd="0" destOrd="0" presId="urn:microsoft.com/office/officeart/2018/2/layout/IconVerticalSolidList"/>
    <dgm:cxn modelId="{8107A82C-74FA-4ECD-93CB-0C3C6612A1A2}" srcId="{169AC084-7442-4A35-8E72-15F6466615CA}" destId="{4514AE6B-EA24-4FD2-B166-AF361E9890D2}" srcOrd="0" destOrd="0" parTransId="{AEE1B77B-3019-4A7F-AE9D-50874F36FB0D}" sibTransId="{5583C3EF-F2BD-4E9F-AB6F-98F82249BDDB}"/>
    <dgm:cxn modelId="{CDC10834-0403-4B69-9610-2D7E42000282}" srcId="{169AC084-7442-4A35-8E72-15F6466615CA}" destId="{F2EEEA93-7118-49DE-835B-111AA14733C2}" srcOrd="1" destOrd="0" parTransId="{7CF1ED9B-52C3-49E0-B9BE-0813059BEBC7}" sibTransId="{8721B382-EDEB-4461-A20F-2674A71175A3}"/>
    <dgm:cxn modelId="{C8D83B85-883B-4781-B4EB-007C7A26C9E0}" type="presOf" srcId="{A0060C2F-2D52-478F-96DF-34DC67FCCB98}" destId="{3426BCD9-3906-4626-B5AF-3BF521D6C4BB}" srcOrd="0" destOrd="0" presId="urn:microsoft.com/office/officeart/2018/2/layout/IconVerticalSolidList"/>
    <dgm:cxn modelId="{58DB1E8E-FBC8-4094-AA9A-30BAC2A33B46}" type="presOf" srcId="{4514AE6B-EA24-4FD2-B166-AF361E9890D2}" destId="{75DA0AEF-BBCF-42F9-98BD-E7E03044CD6E}" srcOrd="0" destOrd="0" presId="urn:microsoft.com/office/officeart/2018/2/layout/IconVerticalSolidList"/>
    <dgm:cxn modelId="{EA8C7890-89A1-45C9-9541-39C20511E7CB}" srcId="{169AC084-7442-4A35-8E72-15F6466615CA}" destId="{A0060C2F-2D52-478F-96DF-34DC67FCCB98}" srcOrd="2" destOrd="0" parTransId="{7BEA12BD-295D-48C6-ACD4-7D199FC6503F}" sibTransId="{E186D007-F658-4CE8-A16F-EA2C56660513}"/>
    <dgm:cxn modelId="{3EAD53EF-0F49-4D87-A8A5-17771CC508D3}" type="presParOf" srcId="{9F963EE6-D612-4EF4-987C-0121A116422F}" destId="{170AE860-22BB-4FA8-8262-744C65C1A1DC}" srcOrd="0" destOrd="0" presId="urn:microsoft.com/office/officeart/2018/2/layout/IconVerticalSolidList"/>
    <dgm:cxn modelId="{5115EFD8-99A2-4ACE-8D27-E0E78A8A4D0D}" type="presParOf" srcId="{170AE860-22BB-4FA8-8262-744C65C1A1DC}" destId="{F1C018C4-1FCA-4B64-BD76-8846B9C7EBA7}" srcOrd="0" destOrd="0" presId="urn:microsoft.com/office/officeart/2018/2/layout/IconVerticalSolidList"/>
    <dgm:cxn modelId="{049E2F68-4D40-4B9A-9F92-B7E37A1BB31C}" type="presParOf" srcId="{170AE860-22BB-4FA8-8262-744C65C1A1DC}" destId="{C377A0BA-5A46-4702-B2D4-A4E7F16626FB}" srcOrd="1" destOrd="0" presId="urn:microsoft.com/office/officeart/2018/2/layout/IconVerticalSolidList"/>
    <dgm:cxn modelId="{55CC59FB-788F-4C08-A511-6DC4225DE4B0}" type="presParOf" srcId="{170AE860-22BB-4FA8-8262-744C65C1A1DC}" destId="{5B7A4068-6E79-4EDD-AD30-9820358FE466}" srcOrd="2" destOrd="0" presId="urn:microsoft.com/office/officeart/2018/2/layout/IconVerticalSolidList"/>
    <dgm:cxn modelId="{B960F8AA-6710-49ED-B402-CDFDFFDED47B}" type="presParOf" srcId="{170AE860-22BB-4FA8-8262-744C65C1A1DC}" destId="{75DA0AEF-BBCF-42F9-98BD-E7E03044CD6E}" srcOrd="3" destOrd="0" presId="urn:microsoft.com/office/officeart/2018/2/layout/IconVerticalSolidList"/>
    <dgm:cxn modelId="{AC9A7546-0190-45BA-A652-A533C2AEEBB8}" type="presParOf" srcId="{9F963EE6-D612-4EF4-987C-0121A116422F}" destId="{D785741B-6509-4D8D-B53E-49C0304606E5}" srcOrd="1" destOrd="0" presId="urn:microsoft.com/office/officeart/2018/2/layout/IconVerticalSolidList"/>
    <dgm:cxn modelId="{F3367E75-1B1E-40D4-9619-E220760FC832}" type="presParOf" srcId="{9F963EE6-D612-4EF4-987C-0121A116422F}" destId="{4B363CAC-5F0A-4339-9A6F-0D73FBDCCEF5}" srcOrd="2" destOrd="0" presId="urn:microsoft.com/office/officeart/2018/2/layout/IconVerticalSolidList"/>
    <dgm:cxn modelId="{C8B6C621-C4A2-4198-9DD5-3FB20D8FA360}" type="presParOf" srcId="{4B363CAC-5F0A-4339-9A6F-0D73FBDCCEF5}" destId="{FF683094-B84E-4B01-BD2B-C902C9A96E13}" srcOrd="0" destOrd="0" presId="urn:microsoft.com/office/officeart/2018/2/layout/IconVerticalSolidList"/>
    <dgm:cxn modelId="{5AB93336-CA27-4225-9AD8-F93AFE52745B}" type="presParOf" srcId="{4B363CAC-5F0A-4339-9A6F-0D73FBDCCEF5}" destId="{8F014E87-F7D8-4114-BAA4-B81BB93491D0}" srcOrd="1" destOrd="0" presId="urn:microsoft.com/office/officeart/2018/2/layout/IconVerticalSolidList"/>
    <dgm:cxn modelId="{3916309D-E96C-452A-93A0-0DA158FEAFB5}" type="presParOf" srcId="{4B363CAC-5F0A-4339-9A6F-0D73FBDCCEF5}" destId="{0E401AF1-624E-413F-AEF5-0BAA7AA12DB9}" srcOrd="2" destOrd="0" presId="urn:microsoft.com/office/officeart/2018/2/layout/IconVerticalSolidList"/>
    <dgm:cxn modelId="{A2C81DA8-49FB-4161-8775-2658B06488DA}" type="presParOf" srcId="{4B363CAC-5F0A-4339-9A6F-0D73FBDCCEF5}" destId="{2634FD5A-917F-4788-AF40-0DF75FC40671}" srcOrd="3" destOrd="0" presId="urn:microsoft.com/office/officeart/2018/2/layout/IconVerticalSolidList"/>
    <dgm:cxn modelId="{8B140846-F625-4061-83F0-054DEFA6EDD2}" type="presParOf" srcId="{9F963EE6-D612-4EF4-987C-0121A116422F}" destId="{4997D023-D479-47D2-B416-BD705E9DDD0D}" srcOrd="3" destOrd="0" presId="urn:microsoft.com/office/officeart/2018/2/layout/IconVerticalSolidList"/>
    <dgm:cxn modelId="{05AEF577-71F7-4155-A024-400222283954}" type="presParOf" srcId="{9F963EE6-D612-4EF4-987C-0121A116422F}" destId="{5B4AFFAA-85A9-4DDE-9070-CFACA3538CA6}" srcOrd="4" destOrd="0" presId="urn:microsoft.com/office/officeart/2018/2/layout/IconVerticalSolidList"/>
    <dgm:cxn modelId="{C467421B-E9A9-40AC-AC44-9F9BA878DD87}" type="presParOf" srcId="{5B4AFFAA-85A9-4DDE-9070-CFACA3538CA6}" destId="{14A61157-0439-4F16-8781-18F7CA1F1AE8}" srcOrd="0" destOrd="0" presId="urn:microsoft.com/office/officeart/2018/2/layout/IconVerticalSolidList"/>
    <dgm:cxn modelId="{9FEF7CE6-B5FD-447B-A7AD-6B1856ED294D}" type="presParOf" srcId="{5B4AFFAA-85A9-4DDE-9070-CFACA3538CA6}" destId="{BA6D99B7-9E8D-4A3C-A928-7FCD180C9570}" srcOrd="1" destOrd="0" presId="urn:microsoft.com/office/officeart/2018/2/layout/IconVerticalSolidList"/>
    <dgm:cxn modelId="{606B5031-242E-4B63-BD61-115F3F78961E}" type="presParOf" srcId="{5B4AFFAA-85A9-4DDE-9070-CFACA3538CA6}" destId="{FA06D0B8-9E7D-457C-BE9C-060368E2E7B5}" srcOrd="2" destOrd="0" presId="urn:microsoft.com/office/officeart/2018/2/layout/IconVerticalSolidList"/>
    <dgm:cxn modelId="{A62783BA-EBA6-4663-87C5-A886CA543494}" type="presParOf" srcId="{5B4AFFAA-85A9-4DDE-9070-CFACA3538CA6}" destId="{3426BCD9-3906-4626-B5AF-3BF521D6C4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71429F-614E-4E1F-A144-ABEFE4A3AA2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5A8DC8F-2CD1-4E65-B23F-B89FFA66C713}">
      <dgm:prSet/>
      <dgm:spPr/>
      <dgm:t>
        <a:bodyPr/>
        <a:lstStyle/>
        <a:p>
          <a:r>
            <a:rPr lang="pl-PL" dirty="0"/>
            <a:t>Działa na zbiorze danych</a:t>
          </a:r>
          <a:endParaRPr lang="en-US" dirty="0"/>
        </a:p>
      </dgm:t>
    </dgm:pt>
    <dgm:pt modelId="{5CD87482-140C-406D-BF75-4B5AD123E077}" type="parTrans" cxnId="{E1C00185-B313-434F-86FC-532A88856E1E}">
      <dgm:prSet/>
      <dgm:spPr/>
      <dgm:t>
        <a:bodyPr/>
        <a:lstStyle/>
        <a:p>
          <a:endParaRPr lang="en-US"/>
        </a:p>
      </dgm:t>
    </dgm:pt>
    <dgm:pt modelId="{D6EA9652-D59B-4A6A-8D8D-B8924C234CE9}" type="sibTrans" cxnId="{E1C00185-B313-434F-86FC-532A88856E1E}">
      <dgm:prSet/>
      <dgm:spPr/>
      <dgm:t>
        <a:bodyPr/>
        <a:lstStyle/>
        <a:p>
          <a:endParaRPr lang="en-US"/>
        </a:p>
      </dgm:t>
    </dgm:pt>
    <dgm:pt modelId="{919C9906-F7D4-41E7-8E51-3CA500DD8A01}">
      <dgm:prSet/>
      <dgm:spPr/>
      <dgm:t>
        <a:bodyPr/>
        <a:lstStyle/>
        <a:p>
          <a:r>
            <a:rPr lang="pl-PL"/>
            <a:t>Przyjmuje inną funkcję jako parametr</a:t>
          </a:r>
          <a:endParaRPr lang="en-US"/>
        </a:p>
      </dgm:t>
    </dgm:pt>
    <dgm:pt modelId="{9E245C33-62CA-4260-BD3D-DD45002D589C}" type="parTrans" cxnId="{C0662326-CFA5-43C3-8AAC-16F1D004EAC7}">
      <dgm:prSet/>
      <dgm:spPr/>
      <dgm:t>
        <a:bodyPr/>
        <a:lstStyle/>
        <a:p>
          <a:endParaRPr lang="en-US"/>
        </a:p>
      </dgm:t>
    </dgm:pt>
    <dgm:pt modelId="{5A6F5E53-C3E2-43AE-909C-FF6AD5145F30}" type="sibTrans" cxnId="{C0662326-CFA5-43C3-8AAC-16F1D004EAC7}">
      <dgm:prSet/>
      <dgm:spPr/>
      <dgm:t>
        <a:bodyPr/>
        <a:lstStyle/>
        <a:p>
          <a:endParaRPr lang="en-US"/>
        </a:p>
      </dgm:t>
    </dgm:pt>
    <dgm:pt modelId="{907190BE-97B7-4F14-AB76-049FF032B550}">
      <dgm:prSet/>
      <dgm:spPr/>
      <dgm:t>
        <a:bodyPr/>
        <a:lstStyle/>
        <a:p>
          <a:r>
            <a:rPr lang="pl-PL"/>
            <a:t>Funkcja ta przyjmuje jedną wartość ze zbioru jako wejście, sprawdza czy ta wartość pasuje i zwraca Prawda/Fałsz</a:t>
          </a:r>
          <a:endParaRPr lang="en-US"/>
        </a:p>
      </dgm:t>
    </dgm:pt>
    <dgm:pt modelId="{6E8B5D01-D1A5-4409-8AA9-4C2705C96C3B}" type="parTrans" cxnId="{16DDF395-30B6-40B5-BA2F-7AF2CF0029CF}">
      <dgm:prSet/>
      <dgm:spPr/>
      <dgm:t>
        <a:bodyPr/>
        <a:lstStyle/>
        <a:p>
          <a:endParaRPr lang="en-US"/>
        </a:p>
      </dgm:t>
    </dgm:pt>
    <dgm:pt modelId="{0021B441-2389-490E-A7C5-AE341CEF2D9D}" type="sibTrans" cxnId="{16DDF395-30B6-40B5-BA2F-7AF2CF0029CF}">
      <dgm:prSet/>
      <dgm:spPr/>
      <dgm:t>
        <a:bodyPr/>
        <a:lstStyle/>
        <a:p>
          <a:endParaRPr lang="en-US"/>
        </a:p>
      </dgm:t>
    </dgm:pt>
    <dgm:pt modelId="{26B4362C-DE8E-4298-9842-5948F9F8ACF3}">
      <dgm:prSet/>
      <dgm:spPr/>
      <dgm:t>
        <a:bodyPr/>
        <a:lstStyle/>
        <a:p>
          <a:r>
            <a:rPr lang="pl-PL"/>
            <a:t>Filter wykonuje funkcję z parametru na każdym elemencie danego zbioru</a:t>
          </a:r>
          <a:endParaRPr lang="en-US"/>
        </a:p>
      </dgm:t>
    </dgm:pt>
    <dgm:pt modelId="{DCC5ED1B-64C5-4DCC-8B3D-9F6E8FCFB535}" type="parTrans" cxnId="{1D910148-2D3C-403F-ADC5-E868154B366B}">
      <dgm:prSet/>
      <dgm:spPr/>
      <dgm:t>
        <a:bodyPr/>
        <a:lstStyle/>
        <a:p>
          <a:endParaRPr lang="en-US"/>
        </a:p>
      </dgm:t>
    </dgm:pt>
    <dgm:pt modelId="{BABF29BC-CFE5-42F5-94E0-82E9B95DDFE4}" type="sibTrans" cxnId="{1D910148-2D3C-403F-ADC5-E868154B366B}">
      <dgm:prSet/>
      <dgm:spPr/>
      <dgm:t>
        <a:bodyPr/>
        <a:lstStyle/>
        <a:p>
          <a:endParaRPr lang="en-US"/>
        </a:p>
      </dgm:t>
    </dgm:pt>
    <dgm:pt modelId="{11B279D1-DC23-48C3-ABBD-F410C879D6F7}">
      <dgm:prSet/>
      <dgm:spPr/>
      <dgm:t>
        <a:bodyPr/>
        <a:lstStyle/>
        <a:p>
          <a:r>
            <a:rPr lang="pl-PL"/>
            <a:t>Wynikiem jest zbiór elementów, dla których zadana funkcja zwraca wartość true</a:t>
          </a:r>
          <a:endParaRPr lang="en-US"/>
        </a:p>
      </dgm:t>
    </dgm:pt>
    <dgm:pt modelId="{120536BF-DD45-46C5-88E9-27EF20EA0ABF}" type="parTrans" cxnId="{886130EA-1DA0-4DA4-BA99-AB40A5955259}">
      <dgm:prSet/>
      <dgm:spPr/>
      <dgm:t>
        <a:bodyPr/>
        <a:lstStyle/>
        <a:p>
          <a:endParaRPr lang="en-US"/>
        </a:p>
      </dgm:t>
    </dgm:pt>
    <dgm:pt modelId="{889468AB-8C89-4EF1-BC2E-EEBD7AE44C5E}" type="sibTrans" cxnId="{886130EA-1DA0-4DA4-BA99-AB40A5955259}">
      <dgm:prSet/>
      <dgm:spPr/>
      <dgm:t>
        <a:bodyPr/>
        <a:lstStyle/>
        <a:p>
          <a:endParaRPr lang="en-US"/>
        </a:p>
      </dgm:t>
    </dgm:pt>
    <dgm:pt modelId="{8E0A12FF-BAB7-46C9-9B30-21337A275990}" type="pres">
      <dgm:prSet presAssocID="{6F71429F-614E-4E1F-A144-ABEFE4A3AA22}" presName="linear" presStyleCnt="0">
        <dgm:presLayoutVars>
          <dgm:animLvl val="lvl"/>
          <dgm:resizeHandles val="exact"/>
        </dgm:presLayoutVars>
      </dgm:prSet>
      <dgm:spPr/>
    </dgm:pt>
    <dgm:pt modelId="{1030EA9E-9431-4601-B17E-94E45C491BA6}" type="pres">
      <dgm:prSet presAssocID="{95A8DC8F-2CD1-4E65-B23F-B89FFA66C71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804ECF4-F641-44AB-B6EB-10406555C0FC}" type="pres">
      <dgm:prSet presAssocID="{D6EA9652-D59B-4A6A-8D8D-B8924C234CE9}" presName="spacer" presStyleCnt="0"/>
      <dgm:spPr/>
    </dgm:pt>
    <dgm:pt modelId="{A85C7B7D-C7E5-4380-95AD-2AE7D3D421FF}" type="pres">
      <dgm:prSet presAssocID="{919C9906-F7D4-41E7-8E51-3CA500DD8A0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F49B0E2-88D8-4E33-9D0B-926B93C99085}" type="pres">
      <dgm:prSet presAssocID="{5A6F5E53-C3E2-43AE-909C-FF6AD5145F30}" presName="spacer" presStyleCnt="0"/>
      <dgm:spPr/>
    </dgm:pt>
    <dgm:pt modelId="{47A42D47-CCDB-46DC-A116-8F3360A16A14}" type="pres">
      <dgm:prSet presAssocID="{907190BE-97B7-4F14-AB76-049FF032B55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CCFC92-84E1-4657-B307-4E72DBAE6370}" type="pres">
      <dgm:prSet presAssocID="{0021B441-2389-490E-A7C5-AE341CEF2D9D}" presName="spacer" presStyleCnt="0"/>
      <dgm:spPr/>
    </dgm:pt>
    <dgm:pt modelId="{FAA6D11B-B599-454F-BA6C-8BBB659AB948}" type="pres">
      <dgm:prSet presAssocID="{26B4362C-DE8E-4298-9842-5948F9F8ACF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7FC5A7D-1E25-4044-8595-B5EFEAAA8014}" type="pres">
      <dgm:prSet presAssocID="{BABF29BC-CFE5-42F5-94E0-82E9B95DDFE4}" presName="spacer" presStyleCnt="0"/>
      <dgm:spPr/>
    </dgm:pt>
    <dgm:pt modelId="{45A72F2C-4117-4119-9BCB-ED8D1CA411E5}" type="pres">
      <dgm:prSet presAssocID="{11B279D1-DC23-48C3-ABBD-F410C879D6F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0662326-CFA5-43C3-8AAC-16F1D004EAC7}" srcId="{6F71429F-614E-4E1F-A144-ABEFE4A3AA22}" destId="{919C9906-F7D4-41E7-8E51-3CA500DD8A01}" srcOrd="1" destOrd="0" parTransId="{9E245C33-62CA-4260-BD3D-DD45002D589C}" sibTransId="{5A6F5E53-C3E2-43AE-909C-FF6AD5145F30}"/>
    <dgm:cxn modelId="{3DD42233-A226-4BA5-A18A-B4ADFCBE6803}" type="presOf" srcId="{95A8DC8F-2CD1-4E65-B23F-B89FFA66C713}" destId="{1030EA9E-9431-4601-B17E-94E45C491BA6}" srcOrd="0" destOrd="0" presId="urn:microsoft.com/office/officeart/2005/8/layout/vList2"/>
    <dgm:cxn modelId="{CCD5F35F-FB32-43E0-84E3-B80785588611}" type="presOf" srcId="{11B279D1-DC23-48C3-ABBD-F410C879D6F7}" destId="{45A72F2C-4117-4119-9BCB-ED8D1CA411E5}" srcOrd="0" destOrd="0" presId="urn:microsoft.com/office/officeart/2005/8/layout/vList2"/>
    <dgm:cxn modelId="{1D910148-2D3C-403F-ADC5-E868154B366B}" srcId="{6F71429F-614E-4E1F-A144-ABEFE4A3AA22}" destId="{26B4362C-DE8E-4298-9842-5948F9F8ACF3}" srcOrd="3" destOrd="0" parTransId="{DCC5ED1B-64C5-4DCC-8B3D-9F6E8FCFB535}" sibTransId="{BABF29BC-CFE5-42F5-94E0-82E9B95DDFE4}"/>
    <dgm:cxn modelId="{E1C00185-B313-434F-86FC-532A88856E1E}" srcId="{6F71429F-614E-4E1F-A144-ABEFE4A3AA22}" destId="{95A8DC8F-2CD1-4E65-B23F-B89FFA66C713}" srcOrd="0" destOrd="0" parTransId="{5CD87482-140C-406D-BF75-4B5AD123E077}" sibTransId="{D6EA9652-D59B-4A6A-8D8D-B8924C234CE9}"/>
    <dgm:cxn modelId="{16DDF395-30B6-40B5-BA2F-7AF2CF0029CF}" srcId="{6F71429F-614E-4E1F-A144-ABEFE4A3AA22}" destId="{907190BE-97B7-4F14-AB76-049FF032B550}" srcOrd="2" destOrd="0" parTransId="{6E8B5D01-D1A5-4409-8AA9-4C2705C96C3B}" sibTransId="{0021B441-2389-490E-A7C5-AE341CEF2D9D}"/>
    <dgm:cxn modelId="{8767B499-EF9B-4FA1-B028-57B20ADC10E1}" type="presOf" srcId="{26B4362C-DE8E-4298-9842-5948F9F8ACF3}" destId="{FAA6D11B-B599-454F-BA6C-8BBB659AB948}" srcOrd="0" destOrd="0" presId="urn:microsoft.com/office/officeart/2005/8/layout/vList2"/>
    <dgm:cxn modelId="{0EC6D9D0-ED30-4FE4-90F3-3138F2EEA8A9}" type="presOf" srcId="{6F71429F-614E-4E1F-A144-ABEFE4A3AA22}" destId="{8E0A12FF-BAB7-46C9-9B30-21337A275990}" srcOrd="0" destOrd="0" presId="urn:microsoft.com/office/officeart/2005/8/layout/vList2"/>
    <dgm:cxn modelId="{0CC794E1-82BF-480C-BD0E-206C4013FCFB}" type="presOf" srcId="{907190BE-97B7-4F14-AB76-049FF032B550}" destId="{47A42D47-CCDB-46DC-A116-8F3360A16A14}" srcOrd="0" destOrd="0" presId="urn:microsoft.com/office/officeart/2005/8/layout/vList2"/>
    <dgm:cxn modelId="{36AFF9E9-0C93-424C-B663-1A94FDD4722D}" type="presOf" srcId="{919C9906-F7D4-41E7-8E51-3CA500DD8A01}" destId="{A85C7B7D-C7E5-4380-95AD-2AE7D3D421FF}" srcOrd="0" destOrd="0" presId="urn:microsoft.com/office/officeart/2005/8/layout/vList2"/>
    <dgm:cxn modelId="{886130EA-1DA0-4DA4-BA99-AB40A5955259}" srcId="{6F71429F-614E-4E1F-A144-ABEFE4A3AA22}" destId="{11B279D1-DC23-48C3-ABBD-F410C879D6F7}" srcOrd="4" destOrd="0" parTransId="{120536BF-DD45-46C5-88E9-27EF20EA0ABF}" sibTransId="{889468AB-8C89-4EF1-BC2E-EEBD7AE44C5E}"/>
    <dgm:cxn modelId="{DCB15CCE-D0D8-49B9-8FB6-D834282A7B81}" type="presParOf" srcId="{8E0A12FF-BAB7-46C9-9B30-21337A275990}" destId="{1030EA9E-9431-4601-B17E-94E45C491BA6}" srcOrd="0" destOrd="0" presId="urn:microsoft.com/office/officeart/2005/8/layout/vList2"/>
    <dgm:cxn modelId="{4EA7E3F8-14E6-4F96-8DE9-3F6274CD142E}" type="presParOf" srcId="{8E0A12FF-BAB7-46C9-9B30-21337A275990}" destId="{6804ECF4-F641-44AB-B6EB-10406555C0FC}" srcOrd="1" destOrd="0" presId="urn:microsoft.com/office/officeart/2005/8/layout/vList2"/>
    <dgm:cxn modelId="{0034AAD0-4691-4E23-BA03-B5DD7B66383E}" type="presParOf" srcId="{8E0A12FF-BAB7-46C9-9B30-21337A275990}" destId="{A85C7B7D-C7E5-4380-95AD-2AE7D3D421FF}" srcOrd="2" destOrd="0" presId="urn:microsoft.com/office/officeart/2005/8/layout/vList2"/>
    <dgm:cxn modelId="{55EAF192-9CF8-4236-A0CB-FC2AC657DF89}" type="presParOf" srcId="{8E0A12FF-BAB7-46C9-9B30-21337A275990}" destId="{DF49B0E2-88D8-4E33-9D0B-926B93C99085}" srcOrd="3" destOrd="0" presId="urn:microsoft.com/office/officeart/2005/8/layout/vList2"/>
    <dgm:cxn modelId="{CCACF810-F4E2-49A8-B36C-41493B5184B2}" type="presParOf" srcId="{8E0A12FF-BAB7-46C9-9B30-21337A275990}" destId="{47A42D47-CCDB-46DC-A116-8F3360A16A14}" srcOrd="4" destOrd="0" presId="urn:microsoft.com/office/officeart/2005/8/layout/vList2"/>
    <dgm:cxn modelId="{CBA078D2-58D0-4FE7-93D7-EEF9731CFEE8}" type="presParOf" srcId="{8E0A12FF-BAB7-46C9-9B30-21337A275990}" destId="{F0CCFC92-84E1-4657-B307-4E72DBAE6370}" srcOrd="5" destOrd="0" presId="urn:microsoft.com/office/officeart/2005/8/layout/vList2"/>
    <dgm:cxn modelId="{2578384D-194D-41BF-ACDA-0D32769F2DCE}" type="presParOf" srcId="{8E0A12FF-BAB7-46C9-9B30-21337A275990}" destId="{FAA6D11B-B599-454F-BA6C-8BBB659AB948}" srcOrd="6" destOrd="0" presId="urn:microsoft.com/office/officeart/2005/8/layout/vList2"/>
    <dgm:cxn modelId="{34FC8075-38CD-4CB7-A29D-E58B06DDB08C}" type="presParOf" srcId="{8E0A12FF-BAB7-46C9-9B30-21337A275990}" destId="{37FC5A7D-1E25-4044-8595-B5EFEAAA8014}" srcOrd="7" destOrd="0" presId="urn:microsoft.com/office/officeart/2005/8/layout/vList2"/>
    <dgm:cxn modelId="{214EC529-7196-4536-BADA-C4E4DE7A5646}" type="presParOf" srcId="{8E0A12FF-BAB7-46C9-9B30-21337A275990}" destId="{45A72F2C-4117-4119-9BCB-ED8D1CA411E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009F851-51EF-4C50-A697-B8B26547ABF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F5F320-2F80-4579-8C18-FCBA1BC3B6B7}">
      <dgm:prSet/>
      <dgm:spPr/>
      <dgm:t>
        <a:bodyPr/>
        <a:lstStyle/>
        <a:p>
          <a:r>
            <a:rPr lang="pl-PL" dirty="0"/>
            <a:t>Działa na zbiorze danych</a:t>
          </a:r>
          <a:endParaRPr lang="en-US" dirty="0"/>
        </a:p>
      </dgm:t>
    </dgm:pt>
    <dgm:pt modelId="{ED045110-B8C6-4687-B6E5-3B5348D3E1BA}" type="parTrans" cxnId="{BE28EF85-C83C-4D19-8229-60436B20F944}">
      <dgm:prSet/>
      <dgm:spPr/>
      <dgm:t>
        <a:bodyPr/>
        <a:lstStyle/>
        <a:p>
          <a:endParaRPr lang="en-US"/>
        </a:p>
      </dgm:t>
    </dgm:pt>
    <dgm:pt modelId="{31300253-0D1E-4495-BA56-D888C062210E}" type="sibTrans" cxnId="{BE28EF85-C83C-4D19-8229-60436B20F944}">
      <dgm:prSet/>
      <dgm:spPr/>
      <dgm:t>
        <a:bodyPr/>
        <a:lstStyle/>
        <a:p>
          <a:endParaRPr lang="en-US"/>
        </a:p>
      </dgm:t>
    </dgm:pt>
    <dgm:pt modelId="{E6339C3E-B38D-4B07-9FF7-21ECD76760EA}">
      <dgm:prSet/>
      <dgm:spPr/>
      <dgm:t>
        <a:bodyPr/>
        <a:lstStyle/>
        <a:p>
          <a:r>
            <a:rPr lang="pl-PL"/>
            <a:t>Przyjmuje inną funkcję jako parametr</a:t>
          </a:r>
          <a:endParaRPr lang="en-US"/>
        </a:p>
      </dgm:t>
    </dgm:pt>
    <dgm:pt modelId="{0AA5FD20-FE77-42B4-B427-3EC9A2D798CB}" type="parTrans" cxnId="{502E8815-28FB-406D-8165-365F66BE6F83}">
      <dgm:prSet/>
      <dgm:spPr/>
      <dgm:t>
        <a:bodyPr/>
        <a:lstStyle/>
        <a:p>
          <a:endParaRPr lang="en-US"/>
        </a:p>
      </dgm:t>
    </dgm:pt>
    <dgm:pt modelId="{8FB92B48-A36B-45B2-A857-4060E94F2395}" type="sibTrans" cxnId="{502E8815-28FB-406D-8165-365F66BE6F83}">
      <dgm:prSet/>
      <dgm:spPr/>
      <dgm:t>
        <a:bodyPr/>
        <a:lstStyle/>
        <a:p>
          <a:endParaRPr lang="en-US"/>
        </a:p>
      </dgm:t>
    </dgm:pt>
    <dgm:pt modelId="{4A9E657A-8ED5-472F-9C38-D3D7F5040033}">
      <dgm:prSet/>
      <dgm:spPr/>
      <dgm:t>
        <a:bodyPr/>
        <a:lstStyle/>
        <a:p>
          <a:r>
            <a:rPr lang="pl-PL"/>
            <a:t>Funkcja ta przyjmuje jedną wartość ze zbioru jako wejście, modyfikuje ją i zwraca jako wynik</a:t>
          </a:r>
          <a:endParaRPr lang="en-US"/>
        </a:p>
      </dgm:t>
    </dgm:pt>
    <dgm:pt modelId="{E87DC8BD-CFE5-4AC3-BB5C-E436A487A36F}" type="parTrans" cxnId="{C7F06608-C139-4E12-AFDD-ADF9DF8CA528}">
      <dgm:prSet/>
      <dgm:spPr/>
      <dgm:t>
        <a:bodyPr/>
        <a:lstStyle/>
        <a:p>
          <a:endParaRPr lang="en-US"/>
        </a:p>
      </dgm:t>
    </dgm:pt>
    <dgm:pt modelId="{7A018836-DA20-4687-A177-708B22776AAD}" type="sibTrans" cxnId="{C7F06608-C139-4E12-AFDD-ADF9DF8CA528}">
      <dgm:prSet/>
      <dgm:spPr/>
      <dgm:t>
        <a:bodyPr/>
        <a:lstStyle/>
        <a:p>
          <a:endParaRPr lang="en-US"/>
        </a:p>
      </dgm:t>
    </dgm:pt>
    <dgm:pt modelId="{7687D2D1-189E-44A6-A698-3CBC5B2FB0B2}">
      <dgm:prSet/>
      <dgm:spPr/>
      <dgm:t>
        <a:bodyPr/>
        <a:lstStyle/>
        <a:p>
          <a:r>
            <a:rPr lang="pl-PL"/>
            <a:t>Map wykonuje funkcję z parametru na każdym elemencie danego zbioru</a:t>
          </a:r>
          <a:endParaRPr lang="en-US"/>
        </a:p>
      </dgm:t>
    </dgm:pt>
    <dgm:pt modelId="{EFDA5D4E-0EE8-4D14-A28C-A877D4A9033A}" type="parTrans" cxnId="{5AF62BCB-4E17-4452-A36A-AB0FC9D530EF}">
      <dgm:prSet/>
      <dgm:spPr/>
      <dgm:t>
        <a:bodyPr/>
        <a:lstStyle/>
        <a:p>
          <a:endParaRPr lang="en-US"/>
        </a:p>
      </dgm:t>
    </dgm:pt>
    <dgm:pt modelId="{76B63B45-C38D-4D5C-A52B-EF5B6A40C158}" type="sibTrans" cxnId="{5AF62BCB-4E17-4452-A36A-AB0FC9D530EF}">
      <dgm:prSet/>
      <dgm:spPr/>
      <dgm:t>
        <a:bodyPr/>
        <a:lstStyle/>
        <a:p>
          <a:endParaRPr lang="en-US"/>
        </a:p>
      </dgm:t>
    </dgm:pt>
    <dgm:pt modelId="{05B185DC-ECE6-4926-81E4-72E3245450DD}">
      <dgm:prSet/>
      <dgm:spPr/>
      <dgm:t>
        <a:bodyPr/>
        <a:lstStyle/>
        <a:p>
          <a:r>
            <a:rPr lang="pl-PL"/>
            <a:t>Wynikiem jest zbiór elementów ze zmodyfikowanymi wartościami</a:t>
          </a:r>
          <a:endParaRPr lang="en-US"/>
        </a:p>
      </dgm:t>
    </dgm:pt>
    <dgm:pt modelId="{4A5276BB-0E36-4808-82FD-9237C410EAE9}" type="parTrans" cxnId="{9953F284-E8F5-4145-B8E8-1BEA3102A8A4}">
      <dgm:prSet/>
      <dgm:spPr/>
      <dgm:t>
        <a:bodyPr/>
        <a:lstStyle/>
        <a:p>
          <a:endParaRPr lang="en-US"/>
        </a:p>
      </dgm:t>
    </dgm:pt>
    <dgm:pt modelId="{DC3EB1A9-B121-47ED-B7CD-07A30BB60CB3}" type="sibTrans" cxnId="{9953F284-E8F5-4145-B8E8-1BEA3102A8A4}">
      <dgm:prSet/>
      <dgm:spPr/>
      <dgm:t>
        <a:bodyPr/>
        <a:lstStyle/>
        <a:p>
          <a:endParaRPr lang="en-US"/>
        </a:p>
      </dgm:t>
    </dgm:pt>
    <dgm:pt modelId="{975B869B-1D8D-4E7D-B3BF-65268E71FEEF}" type="pres">
      <dgm:prSet presAssocID="{5009F851-51EF-4C50-A697-B8B26547ABFC}" presName="linear" presStyleCnt="0">
        <dgm:presLayoutVars>
          <dgm:animLvl val="lvl"/>
          <dgm:resizeHandles val="exact"/>
        </dgm:presLayoutVars>
      </dgm:prSet>
      <dgm:spPr/>
    </dgm:pt>
    <dgm:pt modelId="{C6B6A3A9-BC3C-4CD8-B48C-8986379838C8}" type="pres">
      <dgm:prSet presAssocID="{92F5F320-2F80-4579-8C18-FCBA1BC3B6B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BA890D-1B8E-4B58-91E4-65080BAC5E6D}" type="pres">
      <dgm:prSet presAssocID="{31300253-0D1E-4495-BA56-D888C062210E}" presName="spacer" presStyleCnt="0"/>
      <dgm:spPr/>
    </dgm:pt>
    <dgm:pt modelId="{6A7FBB4A-856A-4511-AFE8-F5D4E5989F9D}" type="pres">
      <dgm:prSet presAssocID="{E6339C3E-B38D-4B07-9FF7-21ECD76760E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7181288-C774-49BD-8889-B319B311A6A1}" type="pres">
      <dgm:prSet presAssocID="{8FB92B48-A36B-45B2-A857-4060E94F2395}" presName="spacer" presStyleCnt="0"/>
      <dgm:spPr/>
    </dgm:pt>
    <dgm:pt modelId="{4C0236C6-8758-48DF-9853-838759127779}" type="pres">
      <dgm:prSet presAssocID="{4A9E657A-8ED5-472F-9C38-D3D7F504003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E55978B-C8FB-4309-9D5A-96E4AD74A1B3}" type="pres">
      <dgm:prSet presAssocID="{7A018836-DA20-4687-A177-708B22776AAD}" presName="spacer" presStyleCnt="0"/>
      <dgm:spPr/>
    </dgm:pt>
    <dgm:pt modelId="{BB373067-6700-4983-AE5C-7564CCA9B67E}" type="pres">
      <dgm:prSet presAssocID="{7687D2D1-189E-44A6-A698-3CBC5B2FB0B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34E8722-095B-4974-A469-7EC4583A580F}" type="pres">
      <dgm:prSet presAssocID="{76B63B45-C38D-4D5C-A52B-EF5B6A40C158}" presName="spacer" presStyleCnt="0"/>
      <dgm:spPr/>
    </dgm:pt>
    <dgm:pt modelId="{2757AEA9-513D-44DF-B369-D05DBF7F6DCF}" type="pres">
      <dgm:prSet presAssocID="{05B185DC-ECE6-4926-81E4-72E3245450D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7F06608-C139-4E12-AFDD-ADF9DF8CA528}" srcId="{5009F851-51EF-4C50-A697-B8B26547ABFC}" destId="{4A9E657A-8ED5-472F-9C38-D3D7F5040033}" srcOrd="2" destOrd="0" parTransId="{E87DC8BD-CFE5-4AC3-BB5C-E436A487A36F}" sibTransId="{7A018836-DA20-4687-A177-708B22776AAD}"/>
    <dgm:cxn modelId="{ECCEBC09-FA68-4151-8048-995CF01BADAA}" type="presOf" srcId="{7687D2D1-189E-44A6-A698-3CBC5B2FB0B2}" destId="{BB373067-6700-4983-AE5C-7564CCA9B67E}" srcOrd="0" destOrd="0" presId="urn:microsoft.com/office/officeart/2005/8/layout/vList2"/>
    <dgm:cxn modelId="{000FDC0F-4632-4F6A-857C-F26BFBE4E8CE}" type="presOf" srcId="{5009F851-51EF-4C50-A697-B8B26547ABFC}" destId="{975B869B-1D8D-4E7D-B3BF-65268E71FEEF}" srcOrd="0" destOrd="0" presId="urn:microsoft.com/office/officeart/2005/8/layout/vList2"/>
    <dgm:cxn modelId="{502E8815-28FB-406D-8165-365F66BE6F83}" srcId="{5009F851-51EF-4C50-A697-B8B26547ABFC}" destId="{E6339C3E-B38D-4B07-9FF7-21ECD76760EA}" srcOrd="1" destOrd="0" parTransId="{0AA5FD20-FE77-42B4-B427-3EC9A2D798CB}" sibTransId="{8FB92B48-A36B-45B2-A857-4060E94F2395}"/>
    <dgm:cxn modelId="{6C8A551D-C3B9-4676-A620-0E6B397EF52B}" type="presOf" srcId="{4A9E657A-8ED5-472F-9C38-D3D7F5040033}" destId="{4C0236C6-8758-48DF-9853-838759127779}" srcOrd="0" destOrd="0" presId="urn:microsoft.com/office/officeart/2005/8/layout/vList2"/>
    <dgm:cxn modelId="{CAD9B42B-5640-4463-92F7-56E6AE877F07}" type="presOf" srcId="{92F5F320-2F80-4579-8C18-FCBA1BC3B6B7}" destId="{C6B6A3A9-BC3C-4CD8-B48C-8986379838C8}" srcOrd="0" destOrd="0" presId="urn:microsoft.com/office/officeart/2005/8/layout/vList2"/>
    <dgm:cxn modelId="{715E4942-BA35-469B-9B9A-9B0F8F43C4D0}" type="presOf" srcId="{E6339C3E-B38D-4B07-9FF7-21ECD76760EA}" destId="{6A7FBB4A-856A-4511-AFE8-F5D4E5989F9D}" srcOrd="0" destOrd="0" presId="urn:microsoft.com/office/officeart/2005/8/layout/vList2"/>
    <dgm:cxn modelId="{E6A31266-1CE3-4E9C-9D96-CDE2714FE12C}" type="presOf" srcId="{05B185DC-ECE6-4926-81E4-72E3245450DD}" destId="{2757AEA9-513D-44DF-B369-D05DBF7F6DCF}" srcOrd="0" destOrd="0" presId="urn:microsoft.com/office/officeart/2005/8/layout/vList2"/>
    <dgm:cxn modelId="{9953F284-E8F5-4145-B8E8-1BEA3102A8A4}" srcId="{5009F851-51EF-4C50-A697-B8B26547ABFC}" destId="{05B185DC-ECE6-4926-81E4-72E3245450DD}" srcOrd="4" destOrd="0" parTransId="{4A5276BB-0E36-4808-82FD-9237C410EAE9}" sibTransId="{DC3EB1A9-B121-47ED-B7CD-07A30BB60CB3}"/>
    <dgm:cxn modelId="{BE28EF85-C83C-4D19-8229-60436B20F944}" srcId="{5009F851-51EF-4C50-A697-B8B26547ABFC}" destId="{92F5F320-2F80-4579-8C18-FCBA1BC3B6B7}" srcOrd="0" destOrd="0" parTransId="{ED045110-B8C6-4687-B6E5-3B5348D3E1BA}" sibTransId="{31300253-0D1E-4495-BA56-D888C062210E}"/>
    <dgm:cxn modelId="{5AF62BCB-4E17-4452-A36A-AB0FC9D530EF}" srcId="{5009F851-51EF-4C50-A697-B8B26547ABFC}" destId="{7687D2D1-189E-44A6-A698-3CBC5B2FB0B2}" srcOrd="3" destOrd="0" parTransId="{EFDA5D4E-0EE8-4D14-A28C-A877D4A9033A}" sibTransId="{76B63B45-C38D-4D5C-A52B-EF5B6A40C158}"/>
    <dgm:cxn modelId="{D2AB503B-D3DE-44AC-ACD5-B99668DB79B2}" type="presParOf" srcId="{975B869B-1D8D-4E7D-B3BF-65268E71FEEF}" destId="{C6B6A3A9-BC3C-4CD8-B48C-8986379838C8}" srcOrd="0" destOrd="0" presId="urn:microsoft.com/office/officeart/2005/8/layout/vList2"/>
    <dgm:cxn modelId="{5B18AADF-6200-4286-BC99-8A948039468B}" type="presParOf" srcId="{975B869B-1D8D-4E7D-B3BF-65268E71FEEF}" destId="{BABA890D-1B8E-4B58-91E4-65080BAC5E6D}" srcOrd="1" destOrd="0" presId="urn:microsoft.com/office/officeart/2005/8/layout/vList2"/>
    <dgm:cxn modelId="{720995CC-6246-41D8-9EDA-9A7185E9107F}" type="presParOf" srcId="{975B869B-1D8D-4E7D-B3BF-65268E71FEEF}" destId="{6A7FBB4A-856A-4511-AFE8-F5D4E5989F9D}" srcOrd="2" destOrd="0" presId="urn:microsoft.com/office/officeart/2005/8/layout/vList2"/>
    <dgm:cxn modelId="{D02AE2FE-E4F1-45BA-89E3-2C6D49FAA06C}" type="presParOf" srcId="{975B869B-1D8D-4E7D-B3BF-65268E71FEEF}" destId="{F7181288-C774-49BD-8889-B319B311A6A1}" srcOrd="3" destOrd="0" presId="urn:microsoft.com/office/officeart/2005/8/layout/vList2"/>
    <dgm:cxn modelId="{E2A8913D-6E0B-4004-90E8-645323271429}" type="presParOf" srcId="{975B869B-1D8D-4E7D-B3BF-65268E71FEEF}" destId="{4C0236C6-8758-48DF-9853-838759127779}" srcOrd="4" destOrd="0" presId="urn:microsoft.com/office/officeart/2005/8/layout/vList2"/>
    <dgm:cxn modelId="{0249C404-A4F9-4E6B-9B3E-DB263B7C1C65}" type="presParOf" srcId="{975B869B-1D8D-4E7D-B3BF-65268E71FEEF}" destId="{0E55978B-C8FB-4309-9D5A-96E4AD74A1B3}" srcOrd="5" destOrd="0" presId="urn:microsoft.com/office/officeart/2005/8/layout/vList2"/>
    <dgm:cxn modelId="{2338A5DE-7999-4965-A700-38DFFF29F478}" type="presParOf" srcId="{975B869B-1D8D-4E7D-B3BF-65268E71FEEF}" destId="{BB373067-6700-4983-AE5C-7564CCA9B67E}" srcOrd="6" destOrd="0" presId="urn:microsoft.com/office/officeart/2005/8/layout/vList2"/>
    <dgm:cxn modelId="{9AEB677A-B6A3-4D37-B5F1-15DDD3ACAA01}" type="presParOf" srcId="{975B869B-1D8D-4E7D-B3BF-65268E71FEEF}" destId="{C34E8722-095B-4974-A469-7EC4583A580F}" srcOrd="7" destOrd="0" presId="urn:microsoft.com/office/officeart/2005/8/layout/vList2"/>
    <dgm:cxn modelId="{47E9B09B-C2C6-47AD-9EBE-CC86FA24A3DF}" type="presParOf" srcId="{975B869B-1D8D-4E7D-B3BF-65268E71FEEF}" destId="{2757AEA9-513D-44DF-B369-D05DBF7F6D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F54D7CF-41DA-4AA9-968C-C9CD4D2E485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3EC1AE-47B7-4F8A-B167-0172C8FA4099}">
      <dgm:prSet/>
      <dgm:spPr/>
      <dgm:t>
        <a:bodyPr/>
        <a:lstStyle/>
        <a:p>
          <a:r>
            <a:rPr lang="pl-PL" dirty="0"/>
            <a:t>Działa na zbiorze danych</a:t>
          </a:r>
          <a:endParaRPr lang="en-US" dirty="0"/>
        </a:p>
      </dgm:t>
    </dgm:pt>
    <dgm:pt modelId="{EE804023-972F-4CD1-B6ED-4603F881BE65}" type="parTrans" cxnId="{AA7A9A4E-CA3C-4A29-8819-DAF1C3D74C4E}">
      <dgm:prSet/>
      <dgm:spPr/>
      <dgm:t>
        <a:bodyPr/>
        <a:lstStyle/>
        <a:p>
          <a:endParaRPr lang="en-US"/>
        </a:p>
      </dgm:t>
    </dgm:pt>
    <dgm:pt modelId="{9994C1CD-6E60-4389-B55C-8C149CED9636}" type="sibTrans" cxnId="{AA7A9A4E-CA3C-4A29-8819-DAF1C3D74C4E}">
      <dgm:prSet/>
      <dgm:spPr/>
      <dgm:t>
        <a:bodyPr/>
        <a:lstStyle/>
        <a:p>
          <a:endParaRPr lang="en-US"/>
        </a:p>
      </dgm:t>
    </dgm:pt>
    <dgm:pt modelId="{37B99099-9769-4559-9EA0-F005D793B6E3}">
      <dgm:prSet/>
      <dgm:spPr/>
      <dgm:t>
        <a:bodyPr/>
        <a:lstStyle/>
        <a:p>
          <a:r>
            <a:rPr lang="pl-PL"/>
            <a:t>Przyjmuje wartość początkową oraz inną funkcję jako parametr</a:t>
          </a:r>
          <a:endParaRPr lang="en-US"/>
        </a:p>
      </dgm:t>
    </dgm:pt>
    <dgm:pt modelId="{2AD767F8-D344-44D8-9E08-26AD06950CC9}" type="parTrans" cxnId="{FDA5DCF5-DEF2-4172-8B19-80AE7866472F}">
      <dgm:prSet/>
      <dgm:spPr/>
      <dgm:t>
        <a:bodyPr/>
        <a:lstStyle/>
        <a:p>
          <a:endParaRPr lang="en-US"/>
        </a:p>
      </dgm:t>
    </dgm:pt>
    <dgm:pt modelId="{7D34A040-B307-439D-920B-35DC0AE9F3F0}" type="sibTrans" cxnId="{FDA5DCF5-DEF2-4172-8B19-80AE7866472F}">
      <dgm:prSet/>
      <dgm:spPr/>
      <dgm:t>
        <a:bodyPr/>
        <a:lstStyle/>
        <a:p>
          <a:endParaRPr lang="en-US"/>
        </a:p>
      </dgm:t>
    </dgm:pt>
    <dgm:pt modelId="{1A3CD98C-90D0-4581-8D50-25341AA8E985}">
      <dgm:prSet/>
      <dgm:spPr/>
      <dgm:t>
        <a:bodyPr/>
        <a:lstStyle/>
        <a:p>
          <a:r>
            <a:rPr lang="pl-PL"/>
            <a:t>Funkcja ta przyjmuje dwa parametry: wartość z poprzedniego obliczenia i kolejną wartość ze zbioru </a:t>
          </a:r>
          <a:endParaRPr lang="en-US"/>
        </a:p>
      </dgm:t>
    </dgm:pt>
    <dgm:pt modelId="{FCE9CD54-C0D4-4BA8-8686-9707474A992D}" type="parTrans" cxnId="{76BD120E-6D36-4374-83F1-85678222EA6B}">
      <dgm:prSet/>
      <dgm:spPr/>
      <dgm:t>
        <a:bodyPr/>
        <a:lstStyle/>
        <a:p>
          <a:endParaRPr lang="en-US"/>
        </a:p>
      </dgm:t>
    </dgm:pt>
    <dgm:pt modelId="{ADC4402F-05B1-4404-83B7-1A61702274EE}" type="sibTrans" cxnId="{76BD120E-6D36-4374-83F1-85678222EA6B}">
      <dgm:prSet/>
      <dgm:spPr/>
      <dgm:t>
        <a:bodyPr/>
        <a:lstStyle/>
        <a:p>
          <a:endParaRPr lang="en-US"/>
        </a:p>
      </dgm:t>
    </dgm:pt>
    <dgm:pt modelId="{D8D22A6F-EB7F-490A-8A33-6E0567A157D7}">
      <dgm:prSet/>
      <dgm:spPr/>
      <dgm:t>
        <a:bodyPr/>
        <a:lstStyle/>
        <a:p>
          <a:r>
            <a:rPr lang="pl-PL"/>
            <a:t>Reduce wykonuje zadaną funkcję na każdym kolejnym elemencie zbioru, zbierając dotychczasowe wyniki</a:t>
          </a:r>
          <a:endParaRPr lang="en-US"/>
        </a:p>
      </dgm:t>
    </dgm:pt>
    <dgm:pt modelId="{655829B2-E7F1-4215-BFAE-7705B70F63AB}" type="parTrans" cxnId="{BDCC48D5-1376-4C18-93C0-CEC0E1B790F6}">
      <dgm:prSet/>
      <dgm:spPr/>
      <dgm:t>
        <a:bodyPr/>
        <a:lstStyle/>
        <a:p>
          <a:endParaRPr lang="en-US"/>
        </a:p>
      </dgm:t>
    </dgm:pt>
    <dgm:pt modelId="{79CA0EAE-E41A-4749-87B7-B3FBBC7F1231}" type="sibTrans" cxnId="{BDCC48D5-1376-4C18-93C0-CEC0E1B790F6}">
      <dgm:prSet/>
      <dgm:spPr/>
      <dgm:t>
        <a:bodyPr/>
        <a:lstStyle/>
        <a:p>
          <a:endParaRPr lang="en-US"/>
        </a:p>
      </dgm:t>
    </dgm:pt>
    <dgm:pt modelId="{F2637E8A-501B-4F25-877D-FDBEFF221594}">
      <dgm:prSet/>
      <dgm:spPr/>
      <dgm:t>
        <a:bodyPr/>
        <a:lstStyle/>
        <a:p>
          <a:r>
            <a:rPr lang="pl-PL"/>
            <a:t>Wynikiem jest jedna wartość</a:t>
          </a:r>
          <a:endParaRPr lang="en-US"/>
        </a:p>
      </dgm:t>
    </dgm:pt>
    <dgm:pt modelId="{86590957-CB0D-47CB-BD27-E3FD5A214609}" type="parTrans" cxnId="{FBDCAA7B-0D73-421F-ADCA-27BAC1A549FA}">
      <dgm:prSet/>
      <dgm:spPr/>
      <dgm:t>
        <a:bodyPr/>
        <a:lstStyle/>
        <a:p>
          <a:endParaRPr lang="en-US"/>
        </a:p>
      </dgm:t>
    </dgm:pt>
    <dgm:pt modelId="{D147F751-EF23-4FB5-B741-124C5BF61EEA}" type="sibTrans" cxnId="{FBDCAA7B-0D73-421F-ADCA-27BAC1A549FA}">
      <dgm:prSet/>
      <dgm:spPr/>
      <dgm:t>
        <a:bodyPr/>
        <a:lstStyle/>
        <a:p>
          <a:endParaRPr lang="en-US"/>
        </a:p>
      </dgm:t>
    </dgm:pt>
    <dgm:pt modelId="{D2C733D9-9B6E-4660-8FD9-FEA2E27DC212}" type="pres">
      <dgm:prSet presAssocID="{7F54D7CF-41DA-4AA9-968C-C9CD4D2E4856}" presName="linear" presStyleCnt="0">
        <dgm:presLayoutVars>
          <dgm:animLvl val="lvl"/>
          <dgm:resizeHandles val="exact"/>
        </dgm:presLayoutVars>
      </dgm:prSet>
      <dgm:spPr/>
    </dgm:pt>
    <dgm:pt modelId="{7E648169-0C33-48F2-A5A7-6E7BCFBF6426}" type="pres">
      <dgm:prSet presAssocID="{F73EC1AE-47B7-4F8A-B167-0172C8FA409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6B12B7B-902D-4371-A7F8-8F6CB37ABBBD}" type="pres">
      <dgm:prSet presAssocID="{9994C1CD-6E60-4389-B55C-8C149CED9636}" presName="spacer" presStyleCnt="0"/>
      <dgm:spPr/>
    </dgm:pt>
    <dgm:pt modelId="{889CF01E-6B30-47CE-B88B-269BB8804AA9}" type="pres">
      <dgm:prSet presAssocID="{37B99099-9769-4559-9EA0-F005D793B6E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53C9B7A-6DCF-4477-BD84-813E73D93FA1}" type="pres">
      <dgm:prSet presAssocID="{7D34A040-B307-439D-920B-35DC0AE9F3F0}" presName="spacer" presStyleCnt="0"/>
      <dgm:spPr/>
    </dgm:pt>
    <dgm:pt modelId="{53D541E6-0679-4139-B2E5-ED89BB628A36}" type="pres">
      <dgm:prSet presAssocID="{1A3CD98C-90D0-4581-8D50-25341AA8E98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5D9ACA9-E4C0-4E71-9DA4-7D4A90AE368B}" type="pres">
      <dgm:prSet presAssocID="{ADC4402F-05B1-4404-83B7-1A61702274EE}" presName="spacer" presStyleCnt="0"/>
      <dgm:spPr/>
    </dgm:pt>
    <dgm:pt modelId="{CC8C34AB-6812-4F3D-A0F0-E35A905A09D4}" type="pres">
      <dgm:prSet presAssocID="{D8D22A6F-EB7F-490A-8A33-6E0567A157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1642E80-3A0C-4ECF-8350-5D96198BC8F3}" type="pres">
      <dgm:prSet presAssocID="{79CA0EAE-E41A-4749-87B7-B3FBBC7F1231}" presName="spacer" presStyleCnt="0"/>
      <dgm:spPr/>
    </dgm:pt>
    <dgm:pt modelId="{6191EA95-A0ED-4924-8ED7-2F276EE17A05}" type="pres">
      <dgm:prSet presAssocID="{F2637E8A-501B-4F25-877D-FDBEFF22159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77E9805-FD3D-4011-966A-D6B237561033}" type="presOf" srcId="{7F54D7CF-41DA-4AA9-968C-C9CD4D2E4856}" destId="{D2C733D9-9B6E-4660-8FD9-FEA2E27DC212}" srcOrd="0" destOrd="0" presId="urn:microsoft.com/office/officeart/2005/8/layout/vList2"/>
    <dgm:cxn modelId="{76BD120E-6D36-4374-83F1-85678222EA6B}" srcId="{7F54D7CF-41DA-4AA9-968C-C9CD4D2E4856}" destId="{1A3CD98C-90D0-4581-8D50-25341AA8E985}" srcOrd="2" destOrd="0" parTransId="{FCE9CD54-C0D4-4BA8-8686-9707474A992D}" sibTransId="{ADC4402F-05B1-4404-83B7-1A61702274EE}"/>
    <dgm:cxn modelId="{11FBE720-C631-43E4-B70E-3E01520FB2B9}" type="presOf" srcId="{1A3CD98C-90D0-4581-8D50-25341AA8E985}" destId="{53D541E6-0679-4139-B2E5-ED89BB628A36}" srcOrd="0" destOrd="0" presId="urn:microsoft.com/office/officeart/2005/8/layout/vList2"/>
    <dgm:cxn modelId="{08B9E223-0C94-4A80-AD9F-C2FDD8734C9C}" type="presOf" srcId="{F73EC1AE-47B7-4F8A-B167-0172C8FA4099}" destId="{7E648169-0C33-48F2-A5A7-6E7BCFBF6426}" srcOrd="0" destOrd="0" presId="urn:microsoft.com/office/officeart/2005/8/layout/vList2"/>
    <dgm:cxn modelId="{8D829F3C-5ED9-461A-BBA5-6FEF2C34EED4}" type="presOf" srcId="{F2637E8A-501B-4F25-877D-FDBEFF221594}" destId="{6191EA95-A0ED-4924-8ED7-2F276EE17A05}" srcOrd="0" destOrd="0" presId="urn:microsoft.com/office/officeart/2005/8/layout/vList2"/>
    <dgm:cxn modelId="{AA7A9A4E-CA3C-4A29-8819-DAF1C3D74C4E}" srcId="{7F54D7CF-41DA-4AA9-968C-C9CD4D2E4856}" destId="{F73EC1AE-47B7-4F8A-B167-0172C8FA4099}" srcOrd="0" destOrd="0" parTransId="{EE804023-972F-4CD1-B6ED-4603F881BE65}" sibTransId="{9994C1CD-6E60-4389-B55C-8C149CED9636}"/>
    <dgm:cxn modelId="{FBDCAA7B-0D73-421F-ADCA-27BAC1A549FA}" srcId="{7F54D7CF-41DA-4AA9-968C-C9CD4D2E4856}" destId="{F2637E8A-501B-4F25-877D-FDBEFF221594}" srcOrd="4" destOrd="0" parTransId="{86590957-CB0D-47CB-BD27-E3FD5A214609}" sibTransId="{D147F751-EF23-4FB5-B741-124C5BF61EEA}"/>
    <dgm:cxn modelId="{4CBB5E8E-0C94-438C-AFD5-D80A43E2D22A}" type="presOf" srcId="{D8D22A6F-EB7F-490A-8A33-6E0567A157D7}" destId="{CC8C34AB-6812-4F3D-A0F0-E35A905A09D4}" srcOrd="0" destOrd="0" presId="urn:microsoft.com/office/officeart/2005/8/layout/vList2"/>
    <dgm:cxn modelId="{631A6BA6-D7FB-474C-A7AD-A05E4251B3D7}" type="presOf" srcId="{37B99099-9769-4559-9EA0-F005D793B6E3}" destId="{889CF01E-6B30-47CE-B88B-269BB8804AA9}" srcOrd="0" destOrd="0" presId="urn:microsoft.com/office/officeart/2005/8/layout/vList2"/>
    <dgm:cxn modelId="{BDCC48D5-1376-4C18-93C0-CEC0E1B790F6}" srcId="{7F54D7CF-41DA-4AA9-968C-C9CD4D2E4856}" destId="{D8D22A6F-EB7F-490A-8A33-6E0567A157D7}" srcOrd="3" destOrd="0" parTransId="{655829B2-E7F1-4215-BFAE-7705B70F63AB}" sibTransId="{79CA0EAE-E41A-4749-87B7-B3FBBC7F1231}"/>
    <dgm:cxn modelId="{FDA5DCF5-DEF2-4172-8B19-80AE7866472F}" srcId="{7F54D7CF-41DA-4AA9-968C-C9CD4D2E4856}" destId="{37B99099-9769-4559-9EA0-F005D793B6E3}" srcOrd="1" destOrd="0" parTransId="{2AD767F8-D344-44D8-9E08-26AD06950CC9}" sibTransId="{7D34A040-B307-439D-920B-35DC0AE9F3F0}"/>
    <dgm:cxn modelId="{348FA201-FE71-4150-93E5-D810AA6B2069}" type="presParOf" srcId="{D2C733D9-9B6E-4660-8FD9-FEA2E27DC212}" destId="{7E648169-0C33-48F2-A5A7-6E7BCFBF6426}" srcOrd="0" destOrd="0" presId="urn:microsoft.com/office/officeart/2005/8/layout/vList2"/>
    <dgm:cxn modelId="{E5C45147-218D-4FEA-A0C9-EF26E5107A1E}" type="presParOf" srcId="{D2C733D9-9B6E-4660-8FD9-FEA2E27DC212}" destId="{86B12B7B-902D-4371-A7F8-8F6CB37ABBBD}" srcOrd="1" destOrd="0" presId="urn:microsoft.com/office/officeart/2005/8/layout/vList2"/>
    <dgm:cxn modelId="{4406A36C-C10E-4808-953E-48F8EB805623}" type="presParOf" srcId="{D2C733D9-9B6E-4660-8FD9-FEA2E27DC212}" destId="{889CF01E-6B30-47CE-B88B-269BB8804AA9}" srcOrd="2" destOrd="0" presId="urn:microsoft.com/office/officeart/2005/8/layout/vList2"/>
    <dgm:cxn modelId="{E78F4161-C5C8-49B4-8C04-DEB1C7EE0285}" type="presParOf" srcId="{D2C733D9-9B6E-4660-8FD9-FEA2E27DC212}" destId="{153C9B7A-6DCF-4477-BD84-813E73D93FA1}" srcOrd="3" destOrd="0" presId="urn:microsoft.com/office/officeart/2005/8/layout/vList2"/>
    <dgm:cxn modelId="{88CA8E3E-B8EE-4473-9FB1-3A82FC3443B5}" type="presParOf" srcId="{D2C733D9-9B6E-4660-8FD9-FEA2E27DC212}" destId="{53D541E6-0679-4139-B2E5-ED89BB628A36}" srcOrd="4" destOrd="0" presId="urn:microsoft.com/office/officeart/2005/8/layout/vList2"/>
    <dgm:cxn modelId="{B77F14BC-8B21-4316-9279-347CB2314186}" type="presParOf" srcId="{D2C733D9-9B6E-4660-8FD9-FEA2E27DC212}" destId="{65D9ACA9-E4C0-4E71-9DA4-7D4A90AE368B}" srcOrd="5" destOrd="0" presId="urn:microsoft.com/office/officeart/2005/8/layout/vList2"/>
    <dgm:cxn modelId="{322DC33D-6A1B-4ABC-97D6-19B6057A4E16}" type="presParOf" srcId="{D2C733D9-9B6E-4660-8FD9-FEA2E27DC212}" destId="{CC8C34AB-6812-4F3D-A0F0-E35A905A09D4}" srcOrd="6" destOrd="0" presId="urn:microsoft.com/office/officeart/2005/8/layout/vList2"/>
    <dgm:cxn modelId="{859774A2-672F-4AD0-A360-CDF0F9E553E6}" type="presParOf" srcId="{D2C733D9-9B6E-4660-8FD9-FEA2E27DC212}" destId="{A1642E80-3A0C-4ECF-8350-5D96198BC8F3}" srcOrd="7" destOrd="0" presId="urn:microsoft.com/office/officeart/2005/8/layout/vList2"/>
    <dgm:cxn modelId="{B8BC44F3-E7A9-44D1-87C6-BC4FC3553FC9}" type="presParOf" srcId="{D2C733D9-9B6E-4660-8FD9-FEA2E27DC212}" destId="{6191EA95-A0ED-4924-8ED7-2F276EE17A0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1A87075-E674-458E-B8D4-021C87D7492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14EF46-C2A7-452F-9A7E-C6C8BF07FBF9}">
      <dgm:prSet/>
      <dgm:spPr/>
      <dgm:t>
        <a:bodyPr/>
        <a:lstStyle/>
        <a:p>
          <a:r>
            <a:rPr lang="pl-PL"/>
            <a:t>Funkcja wywołująca samą siebie</a:t>
          </a:r>
          <a:endParaRPr lang="en-US"/>
        </a:p>
      </dgm:t>
    </dgm:pt>
    <dgm:pt modelId="{130F7785-5948-4D32-829C-1DBCCDBC9904}" type="parTrans" cxnId="{4804EB7A-8297-41E1-972C-F77ED9D34CD7}">
      <dgm:prSet/>
      <dgm:spPr/>
      <dgm:t>
        <a:bodyPr/>
        <a:lstStyle/>
        <a:p>
          <a:endParaRPr lang="en-US"/>
        </a:p>
      </dgm:t>
    </dgm:pt>
    <dgm:pt modelId="{2CD8BC51-90B1-4B49-B2EF-C1CECFC33199}" type="sibTrans" cxnId="{4804EB7A-8297-41E1-972C-F77ED9D34CD7}">
      <dgm:prSet/>
      <dgm:spPr/>
      <dgm:t>
        <a:bodyPr/>
        <a:lstStyle/>
        <a:p>
          <a:endParaRPr lang="en-US"/>
        </a:p>
      </dgm:t>
    </dgm:pt>
    <dgm:pt modelId="{BA2382AB-C977-41FF-83F9-2DD99AFC672E}">
      <dgm:prSet/>
      <dgm:spPr/>
      <dgm:t>
        <a:bodyPr/>
        <a:lstStyle/>
        <a:p>
          <a:r>
            <a:rPr lang="pl-PL" dirty="0"/>
            <a:t>Aby uniknąć nieskończonych </a:t>
          </a:r>
          <a:r>
            <a:rPr lang="pl-PL"/>
            <a:t>wywołań, </a:t>
          </a:r>
          <a:r>
            <a:rPr lang="pl-PL" dirty="0"/>
            <a:t>potrzebujemy warunku stopu</a:t>
          </a:r>
          <a:endParaRPr lang="en-US" dirty="0"/>
        </a:p>
      </dgm:t>
    </dgm:pt>
    <dgm:pt modelId="{FA25316A-5228-4419-B6DD-959DF9669720}" type="parTrans" cxnId="{30AF4BA4-57AA-4BF9-AE70-A95AA3834A32}">
      <dgm:prSet/>
      <dgm:spPr/>
      <dgm:t>
        <a:bodyPr/>
        <a:lstStyle/>
        <a:p>
          <a:endParaRPr lang="en-US"/>
        </a:p>
      </dgm:t>
    </dgm:pt>
    <dgm:pt modelId="{26CA5DBC-F115-45B2-B5B8-662DBD4CF4CA}" type="sibTrans" cxnId="{30AF4BA4-57AA-4BF9-AE70-A95AA3834A32}">
      <dgm:prSet/>
      <dgm:spPr/>
      <dgm:t>
        <a:bodyPr/>
        <a:lstStyle/>
        <a:p>
          <a:endParaRPr lang="en-US"/>
        </a:p>
      </dgm:t>
    </dgm:pt>
    <dgm:pt modelId="{8D5DD4DA-D41D-4EDD-A58D-AF2178CA1118}" type="pres">
      <dgm:prSet presAssocID="{F1A87075-E674-458E-B8D4-021C87D74922}" presName="linear" presStyleCnt="0">
        <dgm:presLayoutVars>
          <dgm:animLvl val="lvl"/>
          <dgm:resizeHandles val="exact"/>
        </dgm:presLayoutVars>
      </dgm:prSet>
      <dgm:spPr/>
    </dgm:pt>
    <dgm:pt modelId="{23BE454E-ADA9-46D4-9CCA-0F9D4FAC4588}" type="pres">
      <dgm:prSet presAssocID="{8314EF46-C2A7-452F-9A7E-C6C8BF07FBF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B1F8643-A74E-4299-A2DF-C8E8FBE754E7}" type="pres">
      <dgm:prSet presAssocID="{2CD8BC51-90B1-4B49-B2EF-C1CECFC33199}" presName="spacer" presStyleCnt="0"/>
      <dgm:spPr/>
    </dgm:pt>
    <dgm:pt modelId="{B47872C8-CBD0-471C-97E4-DC90DF45442D}" type="pres">
      <dgm:prSet presAssocID="{BA2382AB-C977-41FF-83F9-2DD99AFC672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920C869-4A06-4FDA-802B-DE0A19C44F33}" type="presOf" srcId="{BA2382AB-C977-41FF-83F9-2DD99AFC672E}" destId="{B47872C8-CBD0-471C-97E4-DC90DF45442D}" srcOrd="0" destOrd="0" presId="urn:microsoft.com/office/officeart/2005/8/layout/vList2"/>
    <dgm:cxn modelId="{5E163351-AA9D-42C9-9160-B968727459EA}" type="presOf" srcId="{F1A87075-E674-458E-B8D4-021C87D74922}" destId="{8D5DD4DA-D41D-4EDD-A58D-AF2178CA1118}" srcOrd="0" destOrd="0" presId="urn:microsoft.com/office/officeart/2005/8/layout/vList2"/>
    <dgm:cxn modelId="{CA4B9359-06F9-4D38-8CD9-51F710FFB618}" type="presOf" srcId="{8314EF46-C2A7-452F-9A7E-C6C8BF07FBF9}" destId="{23BE454E-ADA9-46D4-9CCA-0F9D4FAC4588}" srcOrd="0" destOrd="0" presId="urn:microsoft.com/office/officeart/2005/8/layout/vList2"/>
    <dgm:cxn modelId="{4804EB7A-8297-41E1-972C-F77ED9D34CD7}" srcId="{F1A87075-E674-458E-B8D4-021C87D74922}" destId="{8314EF46-C2A7-452F-9A7E-C6C8BF07FBF9}" srcOrd="0" destOrd="0" parTransId="{130F7785-5948-4D32-829C-1DBCCDBC9904}" sibTransId="{2CD8BC51-90B1-4B49-B2EF-C1CECFC33199}"/>
    <dgm:cxn modelId="{30AF4BA4-57AA-4BF9-AE70-A95AA3834A32}" srcId="{F1A87075-E674-458E-B8D4-021C87D74922}" destId="{BA2382AB-C977-41FF-83F9-2DD99AFC672E}" srcOrd="1" destOrd="0" parTransId="{FA25316A-5228-4419-B6DD-959DF9669720}" sibTransId="{26CA5DBC-F115-45B2-B5B8-662DBD4CF4CA}"/>
    <dgm:cxn modelId="{ED9A29A1-F04D-48C6-9730-9D95107A2520}" type="presParOf" srcId="{8D5DD4DA-D41D-4EDD-A58D-AF2178CA1118}" destId="{23BE454E-ADA9-46D4-9CCA-0F9D4FAC4588}" srcOrd="0" destOrd="0" presId="urn:microsoft.com/office/officeart/2005/8/layout/vList2"/>
    <dgm:cxn modelId="{5C37EE55-E102-4351-92AB-218AFD8BA981}" type="presParOf" srcId="{8D5DD4DA-D41D-4EDD-A58D-AF2178CA1118}" destId="{8B1F8643-A74E-4299-A2DF-C8E8FBE754E7}" srcOrd="1" destOrd="0" presId="urn:microsoft.com/office/officeart/2005/8/layout/vList2"/>
    <dgm:cxn modelId="{78BBE167-D975-4C2F-BCAF-1DF1BB9BA6DC}" type="presParOf" srcId="{8D5DD4DA-D41D-4EDD-A58D-AF2178CA1118}" destId="{B47872C8-CBD0-471C-97E4-DC90DF45442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1B7C78-B044-4639-8413-552AFEF2C3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A00A6EE-FBEC-486A-A3C9-C03DF55E11A6}">
      <dgm:prSet/>
      <dgm:spPr/>
      <dgm:t>
        <a:bodyPr/>
        <a:lstStyle/>
        <a:p>
          <a:r>
            <a:rPr lang="pl-PL"/>
            <a:t>Stan wewnętrzny</a:t>
          </a:r>
          <a:endParaRPr lang="en-US"/>
        </a:p>
      </dgm:t>
    </dgm:pt>
    <dgm:pt modelId="{CB96F471-56B8-49FA-83E0-CFC0607E05CF}" type="parTrans" cxnId="{B7CE665D-35D0-418F-BE96-2C48F13584CD}">
      <dgm:prSet/>
      <dgm:spPr/>
      <dgm:t>
        <a:bodyPr/>
        <a:lstStyle/>
        <a:p>
          <a:endParaRPr lang="en-US"/>
        </a:p>
      </dgm:t>
    </dgm:pt>
    <dgm:pt modelId="{0ECB80D1-AD6B-40BB-9AC9-25C608B2784E}" type="sibTrans" cxnId="{B7CE665D-35D0-418F-BE96-2C48F13584CD}">
      <dgm:prSet/>
      <dgm:spPr/>
      <dgm:t>
        <a:bodyPr/>
        <a:lstStyle/>
        <a:p>
          <a:endParaRPr lang="en-US"/>
        </a:p>
      </dgm:t>
    </dgm:pt>
    <dgm:pt modelId="{060167F6-D84E-4098-8108-D707E96E6C94}">
      <dgm:prSet/>
      <dgm:spPr/>
      <dgm:t>
        <a:bodyPr/>
        <a:lstStyle/>
        <a:p>
          <a:r>
            <a:rPr lang="pl-PL"/>
            <a:t>Nieskończona taśma pamięci</a:t>
          </a:r>
          <a:endParaRPr lang="en-US"/>
        </a:p>
      </dgm:t>
    </dgm:pt>
    <dgm:pt modelId="{05C30274-AD4E-48CD-99CA-3B15B59B3867}" type="parTrans" cxnId="{4CF5C349-EA1C-4F75-B074-BEB7E4143EC6}">
      <dgm:prSet/>
      <dgm:spPr/>
      <dgm:t>
        <a:bodyPr/>
        <a:lstStyle/>
        <a:p>
          <a:endParaRPr lang="en-US"/>
        </a:p>
      </dgm:t>
    </dgm:pt>
    <dgm:pt modelId="{10EF6D7F-B0AA-427C-8983-8B50C7558B3F}" type="sibTrans" cxnId="{4CF5C349-EA1C-4F75-B074-BEB7E4143EC6}">
      <dgm:prSet/>
      <dgm:spPr/>
      <dgm:t>
        <a:bodyPr/>
        <a:lstStyle/>
        <a:p>
          <a:endParaRPr lang="en-US"/>
        </a:p>
      </dgm:t>
    </dgm:pt>
    <dgm:pt modelId="{059A3351-E0CF-4D88-A2B5-72EB710A6781}">
      <dgm:prSet/>
      <dgm:spPr/>
      <dgm:t>
        <a:bodyPr/>
        <a:lstStyle/>
        <a:p>
          <a:r>
            <a:rPr lang="pl-PL"/>
            <a:t>Głowica poruszająca się w lewo/prawo i odczytująca/zapisująca dane</a:t>
          </a:r>
          <a:endParaRPr lang="en-US"/>
        </a:p>
      </dgm:t>
    </dgm:pt>
    <dgm:pt modelId="{B0A86E11-A5F9-423D-9A7C-6EECE97B3F83}" type="parTrans" cxnId="{021DD145-B62E-4389-B9E5-BAA50DCABDA7}">
      <dgm:prSet/>
      <dgm:spPr/>
      <dgm:t>
        <a:bodyPr/>
        <a:lstStyle/>
        <a:p>
          <a:endParaRPr lang="en-US"/>
        </a:p>
      </dgm:t>
    </dgm:pt>
    <dgm:pt modelId="{FFCDE8B7-3EDB-45A8-A8FE-7D77F47484F8}" type="sibTrans" cxnId="{021DD145-B62E-4389-B9E5-BAA50DCABDA7}">
      <dgm:prSet/>
      <dgm:spPr/>
      <dgm:t>
        <a:bodyPr/>
        <a:lstStyle/>
        <a:p>
          <a:endParaRPr lang="en-US"/>
        </a:p>
      </dgm:t>
    </dgm:pt>
    <dgm:pt modelId="{9D375FAE-13DB-4FA6-8BD4-CC5FAF351789}">
      <dgm:prSet/>
      <dgm:spPr/>
      <dgm:t>
        <a:bodyPr/>
        <a:lstStyle/>
        <a:p>
          <a:r>
            <a:rPr lang="pl-PL"/>
            <a:t>Tabela instrukcji opisująca działanie maszyny</a:t>
          </a:r>
          <a:endParaRPr lang="en-US"/>
        </a:p>
      </dgm:t>
    </dgm:pt>
    <dgm:pt modelId="{99F3CB7E-D8E5-40EE-B545-D355C42E5F56}" type="parTrans" cxnId="{52AA23BA-679B-4875-ACBB-28A3CFD787D1}">
      <dgm:prSet/>
      <dgm:spPr/>
      <dgm:t>
        <a:bodyPr/>
        <a:lstStyle/>
        <a:p>
          <a:endParaRPr lang="en-US"/>
        </a:p>
      </dgm:t>
    </dgm:pt>
    <dgm:pt modelId="{4313FD8F-706D-4B47-B8C4-EAF194F40554}" type="sibTrans" cxnId="{52AA23BA-679B-4875-ACBB-28A3CFD787D1}">
      <dgm:prSet/>
      <dgm:spPr/>
      <dgm:t>
        <a:bodyPr/>
        <a:lstStyle/>
        <a:p>
          <a:endParaRPr lang="en-US"/>
        </a:p>
      </dgm:t>
    </dgm:pt>
    <dgm:pt modelId="{8DC6E643-79B5-446E-87B7-88F04E703588}" type="pres">
      <dgm:prSet presAssocID="{041B7C78-B044-4639-8413-552AFEF2C317}" presName="root" presStyleCnt="0">
        <dgm:presLayoutVars>
          <dgm:dir/>
          <dgm:resizeHandles val="exact"/>
        </dgm:presLayoutVars>
      </dgm:prSet>
      <dgm:spPr/>
    </dgm:pt>
    <dgm:pt modelId="{AAB6B9AB-03C2-44A7-94E8-7D0011913F62}" type="pres">
      <dgm:prSet presAssocID="{3A00A6EE-FBEC-486A-A3C9-C03DF55E11A6}" presName="compNode" presStyleCnt="0"/>
      <dgm:spPr/>
    </dgm:pt>
    <dgm:pt modelId="{D7B7CDB1-70C4-4FE5-AF43-9EE92EA76163}" type="pres">
      <dgm:prSet presAssocID="{3A00A6EE-FBEC-486A-A3C9-C03DF55E11A6}" presName="bgRect" presStyleLbl="bgShp" presStyleIdx="0" presStyleCnt="4"/>
      <dgm:spPr/>
    </dgm:pt>
    <dgm:pt modelId="{5853C0D1-BCF6-424E-A6FF-EDD640A098D4}" type="pres">
      <dgm:prSet presAssocID="{3A00A6EE-FBEC-486A-A3C9-C03DF55E11A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F9E9E1F-E6A1-4E8C-87E4-575312BF59EC}" type="pres">
      <dgm:prSet presAssocID="{3A00A6EE-FBEC-486A-A3C9-C03DF55E11A6}" presName="spaceRect" presStyleCnt="0"/>
      <dgm:spPr/>
    </dgm:pt>
    <dgm:pt modelId="{3D3061BE-D0F8-45CD-BB9B-FA6AB511FE85}" type="pres">
      <dgm:prSet presAssocID="{3A00A6EE-FBEC-486A-A3C9-C03DF55E11A6}" presName="parTx" presStyleLbl="revTx" presStyleIdx="0" presStyleCnt="4">
        <dgm:presLayoutVars>
          <dgm:chMax val="0"/>
          <dgm:chPref val="0"/>
        </dgm:presLayoutVars>
      </dgm:prSet>
      <dgm:spPr/>
    </dgm:pt>
    <dgm:pt modelId="{A793F433-0B8F-42E6-AB14-9706F4181128}" type="pres">
      <dgm:prSet presAssocID="{0ECB80D1-AD6B-40BB-9AC9-25C608B2784E}" presName="sibTrans" presStyleCnt="0"/>
      <dgm:spPr/>
    </dgm:pt>
    <dgm:pt modelId="{2DD10EB5-5FC7-4008-BCFF-FEC91CCB335D}" type="pres">
      <dgm:prSet presAssocID="{060167F6-D84E-4098-8108-D707E96E6C94}" presName="compNode" presStyleCnt="0"/>
      <dgm:spPr/>
    </dgm:pt>
    <dgm:pt modelId="{AE3E95BA-3BC7-489A-8A8E-BC602C09B16F}" type="pres">
      <dgm:prSet presAssocID="{060167F6-D84E-4098-8108-D707E96E6C94}" presName="bgRect" presStyleLbl="bgShp" presStyleIdx="1" presStyleCnt="4"/>
      <dgm:spPr/>
    </dgm:pt>
    <dgm:pt modelId="{7BE601B4-CB20-447E-9DBD-EE352BEB17D4}" type="pres">
      <dgm:prSet presAssocID="{060167F6-D84E-4098-8108-D707E96E6C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9C9C21EB-1DFA-4672-B608-41EAEB330A3E}" type="pres">
      <dgm:prSet presAssocID="{060167F6-D84E-4098-8108-D707E96E6C94}" presName="spaceRect" presStyleCnt="0"/>
      <dgm:spPr/>
    </dgm:pt>
    <dgm:pt modelId="{CCCBBF25-3DF9-4399-BD2F-1C285FBE3392}" type="pres">
      <dgm:prSet presAssocID="{060167F6-D84E-4098-8108-D707E96E6C94}" presName="parTx" presStyleLbl="revTx" presStyleIdx="1" presStyleCnt="4">
        <dgm:presLayoutVars>
          <dgm:chMax val="0"/>
          <dgm:chPref val="0"/>
        </dgm:presLayoutVars>
      </dgm:prSet>
      <dgm:spPr/>
    </dgm:pt>
    <dgm:pt modelId="{A29103E2-4963-4A05-8E0E-EE7AB8105D7B}" type="pres">
      <dgm:prSet presAssocID="{10EF6D7F-B0AA-427C-8983-8B50C7558B3F}" presName="sibTrans" presStyleCnt="0"/>
      <dgm:spPr/>
    </dgm:pt>
    <dgm:pt modelId="{11276FEC-1DA7-45D4-8487-CF7477F322CA}" type="pres">
      <dgm:prSet presAssocID="{059A3351-E0CF-4D88-A2B5-72EB710A6781}" presName="compNode" presStyleCnt="0"/>
      <dgm:spPr/>
    </dgm:pt>
    <dgm:pt modelId="{09DCA355-0EEA-4E70-9476-36A9DBE127EB}" type="pres">
      <dgm:prSet presAssocID="{059A3351-E0CF-4D88-A2B5-72EB710A6781}" presName="bgRect" presStyleLbl="bgShp" presStyleIdx="2" presStyleCnt="4"/>
      <dgm:spPr/>
    </dgm:pt>
    <dgm:pt modelId="{F397D366-D1B6-4D1C-9840-0A5EEA7B1F4A}" type="pres">
      <dgm:prSet presAssocID="{059A3351-E0CF-4D88-A2B5-72EB710A67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307DAE4-07FE-48BE-9DC8-A27CE1C197B3}" type="pres">
      <dgm:prSet presAssocID="{059A3351-E0CF-4D88-A2B5-72EB710A6781}" presName="spaceRect" presStyleCnt="0"/>
      <dgm:spPr/>
    </dgm:pt>
    <dgm:pt modelId="{A0E0CB7C-B340-4F5B-9525-DEB8827FD38E}" type="pres">
      <dgm:prSet presAssocID="{059A3351-E0CF-4D88-A2B5-72EB710A6781}" presName="parTx" presStyleLbl="revTx" presStyleIdx="2" presStyleCnt="4">
        <dgm:presLayoutVars>
          <dgm:chMax val="0"/>
          <dgm:chPref val="0"/>
        </dgm:presLayoutVars>
      </dgm:prSet>
      <dgm:spPr/>
    </dgm:pt>
    <dgm:pt modelId="{37AD901C-1EEB-48EE-A7BA-BE5FDDE90E60}" type="pres">
      <dgm:prSet presAssocID="{FFCDE8B7-3EDB-45A8-A8FE-7D77F47484F8}" presName="sibTrans" presStyleCnt="0"/>
      <dgm:spPr/>
    </dgm:pt>
    <dgm:pt modelId="{02B652A0-20A4-464C-9CEC-E95A5ABC73F8}" type="pres">
      <dgm:prSet presAssocID="{9D375FAE-13DB-4FA6-8BD4-CC5FAF351789}" presName="compNode" presStyleCnt="0"/>
      <dgm:spPr/>
    </dgm:pt>
    <dgm:pt modelId="{E57EDE17-4DEE-4B83-90BB-5422DEB8E77F}" type="pres">
      <dgm:prSet presAssocID="{9D375FAE-13DB-4FA6-8BD4-CC5FAF351789}" presName="bgRect" presStyleLbl="bgShp" presStyleIdx="3" presStyleCnt="4"/>
      <dgm:spPr/>
    </dgm:pt>
    <dgm:pt modelId="{7426476B-D006-4BA1-A7E9-A75E0D90AB7E}" type="pres">
      <dgm:prSet presAssocID="{9D375FAE-13DB-4FA6-8BD4-CC5FAF3517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CE8AF34-E22D-4301-86FA-8186FC516BCB}" type="pres">
      <dgm:prSet presAssocID="{9D375FAE-13DB-4FA6-8BD4-CC5FAF351789}" presName="spaceRect" presStyleCnt="0"/>
      <dgm:spPr/>
    </dgm:pt>
    <dgm:pt modelId="{DC46D679-F5C2-4CE7-8263-89BE9753970D}" type="pres">
      <dgm:prSet presAssocID="{9D375FAE-13DB-4FA6-8BD4-CC5FAF35178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EDB772D-8282-424C-A0A1-490FE18C0620}" type="presOf" srcId="{3A00A6EE-FBEC-486A-A3C9-C03DF55E11A6}" destId="{3D3061BE-D0F8-45CD-BB9B-FA6AB511FE85}" srcOrd="0" destOrd="0" presId="urn:microsoft.com/office/officeart/2018/2/layout/IconVerticalSolidList"/>
    <dgm:cxn modelId="{0A06DE34-324B-4C10-9BEE-283929957939}" type="presOf" srcId="{059A3351-E0CF-4D88-A2B5-72EB710A6781}" destId="{A0E0CB7C-B340-4F5B-9525-DEB8827FD38E}" srcOrd="0" destOrd="0" presId="urn:microsoft.com/office/officeart/2018/2/layout/IconVerticalSolidList"/>
    <dgm:cxn modelId="{B7CE665D-35D0-418F-BE96-2C48F13584CD}" srcId="{041B7C78-B044-4639-8413-552AFEF2C317}" destId="{3A00A6EE-FBEC-486A-A3C9-C03DF55E11A6}" srcOrd="0" destOrd="0" parTransId="{CB96F471-56B8-49FA-83E0-CFC0607E05CF}" sibTransId="{0ECB80D1-AD6B-40BB-9AC9-25C608B2784E}"/>
    <dgm:cxn modelId="{021DD145-B62E-4389-B9E5-BAA50DCABDA7}" srcId="{041B7C78-B044-4639-8413-552AFEF2C317}" destId="{059A3351-E0CF-4D88-A2B5-72EB710A6781}" srcOrd="2" destOrd="0" parTransId="{B0A86E11-A5F9-423D-9A7C-6EECE97B3F83}" sibTransId="{FFCDE8B7-3EDB-45A8-A8FE-7D77F47484F8}"/>
    <dgm:cxn modelId="{4CF5C349-EA1C-4F75-B074-BEB7E4143EC6}" srcId="{041B7C78-B044-4639-8413-552AFEF2C317}" destId="{060167F6-D84E-4098-8108-D707E96E6C94}" srcOrd="1" destOrd="0" parTransId="{05C30274-AD4E-48CD-99CA-3B15B59B3867}" sibTransId="{10EF6D7F-B0AA-427C-8983-8B50C7558B3F}"/>
    <dgm:cxn modelId="{28AF7C6F-EE55-407B-97B2-8E238E198A8B}" type="presOf" srcId="{9D375FAE-13DB-4FA6-8BD4-CC5FAF351789}" destId="{DC46D679-F5C2-4CE7-8263-89BE9753970D}" srcOrd="0" destOrd="0" presId="urn:microsoft.com/office/officeart/2018/2/layout/IconVerticalSolidList"/>
    <dgm:cxn modelId="{52AA23BA-679B-4875-ACBB-28A3CFD787D1}" srcId="{041B7C78-B044-4639-8413-552AFEF2C317}" destId="{9D375FAE-13DB-4FA6-8BD4-CC5FAF351789}" srcOrd="3" destOrd="0" parTransId="{99F3CB7E-D8E5-40EE-B545-D355C42E5F56}" sibTransId="{4313FD8F-706D-4B47-B8C4-EAF194F40554}"/>
    <dgm:cxn modelId="{C0858FD7-9BC8-44BD-B2CA-4E3FA7B64316}" type="presOf" srcId="{041B7C78-B044-4639-8413-552AFEF2C317}" destId="{8DC6E643-79B5-446E-87B7-88F04E703588}" srcOrd="0" destOrd="0" presId="urn:microsoft.com/office/officeart/2018/2/layout/IconVerticalSolidList"/>
    <dgm:cxn modelId="{4C94A4EB-1926-419D-8E79-905264F2A5ED}" type="presOf" srcId="{060167F6-D84E-4098-8108-D707E96E6C94}" destId="{CCCBBF25-3DF9-4399-BD2F-1C285FBE3392}" srcOrd="0" destOrd="0" presId="urn:microsoft.com/office/officeart/2018/2/layout/IconVerticalSolidList"/>
    <dgm:cxn modelId="{16972494-4CE4-449B-B9F6-5F372B023090}" type="presParOf" srcId="{8DC6E643-79B5-446E-87B7-88F04E703588}" destId="{AAB6B9AB-03C2-44A7-94E8-7D0011913F62}" srcOrd="0" destOrd="0" presId="urn:microsoft.com/office/officeart/2018/2/layout/IconVerticalSolidList"/>
    <dgm:cxn modelId="{324AEAE4-C5EC-45F0-B7DA-692BA8AFF62A}" type="presParOf" srcId="{AAB6B9AB-03C2-44A7-94E8-7D0011913F62}" destId="{D7B7CDB1-70C4-4FE5-AF43-9EE92EA76163}" srcOrd="0" destOrd="0" presId="urn:microsoft.com/office/officeart/2018/2/layout/IconVerticalSolidList"/>
    <dgm:cxn modelId="{8530ACD4-40CA-419F-BE48-2369BA733CCF}" type="presParOf" srcId="{AAB6B9AB-03C2-44A7-94E8-7D0011913F62}" destId="{5853C0D1-BCF6-424E-A6FF-EDD640A098D4}" srcOrd="1" destOrd="0" presId="urn:microsoft.com/office/officeart/2018/2/layout/IconVerticalSolidList"/>
    <dgm:cxn modelId="{BA3B7F1A-E302-4CD0-9242-76137EACC76D}" type="presParOf" srcId="{AAB6B9AB-03C2-44A7-94E8-7D0011913F62}" destId="{DF9E9E1F-E6A1-4E8C-87E4-575312BF59EC}" srcOrd="2" destOrd="0" presId="urn:microsoft.com/office/officeart/2018/2/layout/IconVerticalSolidList"/>
    <dgm:cxn modelId="{C20C9AC5-F644-4024-980F-1505D8FE50C5}" type="presParOf" srcId="{AAB6B9AB-03C2-44A7-94E8-7D0011913F62}" destId="{3D3061BE-D0F8-45CD-BB9B-FA6AB511FE85}" srcOrd="3" destOrd="0" presId="urn:microsoft.com/office/officeart/2018/2/layout/IconVerticalSolidList"/>
    <dgm:cxn modelId="{CC3C41EF-1882-4A42-B287-9F74C16EAC4D}" type="presParOf" srcId="{8DC6E643-79B5-446E-87B7-88F04E703588}" destId="{A793F433-0B8F-42E6-AB14-9706F4181128}" srcOrd="1" destOrd="0" presId="urn:microsoft.com/office/officeart/2018/2/layout/IconVerticalSolidList"/>
    <dgm:cxn modelId="{EC323032-4A76-41C4-94F9-DA282B6ED944}" type="presParOf" srcId="{8DC6E643-79B5-446E-87B7-88F04E703588}" destId="{2DD10EB5-5FC7-4008-BCFF-FEC91CCB335D}" srcOrd="2" destOrd="0" presId="urn:microsoft.com/office/officeart/2018/2/layout/IconVerticalSolidList"/>
    <dgm:cxn modelId="{6C6E949E-C14F-4CAF-8C9F-162A0969CBD6}" type="presParOf" srcId="{2DD10EB5-5FC7-4008-BCFF-FEC91CCB335D}" destId="{AE3E95BA-3BC7-489A-8A8E-BC602C09B16F}" srcOrd="0" destOrd="0" presId="urn:microsoft.com/office/officeart/2018/2/layout/IconVerticalSolidList"/>
    <dgm:cxn modelId="{F7DCC9F5-C901-4E69-A90A-DB214381352D}" type="presParOf" srcId="{2DD10EB5-5FC7-4008-BCFF-FEC91CCB335D}" destId="{7BE601B4-CB20-447E-9DBD-EE352BEB17D4}" srcOrd="1" destOrd="0" presId="urn:microsoft.com/office/officeart/2018/2/layout/IconVerticalSolidList"/>
    <dgm:cxn modelId="{8CB67086-CC2E-4D1E-B3EB-EF0135C0CFD3}" type="presParOf" srcId="{2DD10EB5-5FC7-4008-BCFF-FEC91CCB335D}" destId="{9C9C21EB-1DFA-4672-B608-41EAEB330A3E}" srcOrd="2" destOrd="0" presId="urn:microsoft.com/office/officeart/2018/2/layout/IconVerticalSolidList"/>
    <dgm:cxn modelId="{05C0969F-50D6-4F1F-8763-8F37C3D22E79}" type="presParOf" srcId="{2DD10EB5-5FC7-4008-BCFF-FEC91CCB335D}" destId="{CCCBBF25-3DF9-4399-BD2F-1C285FBE3392}" srcOrd="3" destOrd="0" presId="urn:microsoft.com/office/officeart/2018/2/layout/IconVerticalSolidList"/>
    <dgm:cxn modelId="{09EE45C7-3889-4836-A0A9-177F4B66BDF5}" type="presParOf" srcId="{8DC6E643-79B5-446E-87B7-88F04E703588}" destId="{A29103E2-4963-4A05-8E0E-EE7AB8105D7B}" srcOrd="3" destOrd="0" presId="urn:microsoft.com/office/officeart/2018/2/layout/IconVerticalSolidList"/>
    <dgm:cxn modelId="{097A9899-6C53-4370-9CB7-E8A1CE5B1074}" type="presParOf" srcId="{8DC6E643-79B5-446E-87B7-88F04E703588}" destId="{11276FEC-1DA7-45D4-8487-CF7477F322CA}" srcOrd="4" destOrd="0" presId="urn:microsoft.com/office/officeart/2018/2/layout/IconVerticalSolidList"/>
    <dgm:cxn modelId="{7BBC9B3B-153F-479F-8CED-5253278F2686}" type="presParOf" srcId="{11276FEC-1DA7-45D4-8487-CF7477F322CA}" destId="{09DCA355-0EEA-4E70-9476-36A9DBE127EB}" srcOrd="0" destOrd="0" presId="urn:microsoft.com/office/officeart/2018/2/layout/IconVerticalSolidList"/>
    <dgm:cxn modelId="{40E1E631-1316-4FF9-ADFC-38865256CB29}" type="presParOf" srcId="{11276FEC-1DA7-45D4-8487-CF7477F322CA}" destId="{F397D366-D1B6-4D1C-9840-0A5EEA7B1F4A}" srcOrd="1" destOrd="0" presId="urn:microsoft.com/office/officeart/2018/2/layout/IconVerticalSolidList"/>
    <dgm:cxn modelId="{CE99A442-2644-4899-8712-D41945F2FF85}" type="presParOf" srcId="{11276FEC-1DA7-45D4-8487-CF7477F322CA}" destId="{8307DAE4-07FE-48BE-9DC8-A27CE1C197B3}" srcOrd="2" destOrd="0" presId="urn:microsoft.com/office/officeart/2018/2/layout/IconVerticalSolidList"/>
    <dgm:cxn modelId="{1B98FB08-7DD0-4028-99E5-D61658F1AEB9}" type="presParOf" srcId="{11276FEC-1DA7-45D4-8487-CF7477F322CA}" destId="{A0E0CB7C-B340-4F5B-9525-DEB8827FD38E}" srcOrd="3" destOrd="0" presId="urn:microsoft.com/office/officeart/2018/2/layout/IconVerticalSolidList"/>
    <dgm:cxn modelId="{096E07FF-062C-496E-896A-4574948341FE}" type="presParOf" srcId="{8DC6E643-79B5-446E-87B7-88F04E703588}" destId="{37AD901C-1EEB-48EE-A7BA-BE5FDDE90E60}" srcOrd="5" destOrd="0" presId="urn:microsoft.com/office/officeart/2018/2/layout/IconVerticalSolidList"/>
    <dgm:cxn modelId="{D0775179-76AD-4ED4-AEE6-1E4F2609E9E2}" type="presParOf" srcId="{8DC6E643-79B5-446E-87B7-88F04E703588}" destId="{02B652A0-20A4-464C-9CEC-E95A5ABC73F8}" srcOrd="6" destOrd="0" presId="urn:microsoft.com/office/officeart/2018/2/layout/IconVerticalSolidList"/>
    <dgm:cxn modelId="{4E6F3DB6-1DAF-4595-ADDE-FDDD501D6C4E}" type="presParOf" srcId="{02B652A0-20A4-464C-9CEC-E95A5ABC73F8}" destId="{E57EDE17-4DEE-4B83-90BB-5422DEB8E77F}" srcOrd="0" destOrd="0" presId="urn:microsoft.com/office/officeart/2018/2/layout/IconVerticalSolidList"/>
    <dgm:cxn modelId="{6837B4D3-8280-4455-B0DE-5B0BDE43D014}" type="presParOf" srcId="{02B652A0-20A4-464C-9CEC-E95A5ABC73F8}" destId="{7426476B-D006-4BA1-A7E9-A75E0D90AB7E}" srcOrd="1" destOrd="0" presId="urn:microsoft.com/office/officeart/2018/2/layout/IconVerticalSolidList"/>
    <dgm:cxn modelId="{E2EC0A07-1873-4301-959D-82FB378B0681}" type="presParOf" srcId="{02B652A0-20A4-464C-9CEC-E95A5ABC73F8}" destId="{ECE8AF34-E22D-4301-86FA-8186FC516BCB}" srcOrd="2" destOrd="0" presId="urn:microsoft.com/office/officeart/2018/2/layout/IconVerticalSolidList"/>
    <dgm:cxn modelId="{FE32D10D-9CFC-4EA7-AC39-A83110F2316C}" type="presParOf" srcId="{02B652A0-20A4-464C-9CEC-E95A5ABC73F8}" destId="{DC46D679-F5C2-4CE7-8263-89BE975397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6E8F4F-0C2C-4E53-AAF3-323C2C37EA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0FED70-85DA-4994-B1A8-0ABB4C381CE9}">
      <dgm:prSet/>
      <dgm:spPr/>
      <dgm:t>
        <a:bodyPr/>
        <a:lstStyle/>
        <a:p>
          <a:r>
            <a:rPr lang="pl-PL"/>
            <a:t>Skupiamy się na opisaniu tego, </a:t>
          </a:r>
          <a:r>
            <a:rPr lang="pl-PL" b="1"/>
            <a:t>co robi program</a:t>
          </a:r>
          <a:r>
            <a:rPr lang="pl-PL"/>
            <a:t>, a nie jak działa</a:t>
          </a:r>
          <a:endParaRPr lang="en-US"/>
        </a:p>
      </dgm:t>
    </dgm:pt>
    <dgm:pt modelId="{AC095B80-2887-46E4-BDFC-0CBB969842A0}" type="parTrans" cxnId="{AA355611-0952-4FCB-84F5-2DD80F82A544}">
      <dgm:prSet/>
      <dgm:spPr/>
      <dgm:t>
        <a:bodyPr/>
        <a:lstStyle/>
        <a:p>
          <a:endParaRPr lang="en-US"/>
        </a:p>
      </dgm:t>
    </dgm:pt>
    <dgm:pt modelId="{E0C89A9A-60F7-43E2-967E-13E080C1E70B}" type="sibTrans" cxnId="{AA355611-0952-4FCB-84F5-2DD80F82A544}">
      <dgm:prSet/>
      <dgm:spPr/>
      <dgm:t>
        <a:bodyPr/>
        <a:lstStyle/>
        <a:p>
          <a:endParaRPr lang="en-US"/>
        </a:p>
      </dgm:t>
    </dgm:pt>
    <dgm:pt modelId="{B0184C53-02D1-4C02-B234-19EEFEE7A74F}">
      <dgm:prSet/>
      <dgm:spPr/>
      <dgm:t>
        <a:bodyPr/>
        <a:lstStyle/>
        <a:p>
          <a:r>
            <a:rPr lang="pl-PL"/>
            <a:t>Piszemy kod </a:t>
          </a:r>
          <a:r>
            <a:rPr lang="pl-PL" b="1"/>
            <a:t>deklaratywny</a:t>
          </a:r>
          <a:r>
            <a:rPr lang="pl-PL"/>
            <a:t>, nie imperatywny</a:t>
          </a:r>
          <a:endParaRPr lang="en-US"/>
        </a:p>
      </dgm:t>
    </dgm:pt>
    <dgm:pt modelId="{AE97A88B-2023-4F80-A29E-195B498B31CF}" type="parTrans" cxnId="{3CC3FA67-04AA-40D8-944C-113BDBAEE77F}">
      <dgm:prSet/>
      <dgm:spPr/>
      <dgm:t>
        <a:bodyPr/>
        <a:lstStyle/>
        <a:p>
          <a:endParaRPr lang="en-US"/>
        </a:p>
      </dgm:t>
    </dgm:pt>
    <dgm:pt modelId="{C6209E72-1E7A-451F-B1E0-8A1356D6427E}" type="sibTrans" cxnId="{3CC3FA67-04AA-40D8-944C-113BDBAEE77F}">
      <dgm:prSet/>
      <dgm:spPr/>
      <dgm:t>
        <a:bodyPr/>
        <a:lstStyle/>
        <a:p>
          <a:endParaRPr lang="en-US"/>
        </a:p>
      </dgm:t>
    </dgm:pt>
    <dgm:pt modelId="{73AF519C-2C5B-415F-8559-81FBDC904A9D}">
      <dgm:prSet/>
      <dgm:spPr/>
      <dgm:t>
        <a:bodyPr/>
        <a:lstStyle/>
        <a:p>
          <a:r>
            <a:rPr lang="pl-PL"/>
            <a:t>Opiera się na </a:t>
          </a:r>
          <a:r>
            <a:rPr lang="pl-PL" b="1"/>
            <a:t>Rachunku Lambda</a:t>
          </a:r>
          <a:endParaRPr lang="en-US"/>
        </a:p>
      </dgm:t>
    </dgm:pt>
    <dgm:pt modelId="{E9277890-DB18-4232-8507-B86AB7B21988}" type="parTrans" cxnId="{A3877C4D-5018-4FA4-8D5F-9DF1B2521D07}">
      <dgm:prSet/>
      <dgm:spPr/>
      <dgm:t>
        <a:bodyPr/>
        <a:lstStyle/>
        <a:p>
          <a:endParaRPr lang="en-US"/>
        </a:p>
      </dgm:t>
    </dgm:pt>
    <dgm:pt modelId="{EC3EA317-D4DE-42CB-9174-5B8501E37A51}" type="sibTrans" cxnId="{A3877C4D-5018-4FA4-8D5F-9DF1B2521D07}">
      <dgm:prSet/>
      <dgm:spPr/>
      <dgm:t>
        <a:bodyPr/>
        <a:lstStyle/>
        <a:p>
          <a:endParaRPr lang="en-US"/>
        </a:p>
      </dgm:t>
    </dgm:pt>
    <dgm:pt modelId="{868ABC09-4112-4F32-B9F6-FBAE54862340}" type="pres">
      <dgm:prSet presAssocID="{806E8F4F-0C2C-4E53-AAF3-323C2C37EA8D}" presName="root" presStyleCnt="0">
        <dgm:presLayoutVars>
          <dgm:dir/>
          <dgm:resizeHandles val="exact"/>
        </dgm:presLayoutVars>
      </dgm:prSet>
      <dgm:spPr/>
    </dgm:pt>
    <dgm:pt modelId="{6E4A3A3C-90AF-460D-8506-982F1EE07816}" type="pres">
      <dgm:prSet presAssocID="{5C0FED70-85DA-4994-B1A8-0ABB4C381CE9}" presName="compNode" presStyleCnt="0"/>
      <dgm:spPr/>
    </dgm:pt>
    <dgm:pt modelId="{A3341D85-6A06-41A1-9851-83ED11CBE698}" type="pres">
      <dgm:prSet presAssocID="{5C0FED70-85DA-4994-B1A8-0ABB4C381CE9}" presName="bgRect" presStyleLbl="bgShp" presStyleIdx="0" presStyleCnt="3"/>
      <dgm:spPr/>
    </dgm:pt>
    <dgm:pt modelId="{4B85E55A-88FE-442F-AECE-DFB1101199C6}" type="pres">
      <dgm:prSet presAssocID="{5C0FED70-85DA-4994-B1A8-0ABB4C381C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67BB546D-884E-40A2-8E43-FD57CBC39E3D}" type="pres">
      <dgm:prSet presAssocID="{5C0FED70-85DA-4994-B1A8-0ABB4C381CE9}" presName="spaceRect" presStyleCnt="0"/>
      <dgm:spPr/>
    </dgm:pt>
    <dgm:pt modelId="{46EBB18C-5471-441C-B943-88916D33B47F}" type="pres">
      <dgm:prSet presAssocID="{5C0FED70-85DA-4994-B1A8-0ABB4C381CE9}" presName="parTx" presStyleLbl="revTx" presStyleIdx="0" presStyleCnt="3">
        <dgm:presLayoutVars>
          <dgm:chMax val="0"/>
          <dgm:chPref val="0"/>
        </dgm:presLayoutVars>
      </dgm:prSet>
      <dgm:spPr/>
    </dgm:pt>
    <dgm:pt modelId="{6B4B241D-C4AE-4A64-BFD7-39E40A01C78E}" type="pres">
      <dgm:prSet presAssocID="{E0C89A9A-60F7-43E2-967E-13E080C1E70B}" presName="sibTrans" presStyleCnt="0"/>
      <dgm:spPr/>
    </dgm:pt>
    <dgm:pt modelId="{6E67EF68-38E0-4BD7-9AC8-559ADC7FBD07}" type="pres">
      <dgm:prSet presAssocID="{B0184C53-02D1-4C02-B234-19EEFEE7A74F}" presName="compNode" presStyleCnt="0"/>
      <dgm:spPr/>
    </dgm:pt>
    <dgm:pt modelId="{509168E4-A6F8-4194-A3E1-F6466569FBDB}" type="pres">
      <dgm:prSet presAssocID="{B0184C53-02D1-4C02-B234-19EEFEE7A74F}" presName="bgRect" presStyleLbl="bgShp" presStyleIdx="1" presStyleCnt="3"/>
      <dgm:spPr/>
    </dgm:pt>
    <dgm:pt modelId="{43D4D050-20D0-4A6E-B58A-340FF07CC016}" type="pres">
      <dgm:prSet presAssocID="{B0184C53-02D1-4C02-B234-19EEFEE7A7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587A775-BF61-4078-9D7E-0A7F5679E505}" type="pres">
      <dgm:prSet presAssocID="{B0184C53-02D1-4C02-B234-19EEFEE7A74F}" presName="spaceRect" presStyleCnt="0"/>
      <dgm:spPr/>
    </dgm:pt>
    <dgm:pt modelId="{47D35B28-9E85-4F6A-902E-2D69F933215B}" type="pres">
      <dgm:prSet presAssocID="{B0184C53-02D1-4C02-B234-19EEFEE7A74F}" presName="parTx" presStyleLbl="revTx" presStyleIdx="1" presStyleCnt="3">
        <dgm:presLayoutVars>
          <dgm:chMax val="0"/>
          <dgm:chPref val="0"/>
        </dgm:presLayoutVars>
      </dgm:prSet>
      <dgm:spPr/>
    </dgm:pt>
    <dgm:pt modelId="{DDAEEEC3-215F-4E18-9CCD-1596732AACA6}" type="pres">
      <dgm:prSet presAssocID="{C6209E72-1E7A-451F-B1E0-8A1356D6427E}" presName="sibTrans" presStyleCnt="0"/>
      <dgm:spPr/>
    </dgm:pt>
    <dgm:pt modelId="{0EE3FAEC-6BC9-40A8-A545-D2430D175ECC}" type="pres">
      <dgm:prSet presAssocID="{73AF519C-2C5B-415F-8559-81FBDC904A9D}" presName="compNode" presStyleCnt="0"/>
      <dgm:spPr/>
    </dgm:pt>
    <dgm:pt modelId="{00B60F34-5B7D-485E-A338-5B393B77FC0F}" type="pres">
      <dgm:prSet presAssocID="{73AF519C-2C5B-415F-8559-81FBDC904A9D}" presName="bgRect" presStyleLbl="bgShp" presStyleIdx="2" presStyleCnt="3"/>
      <dgm:spPr/>
    </dgm:pt>
    <dgm:pt modelId="{A6A9990B-C562-46DF-B6FB-38B4D397A54F}" type="pres">
      <dgm:prSet presAssocID="{73AF519C-2C5B-415F-8559-81FBDC904A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B6237BC-FDAF-43B2-8F04-01C6E90719E6}" type="pres">
      <dgm:prSet presAssocID="{73AF519C-2C5B-415F-8559-81FBDC904A9D}" presName="spaceRect" presStyleCnt="0"/>
      <dgm:spPr/>
    </dgm:pt>
    <dgm:pt modelId="{243C0DE5-CF8C-4C4C-955B-8C32422DC99D}" type="pres">
      <dgm:prSet presAssocID="{73AF519C-2C5B-415F-8559-81FBDC904A9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A355611-0952-4FCB-84F5-2DD80F82A544}" srcId="{806E8F4F-0C2C-4E53-AAF3-323C2C37EA8D}" destId="{5C0FED70-85DA-4994-B1A8-0ABB4C381CE9}" srcOrd="0" destOrd="0" parTransId="{AC095B80-2887-46E4-BDFC-0CBB969842A0}" sibTransId="{E0C89A9A-60F7-43E2-967E-13E080C1E70B}"/>
    <dgm:cxn modelId="{BADE3B24-662F-46A5-8DF5-DD55569B15E0}" type="presOf" srcId="{5C0FED70-85DA-4994-B1A8-0ABB4C381CE9}" destId="{46EBB18C-5471-441C-B943-88916D33B47F}" srcOrd="0" destOrd="0" presId="urn:microsoft.com/office/officeart/2018/2/layout/IconVerticalSolidList"/>
    <dgm:cxn modelId="{3CC3FA67-04AA-40D8-944C-113BDBAEE77F}" srcId="{806E8F4F-0C2C-4E53-AAF3-323C2C37EA8D}" destId="{B0184C53-02D1-4C02-B234-19EEFEE7A74F}" srcOrd="1" destOrd="0" parTransId="{AE97A88B-2023-4F80-A29E-195B498B31CF}" sibTransId="{C6209E72-1E7A-451F-B1E0-8A1356D6427E}"/>
    <dgm:cxn modelId="{A3877C4D-5018-4FA4-8D5F-9DF1B2521D07}" srcId="{806E8F4F-0C2C-4E53-AAF3-323C2C37EA8D}" destId="{73AF519C-2C5B-415F-8559-81FBDC904A9D}" srcOrd="2" destOrd="0" parTransId="{E9277890-DB18-4232-8507-B86AB7B21988}" sibTransId="{EC3EA317-D4DE-42CB-9174-5B8501E37A51}"/>
    <dgm:cxn modelId="{E4CFF973-75B6-4A64-A727-00C8AC744C76}" type="presOf" srcId="{B0184C53-02D1-4C02-B234-19EEFEE7A74F}" destId="{47D35B28-9E85-4F6A-902E-2D69F933215B}" srcOrd="0" destOrd="0" presId="urn:microsoft.com/office/officeart/2018/2/layout/IconVerticalSolidList"/>
    <dgm:cxn modelId="{237255D3-E0EF-484E-BE72-00163D2FD416}" type="presOf" srcId="{806E8F4F-0C2C-4E53-AAF3-323C2C37EA8D}" destId="{868ABC09-4112-4F32-B9F6-FBAE54862340}" srcOrd="0" destOrd="0" presId="urn:microsoft.com/office/officeart/2018/2/layout/IconVerticalSolidList"/>
    <dgm:cxn modelId="{3C9BEFF4-F50F-424C-B807-CA7B3443F08D}" type="presOf" srcId="{73AF519C-2C5B-415F-8559-81FBDC904A9D}" destId="{243C0DE5-CF8C-4C4C-955B-8C32422DC99D}" srcOrd="0" destOrd="0" presId="urn:microsoft.com/office/officeart/2018/2/layout/IconVerticalSolidList"/>
    <dgm:cxn modelId="{C5F284FF-80A9-4096-B72B-65DA5FA94172}" type="presParOf" srcId="{868ABC09-4112-4F32-B9F6-FBAE54862340}" destId="{6E4A3A3C-90AF-460D-8506-982F1EE07816}" srcOrd="0" destOrd="0" presId="urn:microsoft.com/office/officeart/2018/2/layout/IconVerticalSolidList"/>
    <dgm:cxn modelId="{DD9295E6-1B5A-43CD-8480-57E44EBE1C2A}" type="presParOf" srcId="{6E4A3A3C-90AF-460D-8506-982F1EE07816}" destId="{A3341D85-6A06-41A1-9851-83ED11CBE698}" srcOrd="0" destOrd="0" presId="urn:microsoft.com/office/officeart/2018/2/layout/IconVerticalSolidList"/>
    <dgm:cxn modelId="{1E668DD7-DF6D-4BC2-9606-ED7800C02919}" type="presParOf" srcId="{6E4A3A3C-90AF-460D-8506-982F1EE07816}" destId="{4B85E55A-88FE-442F-AECE-DFB1101199C6}" srcOrd="1" destOrd="0" presId="urn:microsoft.com/office/officeart/2018/2/layout/IconVerticalSolidList"/>
    <dgm:cxn modelId="{735B06AC-40B7-4A18-ACB7-FFEB1E3F3C51}" type="presParOf" srcId="{6E4A3A3C-90AF-460D-8506-982F1EE07816}" destId="{67BB546D-884E-40A2-8E43-FD57CBC39E3D}" srcOrd="2" destOrd="0" presId="urn:microsoft.com/office/officeart/2018/2/layout/IconVerticalSolidList"/>
    <dgm:cxn modelId="{3D0F8187-60A3-4136-9C1E-21BCA432D127}" type="presParOf" srcId="{6E4A3A3C-90AF-460D-8506-982F1EE07816}" destId="{46EBB18C-5471-441C-B943-88916D33B47F}" srcOrd="3" destOrd="0" presId="urn:microsoft.com/office/officeart/2018/2/layout/IconVerticalSolidList"/>
    <dgm:cxn modelId="{26A4668F-8A98-4009-B5C0-44C4305B2231}" type="presParOf" srcId="{868ABC09-4112-4F32-B9F6-FBAE54862340}" destId="{6B4B241D-C4AE-4A64-BFD7-39E40A01C78E}" srcOrd="1" destOrd="0" presId="urn:microsoft.com/office/officeart/2018/2/layout/IconVerticalSolidList"/>
    <dgm:cxn modelId="{CC8DA55A-7F7B-43E8-9936-2BD8E360FC05}" type="presParOf" srcId="{868ABC09-4112-4F32-B9F6-FBAE54862340}" destId="{6E67EF68-38E0-4BD7-9AC8-559ADC7FBD07}" srcOrd="2" destOrd="0" presId="urn:microsoft.com/office/officeart/2018/2/layout/IconVerticalSolidList"/>
    <dgm:cxn modelId="{B074C549-3BDD-48A4-BEFD-AF15CEF001C9}" type="presParOf" srcId="{6E67EF68-38E0-4BD7-9AC8-559ADC7FBD07}" destId="{509168E4-A6F8-4194-A3E1-F6466569FBDB}" srcOrd="0" destOrd="0" presId="urn:microsoft.com/office/officeart/2018/2/layout/IconVerticalSolidList"/>
    <dgm:cxn modelId="{F507BF72-372C-4743-9386-EFB4E503E048}" type="presParOf" srcId="{6E67EF68-38E0-4BD7-9AC8-559ADC7FBD07}" destId="{43D4D050-20D0-4A6E-B58A-340FF07CC016}" srcOrd="1" destOrd="0" presId="urn:microsoft.com/office/officeart/2018/2/layout/IconVerticalSolidList"/>
    <dgm:cxn modelId="{04EB9492-3F91-4777-9D1F-292F06B35BAF}" type="presParOf" srcId="{6E67EF68-38E0-4BD7-9AC8-559ADC7FBD07}" destId="{8587A775-BF61-4078-9D7E-0A7F5679E505}" srcOrd="2" destOrd="0" presId="urn:microsoft.com/office/officeart/2018/2/layout/IconVerticalSolidList"/>
    <dgm:cxn modelId="{EF1E7D08-CA4F-4E69-B014-15EBDE043F11}" type="presParOf" srcId="{6E67EF68-38E0-4BD7-9AC8-559ADC7FBD07}" destId="{47D35B28-9E85-4F6A-902E-2D69F933215B}" srcOrd="3" destOrd="0" presId="urn:microsoft.com/office/officeart/2018/2/layout/IconVerticalSolidList"/>
    <dgm:cxn modelId="{88527D5B-6914-4FD2-B968-19136A41FC08}" type="presParOf" srcId="{868ABC09-4112-4F32-B9F6-FBAE54862340}" destId="{DDAEEEC3-215F-4E18-9CCD-1596732AACA6}" srcOrd="3" destOrd="0" presId="urn:microsoft.com/office/officeart/2018/2/layout/IconVerticalSolidList"/>
    <dgm:cxn modelId="{C63FEC96-14D3-4432-B1FA-4BD8883DF3D2}" type="presParOf" srcId="{868ABC09-4112-4F32-B9F6-FBAE54862340}" destId="{0EE3FAEC-6BC9-40A8-A545-D2430D175ECC}" srcOrd="4" destOrd="0" presId="urn:microsoft.com/office/officeart/2018/2/layout/IconVerticalSolidList"/>
    <dgm:cxn modelId="{E8F9BC42-CB28-4415-AB2F-798D511F9C86}" type="presParOf" srcId="{0EE3FAEC-6BC9-40A8-A545-D2430D175ECC}" destId="{00B60F34-5B7D-485E-A338-5B393B77FC0F}" srcOrd="0" destOrd="0" presId="urn:microsoft.com/office/officeart/2018/2/layout/IconVerticalSolidList"/>
    <dgm:cxn modelId="{2BB029AA-D7BA-460D-913D-19A51A31C2D0}" type="presParOf" srcId="{0EE3FAEC-6BC9-40A8-A545-D2430D175ECC}" destId="{A6A9990B-C562-46DF-B6FB-38B4D397A54F}" srcOrd="1" destOrd="0" presId="urn:microsoft.com/office/officeart/2018/2/layout/IconVerticalSolidList"/>
    <dgm:cxn modelId="{9AAAC1B5-02DE-4A55-9A4D-10F10D3E90A0}" type="presParOf" srcId="{0EE3FAEC-6BC9-40A8-A545-D2430D175ECC}" destId="{9B6237BC-FDAF-43B2-8F04-01C6E90719E6}" srcOrd="2" destOrd="0" presId="urn:microsoft.com/office/officeart/2018/2/layout/IconVerticalSolidList"/>
    <dgm:cxn modelId="{2AA502D3-6A1A-4BFC-A615-F8ABF59FFCC8}" type="presParOf" srcId="{0EE3FAEC-6BC9-40A8-A545-D2430D175ECC}" destId="{243C0DE5-CF8C-4C4C-955B-8C32422DC9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2328C9-4D59-4E7A-AE3C-074546E73B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042951-A5B0-46F2-A6A3-AD6EAEFDE76F}">
      <dgm:prSet/>
      <dgm:spPr/>
      <dgm:t>
        <a:bodyPr/>
        <a:lstStyle/>
        <a:p>
          <a:r>
            <a:rPr lang="pl-PL"/>
            <a:t>Opiera się na matematycznej idei </a:t>
          </a:r>
          <a:r>
            <a:rPr lang="pl-PL" b="1"/>
            <a:t>Funkcji Czystych</a:t>
          </a:r>
          <a:r>
            <a:rPr lang="pl-PL"/>
            <a:t>:</a:t>
          </a:r>
          <a:endParaRPr lang="en-US"/>
        </a:p>
      </dgm:t>
    </dgm:pt>
    <dgm:pt modelId="{B2D5BEC8-2516-4B04-96A7-736111396A9C}" type="parTrans" cxnId="{4BF48967-68CF-437D-8436-51790760523E}">
      <dgm:prSet/>
      <dgm:spPr/>
      <dgm:t>
        <a:bodyPr/>
        <a:lstStyle/>
        <a:p>
          <a:endParaRPr lang="en-US"/>
        </a:p>
      </dgm:t>
    </dgm:pt>
    <dgm:pt modelId="{CD35A0A2-6AB7-4B89-BC6C-FD121F263417}" type="sibTrans" cxnId="{4BF48967-68CF-437D-8436-51790760523E}">
      <dgm:prSet/>
      <dgm:spPr/>
      <dgm:t>
        <a:bodyPr/>
        <a:lstStyle/>
        <a:p>
          <a:endParaRPr lang="en-US"/>
        </a:p>
      </dgm:t>
    </dgm:pt>
    <dgm:pt modelId="{6F83C86B-5575-46FC-8770-255B26A833A7}">
      <dgm:prSet/>
      <dgm:spPr/>
      <dgm:t>
        <a:bodyPr/>
        <a:lstStyle/>
        <a:p>
          <a:r>
            <a:rPr lang="pl-PL"/>
            <a:t>Zwraca wynik opierający się wyłącznie na parametrach funkcji</a:t>
          </a:r>
          <a:endParaRPr lang="en-US"/>
        </a:p>
      </dgm:t>
    </dgm:pt>
    <dgm:pt modelId="{959CD2AE-F585-44F3-BCF2-2BC792F930C7}" type="parTrans" cxnId="{D59F8CE7-9D56-473D-9C67-E27522890C06}">
      <dgm:prSet/>
      <dgm:spPr/>
      <dgm:t>
        <a:bodyPr/>
        <a:lstStyle/>
        <a:p>
          <a:endParaRPr lang="en-US"/>
        </a:p>
      </dgm:t>
    </dgm:pt>
    <dgm:pt modelId="{C63419AA-1C99-4621-8424-02CE6880DEE0}" type="sibTrans" cxnId="{D59F8CE7-9D56-473D-9C67-E27522890C06}">
      <dgm:prSet/>
      <dgm:spPr/>
      <dgm:t>
        <a:bodyPr/>
        <a:lstStyle/>
        <a:p>
          <a:endParaRPr lang="en-US"/>
        </a:p>
      </dgm:t>
    </dgm:pt>
    <dgm:pt modelId="{43622FB3-B445-45A6-83D4-99054B212B56}">
      <dgm:prSet/>
      <dgm:spPr/>
      <dgm:t>
        <a:bodyPr/>
        <a:lstStyle/>
        <a:p>
          <a:r>
            <a:rPr lang="pl-PL"/>
            <a:t>Nie produkuje efektów ubocznych</a:t>
          </a:r>
          <a:endParaRPr lang="en-US"/>
        </a:p>
      </dgm:t>
    </dgm:pt>
    <dgm:pt modelId="{65D5396A-428F-4079-B58C-6F3C3001807A}" type="parTrans" cxnId="{2ED26EFD-9FBC-4D51-9716-919ABC164AD7}">
      <dgm:prSet/>
      <dgm:spPr/>
      <dgm:t>
        <a:bodyPr/>
        <a:lstStyle/>
        <a:p>
          <a:endParaRPr lang="en-US"/>
        </a:p>
      </dgm:t>
    </dgm:pt>
    <dgm:pt modelId="{0CAB32DB-3FDA-448D-AA6C-50BEB5E7C9BC}" type="sibTrans" cxnId="{2ED26EFD-9FBC-4D51-9716-919ABC164AD7}">
      <dgm:prSet/>
      <dgm:spPr/>
      <dgm:t>
        <a:bodyPr/>
        <a:lstStyle/>
        <a:p>
          <a:endParaRPr lang="en-US"/>
        </a:p>
      </dgm:t>
    </dgm:pt>
    <dgm:pt modelId="{3EE6BC68-314F-45E1-BEA7-D08459C85D24}" type="pres">
      <dgm:prSet presAssocID="{5B2328C9-4D59-4E7A-AE3C-074546E73B1E}" presName="root" presStyleCnt="0">
        <dgm:presLayoutVars>
          <dgm:dir/>
          <dgm:resizeHandles val="exact"/>
        </dgm:presLayoutVars>
      </dgm:prSet>
      <dgm:spPr/>
    </dgm:pt>
    <dgm:pt modelId="{B4AD30F5-99C0-42CA-86B2-4B822F07A609}" type="pres">
      <dgm:prSet presAssocID="{DE042951-A5B0-46F2-A6A3-AD6EAEFDE76F}" presName="compNode" presStyleCnt="0"/>
      <dgm:spPr/>
    </dgm:pt>
    <dgm:pt modelId="{5820B6C5-059C-4F14-8078-57A028A84AFB}" type="pres">
      <dgm:prSet presAssocID="{DE042951-A5B0-46F2-A6A3-AD6EAEFDE76F}" presName="bgRect" presStyleLbl="bgShp" presStyleIdx="0" presStyleCnt="3"/>
      <dgm:spPr/>
    </dgm:pt>
    <dgm:pt modelId="{52B37AA3-32CE-4D5E-8A93-C4343E7821CB}" type="pres">
      <dgm:prSet presAssocID="{DE042951-A5B0-46F2-A6A3-AD6EAEFDE7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E79737B2-6970-4A06-849F-C46647F61D94}" type="pres">
      <dgm:prSet presAssocID="{DE042951-A5B0-46F2-A6A3-AD6EAEFDE76F}" presName="spaceRect" presStyleCnt="0"/>
      <dgm:spPr/>
    </dgm:pt>
    <dgm:pt modelId="{C05A830B-0497-42C8-8703-0A507FBC9638}" type="pres">
      <dgm:prSet presAssocID="{DE042951-A5B0-46F2-A6A3-AD6EAEFDE76F}" presName="parTx" presStyleLbl="revTx" presStyleIdx="0" presStyleCnt="3">
        <dgm:presLayoutVars>
          <dgm:chMax val="0"/>
          <dgm:chPref val="0"/>
        </dgm:presLayoutVars>
      </dgm:prSet>
      <dgm:spPr/>
    </dgm:pt>
    <dgm:pt modelId="{6BD12A3B-A8AB-4456-AF52-5E483DC91FB5}" type="pres">
      <dgm:prSet presAssocID="{CD35A0A2-6AB7-4B89-BC6C-FD121F263417}" presName="sibTrans" presStyleCnt="0"/>
      <dgm:spPr/>
    </dgm:pt>
    <dgm:pt modelId="{CC4CB727-B463-4F72-8B71-955FCB08C4A5}" type="pres">
      <dgm:prSet presAssocID="{6F83C86B-5575-46FC-8770-255B26A833A7}" presName="compNode" presStyleCnt="0"/>
      <dgm:spPr/>
    </dgm:pt>
    <dgm:pt modelId="{D02EEE45-A2F0-44F7-AACF-28C64300D429}" type="pres">
      <dgm:prSet presAssocID="{6F83C86B-5575-46FC-8770-255B26A833A7}" presName="bgRect" presStyleLbl="bgShp" presStyleIdx="1" presStyleCnt="3"/>
      <dgm:spPr/>
    </dgm:pt>
    <dgm:pt modelId="{205E4C52-E641-457C-A8B4-15F908CB89EB}" type="pres">
      <dgm:prSet presAssocID="{6F83C86B-5575-46FC-8770-255B26A833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BB8A40D6-CB41-4FA5-99C7-3E714582FB80}" type="pres">
      <dgm:prSet presAssocID="{6F83C86B-5575-46FC-8770-255B26A833A7}" presName="spaceRect" presStyleCnt="0"/>
      <dgm:spPr/>
    </dgm:pt>
    <dgm:pt modelId="{F07E0623-BD2A-41C8-8630-1112A8D329E5}" type="pres">
      <dgm:prSet presAssocID="{6F83C86B-5575-46FC-8770-255B26A833A7}" presName="parTx" presStyleLbl="revTx" presStyleIdx="1" presStyleCnt="3">
        <dgm:presLayoutVars>
          <dgm:chMax val="0"/>
          <dgm:chPref val="0"/>
        </dgm:presLayoutVars>
      </dgm:prSet>
      <dgm:spPr/>
    </dgm:pt>
    <dgm:pt modelId="{BAB7AD1E-1BAC-4A97-9E03-B527C0ACCBA3}" type="pres">
      <dgm:prSet presAssocID="{C63419AA-1C99-4621-8424-02CE6880DEE0}" presName="sibTrans" presStyleCnt="0"/>
      <dgm:spPr/>
    </dgm:pt>
    <dgm:pt modelId="{EA2A43F0-8AF9-40A9-80D9-EAA91FBD5592}" type="pres">
      <dgm:prSet presAssocID="{43622FB3-B445-45A6-83D4-99054B212B56}" presName="compNode" presStyleCnt="0"/>
      <dgm:spPr/>
    </dgm:pt>
    <dgm:pt modelId="{3EFDEE94-AD34-4E5A-BC9B-8C8DD16DAB3A}" type="pres">
      <dgm:prSet presAssocID="{43622FB3-B445-45A6-83D4-99054B212B56}" presName="bgRect" presStyleLbl="bgShp" presStyleIdx="2" presStyleCnt="3"/>
      <dgm:spPr/>
    </dgm:pt>
    <dgm:pt modelId="{E6CBA3B7-62A4-44EC-BD63-AD2058D034DD}" type="pres">
      <dgm:prSet presAssocID="{43622FB3-B445-45A6-83D4-99054B212B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174D83B7-6665-45B1-853A-EC7BD2FBFE21}" type="pres">
      <dgm:prSet presAssocID="{43622FB3-B445-45A6-83D4-99054B212B56}" presName="spaceRect" presStyleCnt="0"/>
      <dgm:spPr/>
    </dgm:pt>
    <dgm:pt modelId="{0A698BFF-175F-4124-BDD1-5171419C3194}" type="pres">
      <dgm:prSet presAssocID="{43622FB3-B445-45A6-83D4-99054B212B5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353292A-5638-4BDE-8C2B-E351441258B2}" type="presOf" srcId="{6F83C86B-5575-46FC-8770-255B26A833A7}" destId="{F07E0623-BD2A-41C8-8630-1112A8D329E5}" srcOrd="0" destOrd="0" presId="urn:microsoft.com/office/officeart/2018/2/layout/IconVerticalSolidList"/>
    <dgm:cxn modelId="{4A18B237-4303-4C13-9C2F-6ACCB85FAA43}" type="presOf" srcId="{DE042951-A5B0-46F2-A6A3-AD6EAEFDE76F}" destId="{C05A830B-0497-42C8-8703-0A507FBC9638}" srcOrd="0" destOrd="0" presId="urn:microsoft.com/office/officeart/2018/2/layout/IconVerticalSolidList"/>
    <dgm:cxn modelId="{97CADD65-AFFC-4E7D-BD4C-25F004F63949}" type="presOf" srcId="{5B2328C9-4D59-4E7A-AE3C-074546E73B1E}" destId="{3EE6BC68-314F-45E1-BEA7-D08459C85D24}" srcOrd="0" destOrd="0" presId="urn:microsoft.com/office/officeart/2018/2/layout/IconVerticalSolidList"/>
    <dgm:cxn modelId="{4BF48967-68CF-437D-8436-51790760523E}" srcId="{5B2328C9-4D59-4E7A-AE3C-074546E73B1E}" destId="{DE042951-A5B0-46F2-A6A3-AD6EAEFDE76F}" srcOrd="0" destOrd="0" parTransId="{B2D5BEC8-2516-4B04-96A7-736111396A9C}" sibTransId="{CD35A0A2-6AB7-4B89-BC6C-FD121F263417}"/>
    <dgm:cxn modelId="{1CBCCC6D-470E-419C-8EC8-7CC837B876FA}" type="presOf" srcId="{43622FB3-B445-45A6-83D4-99054B212B56}" destId="{0A698BFF-175F-4124-BDD1-5171419C3194}" srcOrd="0" destOrd="0" presId="urn:microsoft.com/office/officeart/2018/2/layout/IconVerticalSolidList"/>
    <dgm:cxn modelId="{D59F8CE7-9D56-473D-9C67-E27522890C06}" srcId="{5B2328C9-4D59-4E7A-AE3C-074546E73B1E}" destId="{6F83C86B-5575-46FC-8770-255B26A833A7}" srcOrd="1" destOrd="0" parTransId="{959CD2AE-F585-44F3-BCF2-2BC792F930C7}" sibTransId="{C63419AA-1C99-4621-8424-02CE6880DEE0}"/>
    <dgm:cxn modelId="{2ED26EFD-9FBC-4D51-9716-919ABC164AD7}" srcId="{5B2328C9-4D59-4E7A-AE3C-074546E73B1E}" destId="{43622FB3-B445-45A6-83D4-99054B212B56}" srcOrd="2" destOrd="0" parTransId="{65D5396A-428F-4079-B58C-6F3C3001807A}" sibTransId="{0CAB32DB-3FDA-448D-AA6C-50BEB5E7C9BC}"/>
    <dgm:cxn modelId="{8FD46C17-EBE6-41F0-A193-CDF64977841F}" type="presParOf" srcId="{3EE6BC68-314F-45E1-BEA7-D08459C85D24}" destId="{B4AD30F5-99C0-42CA-86B2-4B822F07A609}" srcOrd="0" destOrd="0" presId="urn:microsoft.com/office/officeart/2018/2/layout/IconVerticalSolidList"/>
    <dgm:cxn modelId="{4ABF5288-940D-45A1-87A8-C789844AF62B}" type="presParOf" srcId="{B4AD30F5-99C0-42CA-86B2-4B822F07A609}" destId="{5820B6C5-059C-4F14-8078-57A028A84AFB}" srcOrd="0" destOrd="0" presId="urn:microsoft.com/office/officeart/2018/2/layout/IconVerticalSolidList"/>
    <dgm:cxn modelId="{7F4A005B-7E0F-4566-A0EC-6424488A89EB}" type="presParOf" srcId="{B4AD30F5-99C0-42CA-86B2-4B822F07A609}" destId="{52B37AA3-32CE-4D5E-8A93-C4343E7821CB}" srcOrd="1" destOrd="0" presId="urn:microsoft.com/office/officeart/2018/2/layout/IconVerticalSolidList"/>
    <dgm:cxn modelId="{8B800C2A-2AE1-490E-B951-87CA8A84F1D9}" type="presParOf" srcId="{B4AD30F5-99C0-42CA-86B2-4B822F07A609}" destId="{E79737B2-6970-4A06-849F-C46647F61D94}" srcOrd="2" destOrd="0" presId="urn:microsoft.com/office/officeart/2018/2/layout/IconVerticalSolidList"/>
    <dgm:cxn modelId="{110B8FC0-D506-4769-A3C6-B653F97EC7A0}" type="presParOf" srcId="{B4AD30F5-99C0-42CA-86B2-4B822F07A609}" destId="{C05A830B-0497-42C8-8703-0A507FBC9638}" srcOrd="3" destOrd="0" presId="urn:microsoft.com/office/officeart/2018/2/layout/IconVerticalSolidList"/>
    <dgm:cxn modelId="{C889DB2C-057C-4C03-95DA-2E90A230C556}" type="presParOf" srcId="{3EE6BC68-314F-45E1-BEA7-D08459C85D24}" destId="{6BD12A3B-A8AB-4456-AF52-5E483DC91FB5}" srcOrd="1" destOrd="0" presId="urn:microsoft.com/office/officeart/2018/2/layout/IconVerticalSolidList"/>
    <dgm:cxn modelId="{5EEC4E96-4D5F-4E82-BA32-31587BE218A7}" type="presParOf" srcId="{3EE6BC68-314F-45E1-BEA7-D08459C85D24}" destId="{CC4CB727-B463-4F72-8B71-955FCB08C4A5}" srcOrd="2" destOrd="0" presId="urn:microsoft.com/office/officeart/2018/2/layout/IconVerticalSolidList"/>
    <dgm:cxn modelId="{3828C85E-5668-4A7C-AEF4-6524B29B4F6E}" type="presParOf" srcId="{CC4CB727-B463-4F72-8B71-955FCB08C4A5}" destId="{D02EEE45-A2F0-44F7-AACF-28C64300D429}" srcOrd="0" destOrd="0" presId="urn:microsoft.com/office/officeart/2018/2/layout/IconVerticalSolidList"/>
    <dgm:cxn modelId="{7DCB3706-26D6-4071-BDCC-0CD619AC3F7D}" type="presParOf" srcId="{CC4CB727-B463-4F72-8B71-955FCB08C4A5}" destId="{205E4C52-E641-457C-A8B4-15F908CB89EB}" srcOrd="1" destOrd="0" presId="urn:microsoft.com/office/officeart/2018/2/layout/IconVerticalSolidList"/>
    <dgm:cxn modelId="{27C131D4-2006-4188-B9D9-9D6622062327}" type="presParOf" srcId="{CC4CB727-B463-4F72-8B71-955FCB08C4A5}" destId="{BB8A40D6-CB41-4FA5-99C7-3E714582FB80}" srcOrd="2" destOrd="0" presId="urn:microsoft.com/office/officeart/2018/2/layout/IconVerticalSolidList"/>
    <dgm:cxn modelId="{0E35B97E-A5B1-4F9D-A4BA-28EFD89EB3C0}" type="presParOf" srcId="{CC4CB727-B463-4F72-8B71-955FCB08C4A5}" destId="{F07E0623-BD2A-41C8-8630-1112A8D329E5}" srcOrd="3" destOrd="0" presId="urn:microsoft.com/office/officeart/2018/2/layout/IconVerticalSolidList"/>
    <dgm:cxn modelId="{7E65AB07-A53A-4B6D-B4C8-26793B0A1BF8}" type="presParOf" srcId="{3EE6BC68-314F-45E1-BEA7-D08459C85D24}" destId="{BAB7AD1E-1BAC-4A97-9E03-B527C0ACCBA3}" srcOrd="3" destOrd="0" presId="urn:microsoft.com/office/officeart/2018/2/layout/IconVerticalSolidList"/>
    <dgm:cxn modelId="{0E8CC6FB-4AE1-4D40-BF9C-1AB7D7196228}" type="presParOf" srcId="{3EE6BC68-314F-45E1-BEA7-D08459C85D24}" destId="{EA2A43F0-8AF9-40A9-80D9-EAA91FBD5592}" srcOrd="4" destOrd="0" presId="urn:microsoft.com/office/officeart/2018/2/layout/IconVerticalSolidList"/>
    <dgm:cxn modelId="{CDBF4143-F993-443F-924C-73A744A088E3}" type="presParOf" srcId="{EA2A43F0-8AF9-40A9-80D9-EAA91FBD5592}" destId="{3EFDEE94-AD34-4E5A-BC9B-8C8DD16DAB3A}" srcOrd="0" destOrd="0" presId="urn:microsoft.com/office/officeart/2018/2/layout/IconVerticalSolidList"/>
    <dgm:cxn modelId="{BEFA1A3B-F38E-4113-B098-03E8136F3DE2}" type="presParOf" srcId="{EA2A43F0-8AF9-40A9-80D9-EAA91FBD5592}" destId="{E6CBA3B7-62A4-44EC-BD63-AD2058D034DD}" srcOrd="1" destOrd="0" presId="urn:microsoft.com/office/officeart/2018/2/layout/IconVerticalSolidList"/>
    <dgm:cxn modelId="{4BD678A0-10D2-44B5-A642-C6BEEB0A0C36}" type="presParOf" srcId="{EA2A43F0-8AF9-40A9-80D9-EAA91FBD5592}" destId="{174D83B7-6665-45B1-853A-EC7BD2FBFE21}" srcOrd="2" destOrd="0" presId="urn:microsoft.com/office/officeart/2018/2/layout/IconVerticalSolidList"/>
    <dgm:cxn modelId="{269D8A43-86A8-4AC2-9E5B-F3E677B9283C}" type="presParOf" srcId="{EA2A43F0-8AF9-40A9-80D9-EAA91FBD5592}" destId="{0A698BFF-175F-4124-BDD1-5171419C31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F34B7C-1580-4293-AD60-8D01AD1E42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C340BDC-53F4-4F5B-AAA3-28094E9BE32A}">
      <dgm:prSet/>
      <dgm:spPr/>
      <dgm:t>
        <a:bodyPr/>
        <a:lstStyle/>
        <a:p>
          <a:r>
            <a:rPr lang="pl-PL"/>
            <a:t>Wynik zawsze zależny jedynie od wejścia</a:t>
          </a:r>
          <a:endParaRPr lang="en-US"/>
        </a:p>
      </dgm:t>
    </dgm:pt>
    <dgm:pt modelId="{DA4728AC-F917-47FE-9E97-4B2CA099513B}" type="parTrans" cxnId="{BCD0FF92-AB42-477F-99D8-A7438770BD5E}">
      <dgm:prSet/>
      <dgm:spPr/>
      <dgm:t>
        <a:bodyPr/>
        <a:lstStyle/>
        <a:p>
          <a:endParaRPr lang="en-US"/>
        </a:p>
      </dgm:t>
    </dgm:pt>
    <dgm:pt modelId="{179A845F-07DA-4ED0-B79E-EB51666A18C7}" type="sibTrans" cxnId="{BCD0FF92-AB42-477F-99D8-A7438770BD5E}">
      <dgm:prSet/>
      <dgm:spPr/>
      <dgm:t>
        <a:bodyPr/>
        <a:lstStyle/>
        <a:p>
          <a:endParaRPr lang="en-US"/>
        </a:p>
      </dgm:t>
    </dgm:pt>
    <dgm:pt modelId="{92BC389C-C822-4E2B-A342-AB4D89723E2F}">
      <dgm:prSet/>
      <dgm:spPr/>
      <dgm:t>
        <a:bodyPr/>
        <a:lstStyle/>
        <a:p>
          <a:r>
            <a:rPr lang="pl-PL"/>
            <a:t>Prostszy do czytania i zrozumienia kod</a:t>
          </a:r>
          <a:endParaRPr lang="en-US"/>
        </a:p>
      </dgm:t>
    </dgm:pt>
    <dgm:pt modelId="{0BF8DC81-3036-4A31-A008-FC675AD09328}" type="parTrans" cxnId="{BE14BC0E-0FC6-48B4-B074-FEFF2BF76F6F}">
      <dgm:prSet/>
      <dgm:spPr/>
      <dgm:t>
        <a:bodyPr/>
        <a:lstStyle/>
        <a:p>
          <a:endParaRPr lang="en-US"/>
        </a:p>
      </dgm:t>
    </dgm:pt>
    <dgm:pt modelId="{3240C2CF-2C18-4627-9BD5-87B68799D527}" type="sibTrans" cxnId="{BE14BC0E-0FC6-48B4-B074-FEFF2BF76F6F}">
      <dgm:prSet/>
      <dgm:spPr/>
      <dgm:t>
        <a:bodyPr/>
        <a:lstStyle/>
        <a:p>
          <a:endParaRPr lang="en-US"/>
        </a:p>
      </dgm:t>
    </dgm:pt>
    <dgm:pt modelId="{17858FA6-6688-4578-80A1-AAEAAFEE5EA3}">
      <dgm:prSet/>
      <dgm:spPr/>
      <dgm:t>
        <a:bodyPr/>
        <a:lstStyle/>
        <a:p>
          <a:r>
            <a:rPr lang="pl-PL"/>
            <a:t>Uproszczenie obliczeń równoległych – unikamy zakleszczeń</a:t>
          </a:r>
          <a:endParaRPr lang="en-US"/>
        </a:p>
      </dgm:t>
    </dgm:pt>
    <dgm:pt modelId="{77CFD729-FEA0-46A3-B2C8-E1AA6962296C}" type="parTrans" cxnId="{C92A6D78-C815-4B55-A7A0-3B7752B79CFF}">
      <dgm:prSet/>
      <dgm:spPr/>
      <dgm:t>
        <a:bodyPr/>
        <a:lstStyle/>
        <a:p>
          <a:endParaRPr lang="en-US"/>
        </a:p>
      </dgm:t>
    </dgm:pt>
    <dgm:pt modelId="{93FBA039-2F9F-4A4F-A3FD-5B0F279412F5}" type="sibTrans" cxnId="{C92A6D78-C815-4B55-A7A0-3B7752B79CFF}">
      <dgm:prSet/>
      <dgm:spPr/>
      <dgm:t>
        <a:bodyPr/>
        <a:lstStyle/>
        <a:p>
          <a:endParaRPr lang="en-US"/>
        </a:p>
      </dgm:t>
    </dgm:pt>
    <dgm:pt modelId="{38E50E02-E846-4392-B8B4-DE680ECA414E}">
      <dgm:prSet/>
      <dgm:spPr/>
      <dgm:t>
        <a:bodyPr/>
        <a:lstStyle/>
        <a:p>
          <a:r>
            <a:rPr lang="pl-PL" b="1" dirty="0"/>
            <a:t>Uwaga: </a:t>
          </a:r>
          <a:r>
            <a:rPr lang="pl-PL" b="0" dirty="0"/>
            <a:t>niektóre języki imperatywne (np. </a:t>
          </a:r>
          <a:r>
            <a:rPr lang="pl-PL" b="0" dirty="0" err="1"/>
            <a:t>Python</a:t>
          </a:r>
          <a:r>
            <a:rPr lang="pl-PL" b="0" dirty="0"/>
            <a:t>, Swift) zawierają elementy programowania funkcyjnego</a:t>
          </a:r>
          <a:endParaRPr lang="en-US" b="0" dirty="0"/>
        </a:p>
      </dgm:t>
    </dgm:pt>
    <dgm:pt modelId="{27BCEF7F-42EC-455D-86D5-CD7FED3D22C0}" type="parTrans" cxnId="{B722DA42-0CE3-46BC-ABDA-64A042A699C8}">
      <dgm:prSet/>
      <dgm:spPr/>
      <dgm:t>
        <a:bodyPr/>
        <a:lstStyle/>
        <a:p>
          <a:endParaRPr lang="en-US"/>
        </a:p>
      </dgm:t>
    </dgm:pt>
    <dgm:pt modelId="{4B1B3511-8CC8-43CE-9B1B-0A1916833B29}" type="sibTrans" cxnId="{B722DA42-0CE3-46BC-ABDA-64A042A699C8}">
      <dgm:prSet/>
      <dgm:spPr/>
      <dgm:t>
        <a:bodyPr/>
        <a:lstStyle/>
        <a:p>
          <a:endParaRPr lang="en-US"/>
        </a:p>
      </dgm:t>
    </dgm:pt>
    <dgm:pt modelId="{AF44D3C1-184B-4DD6-9409-361234D9937B}" type="pres">
      <dgm:prSet presAssocID="{78F34B7C-1580-4293-AD60-8D01AD1E4247}" presName="root" presStyleCnt="0">
        <dgm:presLayoutVars>
          <dgm:dir/>
          <dgm:resizeHandles val="exact"/>
        </dgm:presLayoutVars>
      </dgm:prSet>
      <dgm:spPr/>
    </dgm:pt>
    <dgm:pt modelId="{1044FEBE-3622-434F-9BA0-DDE0BC0BB26E}" type="pres">
      <dgm:prSet presAssocID="{FC340BDC-53F4-4F5B-AAA3-28094E9BE32A}" presName="compNode" presStyleCnt="0"/>
      <dgm:spPr/>
    </dgm:pt>
    <dgm:pt modelId="{76EC3EC3-6DA6-40C0-B0CB-2161985B17B0}" type="pres">
      <dgm:prSet presAssocID="{FC340BDC-53F4-4F5B-AAA3-28094E9BE32A}" presName="bgRect" presStyleLbl="bgShp" presStyleIdx="0" presStyleCnt="4"/>
      <dgm:spPr/>
    </dgm:pt>
    <dgm:pt modelId="{797608C8-7F86-4E3C-8C92-BC1DA6D190F1}" type="pres">
      <dgm:prSet presAssocID="{FC340BDC-53F4-4F5B-AAA3-28094E9BE3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5141B6-7577-472E-BE1C-2DD8437B4CE7}" type="pres">
      <dgm:prSet presAssocID="{FC340BDC-53F4-4F5B-AAA3-28094E9BE32A}" presName="spaceRect" presStyleCnt="0"/>
      <dgm:spPr/>
    </dgm:pt>
    <dgm:pt modelId="{82C1FA6A-011B-4AE8-9427-8B8D8A8E738F}" type="pres">
      <dgm:prSet presAssocID="{FC340BDC-53F4-4F5B-AAA3-28094E9BE32A}" presName="parTx" presStyleLbl="revTx" presStyleIdx="0" presStyleCnt="4">
        <dgm:presLayoutVars>
          <dgm:chMax val="0"/>
          <dgm:chPref val="0"/>
        </dgm:presLayoutVars>
      </dgm:prSet>
      <dgm:spPr/>
    </dgm:pt>
    <dgm:pt modelId="{41C5B019-39FD-4342-83F1-F8A85A4CB11F}" type="pres">
      <dgm:prSet presAssocID="{179A845F-07DA-4ED0-B79E-EB51666A18C7}" presName="sibTrans" presStyleCnt="0"/>
      <dgm:spPr/>
    </dgm:pt>
    <dgm:pt modelId="{53210A26-35A6-4B91-B818-66786B9D089F}" type="pres">
      <dgm:prSet presAssocID="{92BC389C-C822-4E2B-A342-AB4D89723E2F}" presName="compNode" presStyleCnt="0"/>
      <dgm:spPr/>
    </dgm:pt>
    <dgm:pt modelId="{6A92170E-6E62-4256-9006-52C4740C627B}" type="pres">
      <dgm:prSet presAssocID="{92BC389C-C822-4E2B-A342-AB4D89723E2F}" presName="bgRect" presStyleLbl="bgShp" presStyleIdx="1" presStyleCnt="4"/>
      <dgm:spPr/>
    </dgm:pt>
    <dgm:pt modelId="{4A8BC039-EB72-4D00-A8C3-068E5DF24D65}" type="pres">
      <dgm:prSet presAssocID="{92BC389C-C822-4E2B-A342-AB4D89723E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5D5071B-9600-46BC-A840-CD311E9D4291}" type="pres">
      <dgm:prSet presAssocID="{92BC389C-C822-4E2B-A342-AB4D89723E2F}" presName="spaceRect" presStyleCnt="0"/>
      <dgm:spPr/>
    </dgm:pt>
    <dgm:pt modelId="{39AA534D-8EFE-4AF5-88A8-4D72B2235335}" type="pres">
      <dgm:prSet presAssocID="{92BC389C-C822-4E2B-A342-AB4D89723E2F}" presName="parTx" presStyleLbl="revTx" presStyleIdx="1" presStyleCnt="4">
        <dgm:presLayoutVars>
          <dgm:chMax val="0"/>
          <dgm:chPref val="0"/>
        </dgm:presLayoutVars>
      </dgm:prSet>
      <dgm:spPr/>
    </dgm:pt>
    <dgm:pt modelId="{D003087D-9FF8-4D10-8D51-8B990209E766}" type="pres">
      <dgm:prSet presAssocID="{3240C2CF-2C18-4627-9BD5-87B68799D527}" presName="sibTrans" presStyleCnt="0"/>
      <dgm:spPr/>
    </dgm:pt>
    <dgm:pt modelId="{B93B01EE-08C9-4867-94C7-026571478DCB}" type="pres">
      <dgm:prSet presAssocID="{17858FA6-6688-4578-80A1-AAEAAFEE5EA3}" presName="compNode" presStyleCnt="0"/>
      <dgm:spPr/>
    </dgm:pt>
    <dgm:pt modelId="{203C091B-5005-4F6E-996F-2199F3E0890E}" type="pres">
      <dgm:prSet presAssocID="{17858FA6-6688-4578-80A1-AAEAAFEE5EA3}" presName="bgRect" presStyleLbl="bgShp" presStyleIdx="2" presStyleCnt="4"/>
      <dgm:spPr/>
    </dgm:pt>
    <dgm:pt modelId="{86A3E09F-9CD7-45D5-B9B8-FD4BB921528C}" type="pres">
      <dgm:prSet presAssocID="{17858FA6-6688-4578-80A1-AAEAAFEE5E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2186D96A-73C6-49F0-AE52-7B7C8C578A64}" type="pres">
      <dgm:prSet presAssocID="{17858FA6-6688-4578-80A1-AAEAAFEE5EA3}" presName="spaceRect" presStyleCnt="0"/>
      <dgm:spPr/>
    </dgm:pt>
    <dgm:pt modelId="{A8464D91-61D2-4751-AAC1-1187C11C9A71}" type="pres">
      <dgm:prSet presAssocID="{17858FA6-6688-4578-80A1-AAEAAFEE5EA3}" presName="parTx" presStyleLbl="revTx" presStyleIdx="2" presStyleCnt="4">
        <dgm:presLayoutVars>
          <dgm:chMax val="0"/>
          <dgm:chPref val="0"/>
        </dgm:presLayoutVars>
      </dgm:prSet>
      <dgm:spPr/>
    </dgm:pt>
    <dgm:pt modelId="{1CA89FAE-A430-417F-B3E1-00CED4E8CC7A}" type="pres">
      <dgm:prSet presAssocID="{93FBA039-2F9F-4A4F-A3FD-5B0F279412F5}" presName="sibTrans" presStyleCnt="0"/>
      <dgm:spPr/>
    </dgm:pt>
    <dgm:pt modelId="{FD0B26E6-2F5C-44B1-AE0B-B14FD04ED1DE}" type="pres">
      <dgm:prSet presAssocID="{38E50E02-E846-4392-B8B4-DE680ECA414E}" presName="compNode" presStyleCnt="0"/>
      <dgm:spPr/>
    </dgm:pt>
    <dgm:pt modelId="{96436494-1AD7-44F3-B2F3-5091A6C3B8F3}" type="pres">
      <dgm:prSet presAssocID="{38E50E02-E846-4392-B8B4-DE680ECA414E}" presName="bgRect" presStyleLbl="bgShp" presStyleIdx="3" presStyleCnt="4"/>
      <dgm:spPr/>
    </dgm:pt>
    <dgm:pt modelId="{AD55DA94-BE8D-4EF6-92C6-9E876C6B4D50}" type="pres">
      <dgm:prSet presAssocID="{38E50E02-E846-4392-B8B4-DE680ECA41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strzeżenie"/>
        </a:ext>
      </dgm:extLst>
    </dgm:pt>
    <dgm:pt modelId="{93A05C14-6C54-4518-943A-C1D0A826A52B}" type="pres">
      <dgm:prSet presAssocID="{38E50E02-E846-4392-B8B4-DE680ECA414E}" presName="spaceRect" presStyleCnt="0"/>
      <dgm:spPr/>
    </dgm:pt>
    <dgm:pt modelId="{F9960052-CE81-49D1-9719-00BA4FFB1B80}" type="pres">
      <dgm:prSet presAssocID="{38E50E02-E846-4392-B8B4-DE680ECA414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E14BC0E-0FC6-48B4-B074-FEFF2BF76F6F}" srcId="{78F34B7C-1580-4293-AD60-8D01AD1E4247}" destId="{92BC389C-C822-4E2B-A342-AB4D89723E2F}" srcOrd="1" destOrd="0" parTransId="{0BF8DC81-3036-4A31-A008-FC675AD09328}" sibTransId="{3240C2CF-2C18-4627-9BD5-87B68799D527}"/>
    <dgm:cxn modelId="{1D052E15-D719-4984-867F-4C3E88494AB6}" type="presOf" srcId="{FC340BDC-53F4-4F5B-AAA3-28094E9BE32A}" destId="{82C1FA6A-011B-4AE8-9427-8B8D8A8E738F}" srcOrd="0" destOrd="0" presId="urn:microsoft.com/office/officeart/2018/2/layout/IconVerticalSolidList"/>
    <dgm:cxn modelId="{E474CF22-74D9-4BBB-8366-91A8855040DB}" type="presOf" srcId="{92BC389C-C822-4E2B-A342-AB4D89723E2F}" destId="{39AA534D-8EFE-4AF5-88A8-4D72B2235335}" srcOrd="0" destOrd="0" presId="urn:microsoft.com/office/officeart/2018/2/layout/IconVerticalSolidList"/>
    <dgm:cxn modelId="{CFBEFA32-397B-49B1-ABE5-23B157BBFB6C}" type="presOf" srcId="{78F34B7C-1580-4293-AD60-8D01AD1E4247}" destId="{AF44D3C1-184B-4DD6-9409-361234D9937B}" srcOrd="0" destOrd="0" presId="urn:microsoft.com/office/officeart/2018/2/layout/IconVerticalSolidList"/>
    <dgm:cxn modelId="{B722DA42-0CE3-46BC-ABDA-64A042A699C8}" srcId="{78F34B7C-1580-4293-AD60-8D01AD1E4247}" destId="{38E50E02-E846-4392-B8B4-DE680ECA414E}" srcOrd="3" destOrd="0" parTransId="{27BCEF7F-42EC-455D-86D5-CD7FED3D22C0}" sibTransId="{4B1B3511-8CC8-43CE-9B1B-0A1916833B29}"/>
    <dgm:cxn modelId="{C92A6D78-C815-4B55-A7A0-3B7752B79CFF}" srcId="{78F34B7C-1580-4293-AD60-8D01AD1E4247}" destId="{17858FA6-6688-4578-80A1-AAEAAFEE5EA3}" srcOrd="2" destOrd="0" parTransId="{77CFD729-FEA0-46A3-B2C8-E1AA6962296C}" sibTransId="{93FBA039-2F9F-4A4F-A3FD-5B0F279412F5}"/>
    <dgm:cxn modelId="{BCD0FF92-AB42-477F-99D8-A7438770BD5E}" srcId="{78F34B7C-1580-4293-AD60-8D01AD1E4247}" destId="{FC340BDC-53F4-4F5B-AAA3-28094E9BE32A}" srcOrd="0" destOrd="0" parTransId="{DA4728AC-F917-47FE-9E97-4B2CA099513B}" sibTransId="{179A845F-07DA-4ED0-B79E-EB51666A18C7}"/>
    <dgm:cxn modelId="{5E92699B-5690-428D-B8C5-0C5D52463DA3}" type="presOf" srcId="{38E50E02-E846-4392-B8B4-DE680ECA414E}" destId="{F9960052-CE81-49D1-9719-00BA4FFB1B80}" srcOrd="0" destOrd="0" presId="urn:microsoft.com/office/officeart/2018/2/layout/IconVerticalSolidList"/>
    <dgm:cxn modelId="{C0952ED9-B320-4E71-AFC6-75D070D62998}" type="presOf" srcId="{17858FA6-6688-4578-80A1-AAEAAFEE5EA3}" destId="{A8464D91-61D2-4751-AAC1-1187C11C9A71}" srcOrd="0" destOrd="0" presId="urn:microsoft.com/office/officeart/2018/2/layout/IconVerticalSolidList"/>
    <dgm:cxn modelId="{8B3D2B8C-3EF3-4E86-80EA-B163B8A5952D}" type="presParOf" srcId="{AF44D3C1-184B-4DD6-9409-361234D9937B}" destId="{1044FEBE-3622-434F-9BA0-DDE0BC0BB26E}" srcOrd="0" destOrd="0" presId="urn:microsoft.com/office/officeart/2018/2/layout/IconVerticalSolidList"/>
    <dgm:cxn modelId="{2BF97189-D610-4B3B-8D97-3FF6A7D54CED}" type="presParOf" srcId="{1044FEBE-3622-434F-9BA0-DDE0BC0BB26E}" destId="{76EC3EC3-6DA6-40C0-B0CB-2161985B17B0}" srcOrd="0" destOrd="0" presId="urn:microsoft.com/office/officeart/2018/2/layout/IconVerticalSolidList"/>
    <dgm:cxn modelId="{4583B753-9477-4775-BFEF-A828AB2DB76A}" type="presParOf" srcId="{1044FEBE-3622-434F-9BA0-DDE0BC0BB26E}" destId="{797608C8-7F86-4E3C-8C92-BC1DA6D190F1}" srcOrd="1" destOrd="0" presId="urn:microsoft.com/office/officeart/2018/2/layout/IconVerticalSolidList"/>
    <dgm:cxn modelId="{859963A2-8925-40F2-97FA-4E38B463CCE1}" type="presParOf" srcId="{1044FEBE-3622-434F-9BA0-DDE0BC0BB26E}" destId="{CD5141B6-7577-472E-BE1C-2DD8437B4CE7}" srcOrd="2" destOrd="0" presId="urn:microsoft.com/office/officeart/2018/2/layout/IconVerticalSolidList"/>
    <dgm:cxn modelId="{CC535757-B298-4EDA-A2C4-0EE2EAADFCE6}" type="presParOf" srcId="{1044FEBE-3622-434F-9BA0-DDE0BC0BB26E}" destId="{82C1FA6A-011B-4AE8-9427-8B8D8A8E738F}" srcOrd="3" destOrd="0" presId="urn:microsoft.com/office/officeart/2018/2/layout/IconVerticalSolidList"/>
    <dgm:cxn modelId="{76A2B407-4EC3-49B5-B59E-875800D37A81}" type="presParOf" srcId="{AF44D3C1-184B-4DD6-9409-361234D9937B}" destId="{41C5B019-39FD-4342-83F1-F8A85A4CB11F}" srcOrd="1" destOrd="0" presId="urn:microsoft.com/office/officeart/2018/2/layout/IconVerticalSolidList"/>
    <dgm:cxn modelId="{13BC1DA8-DE33-457B-AAD3-E43B94C95B9A}" type="presParOf" srcId="{AF44D3C1-184B-4DD6-9409-361234D9937B}" destId="{53210A26-35A6-4B91-B818-66786B9D089F}" srcOrd="2" destOrd="0" presId="urn:microsoft.com/office/officeart/2018/2/layout/IconVerticalSolidList"/>
    <dgm:cxn modelId="{164520FD-F447-42EB-AC4D-3C42D03138B0}" type="presParOf" srcId="{53210A26-35A6-4B91-B818-66786B9D089F}" destId="{6A92170E-6E62-4256-9006-52C4740C627B}" srcOrd="0" destOrd="0" presId="urn:microsoft.com/office/officeart/2018/2/layout/IconVerticalSolidList"/>
    <dgm:cxn modelId="{9C3FDFE7-0383-49E8-AD90-9F4C2ABD1F10}" type="presParOf" srcId="{53210A26-35A6-4B91-B818-66786B9D089F}" destId="{4A8BC039-EB72-4D00-A8C3-068E5DF24D65}" srcOrd="1" destOrd="0" presId="urn:microsoft.com/office/officeart/2018/2/layout/IconVerticalSolidList"/>
    <dgm:cxn modelId="{31C160C4-3F92-4A20-A48D-86F782542F90}" type="presParOf" srcId="{53210A26-35A6-4B91-B818-66786B9D089F}" destId="{D5D5071B-9600-46BC-A840-CD311E9D4291}" srcOrd="2" destOrd="0" presId="urn:microsoft.com/office/officeart/2018/2/layout/IconVerticalSolidList"/>
    <dgm:cxn modelId="{84996E6D-39B2-4DE0-9DA7-936DA66C2210}" type="presParOf" srcId="{53210A26-35A6-4B91-B818-66786B9D089F}" destId="{39AA534D-8EFE-4AF5-88A8-4D72B2235335}" srcOrd="3" destOrd="0" presId="urn:microsoft.com/office/officeart/2018/2/layout/IconVerticalSolidList"/>
    <dgm:cxn modelId="{E9FF3F18-9136-435A-B77A-54FD457FD004}" type="presParOf" srcId="{AF44D3C1-184B-4DD6-9409-361234D9937B}" destId="{D003087D-9FF8-4D10-8D51-8B990209E766}" srcOrd="3" destOrd="0" presId="urn:microsoft.com/office/officeart/2018/2/layout/IconVerticalSolidList"/>
    <dgm:cxn modelId="{BDD20988-638B-415A-9FF6-C5AB9E51FE13}" type="presParOf" srcId="{AF44D3C1-184B-4DD6-9409-361234D9937B}" destId="{B93B01EE-08C9-4867-94C7-026571478DCB}" srcOrd="4" destOrd="0" presId="urn:microsoft.com/office/officeart/2018/2/layout/IconVerticalSolidList"/>
    <dgm:cxn modelId="{3E4B1F62-3025-4302-A879-BDB3953149F7}" type="presParOf" srcId="{B93B01EE-08C9-4867-94C7-026571478DCB}" destId="{203C091B-5005-4F6E-996F-2199F3E0890E}" srcOrd="0" destOrd="0" presId="urn:microsoft.com/office/officeart/2018/2/layout/IconVerticalSolidList"/>
    <dgm:cxn modelId="{D0F56656-7856-44B7-BCC1-928BB6419DE9}" type="presParOf" srcId="{B93B01EE-08C9-4867-94C7-026571478DCB}" destId="{86A3E09F-9CD7-45D5-B9B8-FD4BB921528C}" srcOrd="1" destOrd="0" presId="urn:microsoft.com/office/officeart/2018/2/layout/IconVerticalSolidList"/>
    <dgm:cxn modelId="{2CC8ACE9-D86B-4D57-824F-8839D25D7503}" type="presParOf" srcId="{B93B01EE-08C9-4867-94C7-026571478DCB}" destId="{2186D96A-73C6-49F0-AE52-7B7C8C578A64}" srcOrd="2" destOrd="0" presId="urn:microsoft.com/office/officeart/2018/2/layout/IconVerticalSolidList"/>
    <dgm:cxn modelId="{C0F88EB7-FA5D-4ACC-AA9F-679168F5D4BB}" type="presParOf" srcId="{B93B01EE-08C9-4867-94C7-026571478DCB}" destId="{A8464D91-61D2-4751-AAC1-1187C11C9A71}" srcOrd="3" destOrd="0" presId="urn:microsoft.com/office/officeart/2018/2/layout/IconVerticalSolidList"/>
    <dgm:cxn modelId="{D1EA44B3-0B5E-4B74-B1A5-00BC19DD3DBE}" type="presParOf" srcId="{AF44D3C1-184B-4DD6-9409-361234D9937B}" destId="{1CA89FAE-A430-417F-B3E1-00CED4E8CC7A}" srcOrd="5" destOrd="0" presId="urn:microsoft.com/office/officeart/2018/2/layout/IconVerticalSolidList"/>
    <dgm:cxn modelId="{EDCFBD41-A112-4C16-87E3-3DE7AE7318DC}" type="presParOf" srcId="{AF44D3C1-184B-4DD6-9409-361234D9937B}" destId="{FD0B26E6-2F5C-44B1-AE0B-B14FD04ED1DE}" srcOrd="6" destOrd="0" presId="urn:microsoft.com/office/officeart/2018/2/layout/IconVerticalSolidList"/>
    <dgm:cxn modelId="{2AC82B0C-96D1-4701-8D9F-7B14EC328E20}" type="presParOf" srcId="{FD0B26E6-2F5C-44B1-AE0B-B14FD04ED1DE}" destId="{96436494-1AD7-44F3-B2F3-5091A6C3B8F3}" srcOrd="0" destOrd="0" presId="urn:microsoft.com/office/officeart/2018/2/layout/IconVerticalSolidList"/>
    <dgm:cxn modelId="{B8684CBC-5DCA-426B-A02E-7BFC489CAF69}" type="presParOf" srcId="{FD0B26E6-2F5C-44B1-AE0B-B14FD04ED1DE}" destId="{AD55DA94-BE8D-4EF6-92C6-9E876C6B4D50}" srcOrd="1" destOrd="0" presId="urn:microsoft.com/office/officeart/2018/2/layout/IconVerticalSolidList"/>
    <dgm:cxn modelId="{B0A064E3-E653-4064-8BCC-DB2FAEAAC627}" type="presParOf" srcId="{FD0B26E6-2F5C-44B1-AE0B-B14FD04ED1DE}" destId="{93A05C14-6C54-4518-943A-C1D0A826A52B}" srcOrd="2" destOrd="0" presId="urn:microsoft.com/office/officeart/2018/2/layout/IconVerticalSolidList"/>
    <dgm:cxn modelId="{80BE18E0-7013-4420-BB9A-5737655A6693}" type="presParOf" srcId="{FD0B26E6-2F5C-44B1-AE0B-B14FD04ED1DE}" destId="{F9960052-CE81-49D1-9719-00BA4FFB1B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C58D39-5443-4F9F-9A30-543CE2100C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5DA09C-176A-49E6-BDAB-1B7DF49F7F14}">
      <dgm:prSet/>
      <dgm:spPr/>
      <dgm:t>
        <a:bodyPr/>
        <a:lstStyle/>
        <a:p>
          <a:r>
            <a:rPr lang="pl-PL"/>
            <a:t>Nie zmieniamy nic, tylko obliczamy</a:t>
          </a:r>
          <a:endParaRPr lang="en-US"/>
        </a:p>
      </dgm:t>
    </dgm:pt>
    <dgm:pt modelId="{CB9F45A8-985F-4699-8CE5-6A7FC737F153}" type="parTrans" cxnId="{0C5A0228-49B8-49CE-8E63-2635D889F3F0}">
      <dgm:prSet/>
      <dgm:spPr/>
      <dgm:t>
        <a:bodyPr/>
        <a:lstStyle/>
        <a:p>
          <a:endParaRPr lang="en-US"/>
        </a:p>
      </dgm:t>
    </dgm:pt>
    <dgm:pt modelId="{4360BA52-D483-4FF6-9990-65C8686EC828}" type="sibTrans" cxnId="{0C5A0228-49B8-49CE-8E63-2635D889F3F0}">
      <dgm:prSet/>
      <dgm:spPr/>
      <dgm:t>
        <a:bodyPr/>
        <a:lstStyle/>
        <a:p>
          <a:endParaRPr lang="en-US"/>
        </a:p>
      </dgm:t>
    </dgm:pt>
    <dgm:pt modelId="{20861980-1143-45B5-86E1-99306E3EC93C}">
      <dgm:prSet/>
      <dgm:spPr/>
      <dgm:t>
        <a:bodyPr/>
        <a:lstStyle/>
        <a:p>
          <a:r>
            <a:rPr lang="pl-PL"/>
            <a:t>Nie zmieniamy nic „na zewnątrz”</a:t>
          </a:r>
          <a:endParaRPr lang="en-US"/>
        </a:p>
      </dgm:t>
    </dgm:pt>
    <dgm:pt modelId="{B003313F-C6BC-4E24-ACE3-ACD750FED064}" type="parTrans" cxnId="{A5C0678A-DB8D-47D3-B1F9-157E06BFE9E7}">
      <dgm:prSet/>
      <dgm:spPr/>
      <dgm:t>
        <a:bodyPr/>
        <a:lstStyle/>
        <a:p>
          <a:endParaRPr lang="en-US"/>
        </a:p>
      </dgm:t>
    </dgm:pt>
    <dgm:pt modelId="{D0EE1E92-EC48-4F2F-A02A-205CB3486482}" type="sibTrans" cxnId="{A5C0678A-DB8D-47D3-B1F9-157E06BFE9E7}">
      <dgm:prSet/>
      <dgm:spPr/>
      <dgm:t>
        <a:bodyPr/>
        <a:lstStyle/>
        <a:p>
          <a:endParaRPr lang="en-US"/>
        </a:p>
      </dgm:t>
    </dgm:pt>
    <dgm:pt modelId="{749E9321-2AA6-4271-AEC9-7DCA0ED9BB4B}">
      <dgm:prSet/>
      <dgm:spPr/>
      <dgm:t>
        <a:bodyPr/>
        <a:lstStyle/>
        <a:p>
          <a:r>
            <a:rPr lang="pl-PL"/>
            <a:t>Dopuszczamy lokalną zmienność</a:t>
          </a:r>
          <a:endParaRPr lang="en-US"/>
        </a:p>
      </dgm:t>
    </dgm:pt>
    <dgm:pt modelId="{255D6AFF-9EB2-47E9-903B-D3F61359F7C3}" type="parTrans" cxnId="{990FBA5F-B95A-40CF-B775-9F687A986879}">
      <dgm:prSet/>
      <dgm:spPr/>
      <dgm:t>
        <a:bodyPr/>
        <a:lstStyle/>
        <a:p>
          <a:endParaRPr lang="en-US"/>
        </a:p>
      </dgm:t>
    </dgm:pt>
    <dgm:pt modelId="{A542D084-6523-4E44-95C3-E1A356C19F4C}" type="sibTrans" cxnId="{990FBA5F-B95A-40CF-B775-9F687A986879}">
      <dgm:prSet/>
      <dgm:spPr/>
      <dgm:t>
        <a:bodyPr/>
        <a:lstStyle/>
        <a:p>
          <a:endParaRPr lang="en-US"/>
        </a:p>
      </dgm:t>
    </dgm:pt>
    <dgm:pt modelId="{6BF1E536-28C6-4EC6-A09A-577656F12B67}" type="pres">
      <dgm:prSet presAssocID="{48C58D39-5443-4F9F-9A30-543CE2100C3D}" presName="root" presStyleCnt="0">
        <dgm:presLayoutVars>
          <dgm:dir/>
          <dgm:resizeHandles val="exact"/>
        </dgm:presLayoutVars>
      </dgm:prSet>
      <dgm:spPr/>
    </dgm:pt>
    <dgm:pt modelId="{22A6DFB9-F77D-4E21-891B-A0FEC777496C}" type="pres">
      <dgm:prSet presAssocID="{AB5DA09C-176A-49E6-BDAB-1B7DF49F7F14}" presName="compNode" presStyleCnt="0"/>
      <dgm:spPr/>
    </dgm:pt>
    <dgm:pt modelId="{45228978-3479-4D37-8F6D-38E834679A9F}" type="pres">
      <dgm:prSet presAssocID="{AB5DA09C-176A-49E6-BDAB-1B7DF49F7F14}" presName="bgRect" presStyleLbl="bgShp" presStyleIdx="0" presStyleCnt="3"/>
      <dgm:spPr/>
    </dgm:pt>
    <dgm:pt modelId="{378B01C2-21CB-4E9A-AF16-B939057E6B17}" type="pres">
      <dgm:prSet presAssocID="{AB5DA09C-176A-49E6-BDAB-1B7DF49F7F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A089C8FD-85DA-4A73-BCDB-C421B7D24558}" type="pres">
      <dgm:prSet presAssocID="{AB5DA09C-176A-49E6-BDAB-1B7DF49F7F14}" presName="spaceRect" presStyleCnt="0"/>
      <dgm:spPr/>
    </dgm:pt>
    <dgm:pt modelId="{0DDB2ACC-6C51-4B5B-89CC-E27202A91161}" type="pres">
      <dgm:prSet presAssocID="{AB5DA09C-176A-49E6-BDAB-1B7DF49F7F14}" presName="parTx" presStyleLbl="revTx" presStyleIdx="0" presStyleCnt="3">
        <dgm:presLayoutVars>
          <dgm:chMax val="0"/>
          <dgm:chPref val="0"/>
        </dgm:presLayoutVars>
      </dgm:prSet>
      <dgm:spPr/>
    </dgm:pt>
    <dgm:pt modelId="{3AB0A0EF-8FB6-4189-8100-78980AC9D3B6}" type="pres">
      <dgm:prSet presAssocID="{4360BA52-D483-4FF6-9990-65C8686EC828}" presName="sibTrans" presStyleCnt="0"/>
      <dgm:spPr/>
    </dgm:pt>
    <dgm:pt modelId="{0E8AFA8D-A9BD-45EC-B2D0-210BB6953F22}" type="pres">
      <dgm:prSet presAssocID="{20861980-1143-45B5-86E1-99306E3EC93C}" presName="compNode" presStyleCnt="0"/>
      <dgm:spPr/>
    </dgm:pt>
    <dgm:pt modelId="{2FA053C2-B328-412D-A8AA-C41EA31F8A73}" type="pres">
      <dgm:prSet presAssocID="{20861980-1143-45B5-86E1-99306E3EC93C}" presName="bgRect" presStyleLbl="bgShp" presStyleIdx="1" presStyleCnt="3"/>
      <dgm:spPr/>
    </dgm:pt>
    <dgm:pt modelId="{338E2A6D-4037-48A6-B132-87DCA8C4E465}" type="pres">
      <dgm:prSet presAssocID="{20861980-1143-45B5-86E1-99306E3EC9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B17BADB8-DE56-4A40-8329-E436DCBBD087}" type="pres">
      <dgm:prSet presAssocID="{20861980-1143-45B5-86E1-99306E3EC93C}" presName="spaceRect" presStyleCnt="0"/>
      <dgm:spPr/>
    </dgm:pt>
    <dgm:pt modelId="{7CC9E2D7-5FD7-4A1C-87CB-BEDF95345941}" type="pres">
      <dgm:prSet presAssocID="{20861980-1143-45B5-86E1-99306E3EC93C}" presName="parTx" presStyleLbl="revTx" presStyleIdx="1" presStyleCnt="3">
        <dgm:presLayoutVars>
          <dgm:chMax val="0"/>
          <dgm:chPref val="0"/>
        </dgm:presLayoutVars>
      </dgm:prSet>
      <dgm:spPr/>
    </dgm:pt>
    <dgm:pt modelId="{B71C611A-5D07-4CA1-AC9B-5EEDBAFEFAFD}" type="pres">
      <dgm:prSet presAssocID="{D0EE1E92-EC48-4F2F-A02A-205CB3486482}" presName="sibTrans" presStyleCnt="0"/>
      <dgm:spPr/>
    </dgm:pt>
    <dgm:pt modelId="{E12E622A-16F4-4658-90B6-B98DD1950EFB}" type="pres">
      <dgm:prSet presAssocID="{749E9321-2AA6-4271-AEC9-7DCA0ED9BB4B}" presName="compNode" presStyleCnt="0"/>
      <dgm:spPr/>
    </dgm:pt>
    <dgm:pt modelId="{78A0A7D1-1EA9-4053-8822-F36A9EA74200}" type="pres">
      <dgm:prSet presAssocID="{749E9321-2AA6-4271-AEC9-7DCA0ED9BB4B}" presName="bgRect" presStyleLbl="bgShp" presStyleIdx="2" presStyleCnt="3"/>
      <dgm:spPr/>
    </dgm:pt>
    <dgm:pt modelId="{6C1DC624-5F19-4181-B43D-51F7E27F9261}" type="pres">
      <dgm:prSet presAssocID="{749E9321-2AA6-4271-AEC9-7DCA0ED9BB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59BA315-3F8D-4645-B9F7-11933F06DA1D}" type="pres">
      <dgm:prSet presAssocID="{749E9321-2AA6-4271-AEC9-7DCA0ED9BB4B}" presName="spaceRect" presStyleCnt="0"/>
      <dgm:spPr/>
    </dgm:pt>
    <dgm:pt modelId="{B1CBD874-47D9-4886-AB7E-6DC175628349}" type="pres">
      <dgm:prSet presAssocID="{749E9321-2AA6-4271-AEC9-7DCA0ED9BB4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E9F008-F4CC-474B-9769-13598ADD3D03}" type="presOf" srcId="{20861980-1143-45B5-86E1-99306E3EC93C}" destId="{7CC9E2D7-5FD7-4A1C-87CB-BEDF95345941}" srcOrd="0" destOrd="0" presId="urn:microsoft.com/office/officeart/2018/2/layout/IconVerticalSolidList"/>
    <dgm:cxn modelId="{4EC0111F-B56F-44A7-9152-6779BBB4A931}" type="presOf" srcId="{749E9321-2AA6-4271-AEC9-7DCA0ED9BB4B}" destId="{B1CBD874-47D9-4886-AB7E-6DC175628349}" srcOrd="0" destOrd="0" presId="urn:microsoft.com/office/officeart/2018/2/layout/IconVerticalSolidList"/>
    <dgm:cxn modelId="{0C5A0228-49B8-49CE-8E63-2635D889F3F0}" srcId="{48C58D39-5443-4F9F-9A30-543CE2100C3D}" destId="{AB5DA09C-176A-49E6-BDAB-1B7DF49F7F14}" srcOrd="0" destOrd="0" parTransId="{CB9F45A8-985F-4699-8CE5-6A7FC737F153}" sibTransId="{4360BA52-D483-4FF6-9990-65C8686EC828}"/>
    <dgm:cxn modelId="{990FBA5F-B95A-40CF-B775-9F687A986879}" srcId="{48C58D39-5443-4F9F-9A30-543CE2100C3D}" destId="{749E9321-2AA6-4271-AEC9-7DCA0ED9BB4B}" srcOrd="2" destOrd="0" parTransId="{255D6AFF-9EB2-47E9-903B-D3F61359F7C3}" sibTransId="{A542D084-6523-4E44-95C3-E1A356C19F4C}"/>
    <dgm:cxn modelId="{8A436C7F-F796-4CF2-BAE6-65FD05C69326}" type="presOf" srcId="{48C58D39-5443-4F9F-9A30-543CE2100C3D}" destId="{6BF1E536-28C6-4EC6-A09A-577656F12B67}" srcOrd="0" destOrd="0" presId="urn:microsoft.com/office/officeart/2018/2/layout/IconVerticalSolidList"/>
    <dgm:cxn modelId="{A5C0678A-DB8D-47D3-B1F9-157E06BFE9E7}" srcId="{48C58D39-5443-4F9F-9A30-543CE2100C3D}" destId="{20861980-1143-45B5-86E1-99306E3EC93C}" srcOrd="1" destOrd="0" parTransId="{B003313F-C6BC-4E24-ACE3-ACD750FED064}" sibTransId="{D0EE1E92-EC48-4F2F-A02A-205CB3486482}"/>
    <dgm:cxn modelId="{E2DC7BFD-2A4A-4A33-8ADD-01AB0A8ECE32}" type="presOf" srcId="{AB5DA09C-176A-49E6-BDAB-1B7DF49F7F14}" destId="{0DDB2ACC-6C51-4B5B-89CC-E27202A91161}" srcOrd="0" destOrd="0" presId="urn:microsoft.com/office/officeart/2018/2/layout/IconVerticalSolidList"/>
    <dgm:cxn modelId="{93A4C0BF-4180-4316-8B65-6ABACE8CC8D7}" type="presParOf" srcId="{6BF1E536-28C6-4EC6-A09A-577656F12B67}" destId="{22A6DFB9-F77D-4E21-891B-A0FEC777496C}" srcOrd="0" destOrd="0" presId="urn:microsoft.com/office/officeart/2018/2/layout/IconVerticalSolidList"/>
    <dgm:cxn modelId="{EEEB435F-6AAE-4590-AA5E-7C9B96EE573A}" type="presParOf" srcId="{22A6DFB9-F77D-4E21-891B-A0FEC777496C}" destId="{45228978-3479-4D37-8F6D-38E834679A9F}" srcOrd="0" destOrd="0" presId="urn:microsoft.com/office/officeart/2018/2/layout/IconVerticalSolidList"/>
    <dgm:cxn modelId="{609F16F5-F286-4702-A2E4-54A1B6EB0B1E}" type="presParOf" srcId="{22A6DFB9-F77D-4E21-891B-A0FEC777496C}" destId="{378B01C2-21CB-4E9A-AF16-B939057E6B17}" srcOrd="1" destOrd="0" presId="urn:microsoft.com/office/officeart/2018/2/layout/IconVerticalSolidList"/>
    <dgm:cxn modelId="{CECD7312-232B-4294-8946-785AF8173C33}" type="presParOf" srcId="{22A6DFB9-F77D-4E21-891B-A0FEC777496C}" destId="{A089C8FD-85DA-4A73-BCDB-C421B7D24558}" srcOrd="2" destOrd="0" presId="urn:microsoft.com/office/officeart/2018/2/layout/IconVerticalSolidList"/>
    <dgm:cxn modelId="{232E3D64-7AAF-42FA-9A7B-C3ED2750C119}" type="presParOf" srcId="{22A6DFB9-F77D-4E21-891B-A0FEC777496C}" destId="{0DDB2ACC-6C51-4B5B-89CC-E27202A91161}" srcOrd="3" destOrd="0" presId="urn:microsoft.com/office/officeart/2018/2/layout/IconVerticalSolidList"/>
    <dgm:cxn modelId="{FC4F530F-0100-4B92-B302-B447FC9BBCB6}" type="presParOf" srcId="{6BF1E536-28C6-4EC6-A09A-577656F12B67}" destId="{3AB0A0EF-8FB6-4189-8100-78980AC9D3B6}" srcOrd="1" destOrd="0" presId="urn:microsoft.com/office/officeart/2018/2/layout/IconVerticalSolidList"/>
    <dgm:cxn modelId="{4194C223-6F9E-4792-B975-2EEC853F7725}" type="presParOf" srcId="{6BF1E536-28C6-4EC6-A09A-577656F12B67}" destId="{0E8AFA8D-A9BD-45EC-B2D0-210BB6953F22}" srcOrd="2" destOrd="0" presId="urn:microsoft.com/office/officeart/2018/2/layout/IconVerticalSolidList"/>
    <dgm:cxn modelId="{FF8D47BC-C84D-4F64-8514-C0A86D311290}" type="presParOf" srcId="{0E8AFA8D-A9BD-45EC-B2D0-210BB6953F22}" destId="{2FA053C2-B328-412D-A8AA-C41EA31F8A73}" srcOrd="0" destOrd="0" presId="urn:microsoft.com/office/officeart/2018/2/layout/IconVerticalSolidList"/>
    <dgm:cxn modelId="{308FE01D-CD8A-4649-95A0-910C51A0855C}" type="presParOf" srcId="{0E8AFA8D-A9BD-45EC-B2D0-210BB6953F22}" destId="{338E2A6D-4037-48A6-B132-87DCA8C4E465}" srcOrd="1" destOrd="0" presId="urn:microsoft.com/office/officeart/2018/2/layout/IconVerticalSolidList"/>
    <dgm:cxn modelId="{C4584852-762E-4FB5-9908-737694385D89}" type="presParOf" srcId="{0E8AFA8D-A9BD-45EC-B2D0-210BB6953F22}" destId="{B17BADB8-DE56-4A40-8329-E436DCBBD087}" srcOrd="2" destOrd="0" presId="urn:microsoft.com/office/officeart/2018/2/layout/IconVerticalSolidList"/>
    <dgm:cxn modelId="{73743D8C-A165-4882-869E-AF68CF10C7ED}" type="presParOf" srcId="{0E8AFA8D-A9BD-45EC-B2D0-210BB6953F22}" destId="{7CC9E2D7-5FD7-4A1C-87CB-BEDF95345941}" srcOrd="3" destOrd="0" presId="urn:microsoft.com/office/officeart/2018/2/layout/IconVerticalSolidList"/>
    <dgm:cxn modelId="{17ED3E77-FE83-4EB5-B3D5-3369AC2E90EE}" type="presParOf" srcId="{6BF1E536-28C6-4EC6-A09A-577656F12B67}" destId="{B71C611A-5D07-4CA1-AC9B-5EEDBAFEFAFD}" srcOrd="3" destOrd="0" presId="urn:microsoft.com/office/officeart/2018/2/layout/IconVerticalSolidList"/>
    <dgm:cxn modelId="{BAFC876B-27B2-4A6E-AF4C-3B9727D6949C}" type="presParOf" srcId="{6BF1E536-28C6-4EC6-A09A-577656F12B67}" destId="{E12E622A-16F4-4658-90B6-B98DD1950EFB}" srcOrd="4" destOrd="0" presId="urn:microsoft.com/office/officeart/2018/2/layout/IconVerticalSolidList"/>
    <dgm:cxn modelId="{20302C04-0FB1-458F-B6A5-16BD07DE388B}" type="presParOf" srcId="{E12E622A-16F4-4658-90B6-B98DD1950EFB}" destId="{78A0A7D1-1EA9-4053-8822-F36A9EA74200}" srcOrd="0" destOrd="0" presId="urn:microsoft.com/office/officeart/2018/2/layout/IconVerticalSolidList"/>
    <dgm:cxn modelId="{2DA89D6A-0C04-4964-8C57-863F44F76402}" type="presParOf" srcId="{E12E622A-16F4-4658-90B6-B98DD1950EFB}" destId="{6C1DC624-5F19-4181-B43D-51F7E27F9261}" srcOrd="1" destOrd="0" presId="urn:microsoft.com/office/officeart/2018/2/layout/IconVerticalSolidList"/>
    <dgm:cxn modelId="{4286220D-C939-4100-990C-4BF5F5945BCA}" type="presParOf" srcId="{E12E622A-16F4-4658-90B6-B98DD1950EFB}" destId="{E59BA315-3F8D-4645-B9F7-11933F06DA1D}" srcOrd="2" destOrd="0" presId="urn:microsoft.com/office/officeart/2018/2/layout/IconVerticalSolidList"/>
    <dgm:cxn modelId="{1F08C7A5-752B-4620-B642-E2FFD8DF173D}" type="presParOf" srcId="{E12E622A-16F4-4658-90B6-B98DD1950EFB}" destId="{B1CBD874-47D9-4886-AB7E-6DC1756283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083568-5D3B-476C-84BE-23CC7D0E81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4C7FD7-8140-48BD-91E2-014CF3E3F516}">
      <dgm:prSet/>
      <dgm:spPr/>
      <dgm:t>
        <a:bodyPr/>
        <a:lstStyle/>
        <a:p>
          <a:r>
            <a:rPr lang="pl-PL"/>
            <a:t>Zmiana wartości zmiennej</a:t>
          </a:r>
          <a:endParaRPr lang="en-US"/>
        </a:p>
      </dgm:t>
    </dgm:pt>
    <dgm:pt modelId="{584103ED-07D8-4E8D-BD5A-998B0A5665C8}" type="parTrans" cxnId="{F67F28E2-1A54-4EFD-B3B3-944AA35A441B}">
      <dgm:prSet/>
      <dgm:spPr/>
      <dgm:t>
        <a:bodyPr/>
        <a:lstStyle/>
        <a:p>
          <a:endParaRPr lang="en-US"/>
        </a:p>
      </dgm:t>
    </dgm:pt>
    <dgm:pt modelId="{0056E9A3-B189-4620-9704-FCF16D42A3D3}" type="sibTrans" cxnId="{F67F28E2-1A54-4EFD-B3B3-944AA35A441B}">
      <dgm:prSet/>
      <dgm:spPr/>
      <dgm:t>
        <a:bodyPr/>
        <a:lstStyle/>
        <a:p>
          <a:endParaRPr lang="en-US"/>
        </a:p>
      </dgm:t>
    </dgm:pt>
    <dgm:pt modelId="{038221E8-5364-46D4-84D9-FCEB3254A77A}">
      <dgm:prSet/>
      <dgm:spPr/>
      <dgm:t>
        <a:bodyPr/>
        <a:lstStyle/>
        <a:p>
          <a:r>
            <a:rPr lang="pl-PL"/>
            <a:t>Zapisanie danych na dysku</a:t>
          </a:r>
          <a:endParaRPr lang="en-US"/>
        </a:p>
      </dgm:t>
    </dgm:pt>
    <dgm:pt modelId="{63DBFEC2-A019-4DB8-A473-E47878346ADD}" type="parTrans" cxnId="{F77A5DE5-6239-41D6-8DE3-F5566DB9B4EC}">
      <dgm:prSet/>
      <dgm:spPr/>
      <dgm:t>
        <a:bodyPr/>
        <a:lstStyle/>
        <a:p>
          <a:endParaRPr lang="en-US"/>
        </a:p>
      </dgm:t>
    </dgm:pt>
    <dgm:pt modelId="{BFA76ECB-3595-41B9-B4A2-FEF45906B9FF}" type="sibTrans" cxnId="{F77A5DE5-6239-41D6-8DE3-F5566DB9B4EC}">
      <dgm:prSet/>
      <dgm:spPr/>
      <dgm:t>
        <a:bodyPr/>
        <a:lstStyle/>
        <a:p>
          <a:endParaRPr lang="en-US"/>
        </a:p>
      </dgm:t>
    </dgm:pt>
    <dgm:pt modelId="{AA252325-6F19-4DBD-9B8C-DB5F3D07C9EE}">
      <dgm:prSet/>
      <dgm:spPr/>
      <dgm:t>
        <a:bodyPr/>
        <a:lstStyle/>
        <a:p>
          <a:r>
            <a:rPr lang="pl-PL"/>
            <a:t>Włączanie/wyłączanie przycisku w interfejsie użytkownika</a:t>
          </a:r>
          <a:endParaRPr lang="en-US"/>
        </a:p>
      </dgm:t>
    </dgm:pt>
    <dgm:pt modelId="{BA0B5BC3-CDE2-40FE-A854-C9C3719F8844}" type="parTrans" cxnId="{E96EB0F9-BD89-4BF7-B2B0-44C32C697D69}">
      <dgm:prSet/>
      <dgm:spPr/>
      <dgm:t>
        <a:bodyPr/>
        <a:lstStyle/>
        <a:p>
          <a:endParaRPr lang="en-US"/>
        </a:p>
      </dgm:t>
    </dgm:pt>
    <dgm:pt modelId="{DF821FEB-FB99-4691-8B11-2D5B84F64BC3}" type="sibTrans" cxnId="{E96EB0F9-BD89-4BF7-B2B0-44C32C697D69}">
      <dgm:prSet/>
      <dgm:spPr/>
      <dgm:t>
        <a:bodyPr/>
        <a:lstStyle/>
        <a:p>
          <a:endParaRPr lang="en-US"/>
        </a:p>
      </dgm:t>
    </dgm:pt>
    <dgm:pt modelId="{BB7A0596-B112-48F7-B01A-FDBD96C8E4AB}">
      <dgm:prSet/>
      <dgm:spPr/>
      <dgm:t>
        <a:bodyPr/>
        <a:lstStyle/>
        <a:p>
          <a:r>
            <a:rPr lang="pl-PL" b="1"/>
            <a:t>Efekt uboczny nie musi być ukryty albo niezamierzony</a:t>
          </a:r>
          <a:endParaRPr lang="en-US"/>
        </a:p>
      </dgm:t>
    </dgm:pt>
    <dgm:pt modelId="{940B97C7-0D1F-4096-B379-D190B52A75CB}" type="parTrans" cxnId="{67C388E2-971A-44AB-A1DC-472F8E5B71B1}">
      <dgm:prSet/>
      <dgm:spPr/>
      <dgm:t>
        <a:bodyPr/>
        <a:lstStyle/>
        <a:p>
          <a:endParaRPr lang="en-US"/>
        </a:p>
      </dgm:t>
    </dgm:pt>
    <dgm:pt modelId="{E07B7FC5-697B-4DF2-9180-5B301C53B230}" type="sibTrans" cxnId="{67C388E2-971A-44AB-A1DC-472F8E5B71B1}">
      <dgm:prSet/>
      <dgm:spPr/>
      <dgm:t>
        <a:bodyPr/>
        <a:lstStyle/>
        <a:p>
          <a:endParaRPr lang="en-US"/>
        </a:p>
      </dgm:t>
    </dgm:pt>
    <dgm:pt modelId="{25295EFC-0679-4C1F-BFB1-E764847E8D5B}" type="pres">
      <dgm:prSet presAssocID="{84083568-5D3B-476C-84BE-23CC7D0E8197}" presName="root" presStyleCnt="0">
        <dgm:presLayoutVars>
          <dgm:dir/>
          <dgm:resizeHandles val="exact"/>
        </dgm:presLayoutVars>
      </dgm:prSet>
      <dgm:spPr/>
    </dgm:pt>
    <dgm:pt modelId="{8CA89C44-14BA-4274-A424-0B603A8C8C5A}" type="pres">
      <dgm:prSet presAssocID="{834C7FD7-8140-48BD-91E2-014CF3E3F516}" presName="compNode" presStyleCnt="0"/>
      <dgm:spPr/>
    </dgm:pt>
    <dgm:pt modelId="{8E5B2BEC-1217-43AC-9E64-7844962038C0}" type="pres">
      <dgm:prSet presAssocID="{834C7FD7-8140-48BD-91E2-014CF3E3F516}" presName="bgRect" presStyleLbl="bgShp" presStyleIdx="0" presStyleCnt="4"/>
      <dgm:spPr/>
    </dgm:pt>
    <dgm:pt modelId="{FC79E72D-050B-4F35-8735-9FBBEC4DD51F}" type="pres">
      <dgm:prSet presAssocID="{834C7FD7-8140-48BD-91E2-014CF3E3F51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8AA8A9A-2E72-4DD6-BF80-F5109BFE173F}" type="pres">
      <dgm:prSet presAssocID="{834C7FD7-8140-48BD-91E2-014CF3E3F516}" presName="spaceRect" presStyleCnt="0"/>
      <dgm:spPr/>
    </dgm:pt>
    <dgm:pt modelId="{68DF9074-ADEE-4768-86F7-ED77C6DA3A80}" type="pres">
      <dgm:prSet presAssocID="{834C7FD7-8140-48BD-91E2-014CF3E3F516}" presName="parTx" presStyleLbl="revTx" presStyleIdx="0" presStyleCnt="4">
        <dgm:presLayoutVars>
          <dgm:chMax val="0"/>
          <dgm:chPref val="0"/>
        </dgm:presLayoutVars>
      </dgm:prSet>
      <dgm:spPr/>
    </dgm:pt>
    <dgm:pt modelId="{C4B16D9A-3141-49DF-BA4B-8EABDFC42F93}" type="pres">
      <dgm:prSet presAssocID="{0056E9A3-B189-4620-9704-FCF16D42A3D3}" presName="sibTrans" presStyleCnt="0"/>
      <dgm:spPr/>
    </dgm:pt>
    <dgm:pt modelId="{0A8B24AC-4797-4E01-B2A5-E7C7FC475CC9}" type="pres">
      <dgm:prSet presAssocID="{038221E8-5364-46D4-84D9-FCEB3254A77A}" presName="compNode" presStyleCnt="0"/>
      <dgm:spPr/>
    </dgm:pt>
    <dgm:pt modelId="{EAF56541-0A34-4186-988D-CB4B5D18334E}" type="pres">
      <dgm:prSet presAssocID="{038221E8-5364-46D4-84D9-FCEB3254A77A}" presName="bgRect" presStyleLbl="bgShp" presStyleIdx="1" presStyleCnt="4"/>
      <dgm:spPr/>
    </dgm:pt>
    <dgm:pt modelId="{2E8E32ED-9A27-4B7B-89B7-A9FC5E18A407}" type="pres">
      <dgm:prSet presAssocID="{038221E8-5364-46D4-84D9-FCEB3254A7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9CAFEDD5-AF5C-441D-88D0-3C7466E7DE5F}" type="pres">
      <dgm:prSet presAssocID="{038221E8-5364-46D4-84D9-FCEB3254A77A}" presName="spaceRect" presStyleCnt="0"/>
      <dgm:spPr/>
    </dgm:pt>
    <dgm:pt modelId="{352068E3-0EDE-4636-B4D5-B69AB271906F}" type="pres">
      <dgm:prSet presAssocID="{038221E8-5364-46D4-84D9-FCEB3254A77A}" presName="parTx" presStyleLbl="revTx" presStyleIdx="1" presStyleCnt="4">
        <dgm:presLayoutVars>
          <dgm:chMax val="0"/>
          <dgm:chPref val="0"/>
        </dgm:presLayoutVars>
      </dgm:prSet>
      <dgm:spPr/>
    </dgm:pt>
    <dgm:pt modelId="{48D0F173-BC45-48D2-A23A-BB97D0BE0D4C}" type="pres">
      <dgm:prSet presAssocID="{BFA76ECB-3595-41B9-B4A2-FEF45906B9FF}" presName="sibTrans" presStyleCnt="0"/>
      <dgm:spPr/>
    </dgm:pt>
    <dgm:pt modelId="{AD0ACD09-3508-481C-9DA6-6CB179357BE2}" type="pres">
      <dgm:prSet presAssocID="{AA252325-6F19-4DBD-9B8C-DB5F3D07C9EE}" presName="compNode" presStyleCnt="0"/>
      <dgm:spPr/>
    </dgm:pt>
    <dgm:pt modelId="{ACF36873-F6BE-4556-8DE6-8DAA5E1E5F91}" type="pres">
      <dgm:prSet presAssocID="{AA252325-6F19-4DBD-9B8C-DB5F3D07C9EE}" presName="bgRect" presStyleLbl="bgShp" presStyleIdx="2" presStyleCnt="4"/>
      <dgm:spPr/>
    </dgm:pt>
    <dgm:pt modelId="{102D6182-155A-4A82-868B-F010D6F078B9}" type="pres">
      <dgm:prSet presAssocID="{AA252325-6F19-4DBD-9B8C-DB5F3D07C9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E11D5204-6384-47B4-A7DA-5927ACA2A77B}" type="pres">
      <dgm:prSet presAssocID="{AA252325-6F19-4DBD-9B8C-DB5F3D07C9EE}" presName="spaceRect" presStyleCnt="0"/>
      <dgm:spPr/>
    </dgm:pt>
    <dgm:pt modelId="{08E580E6-DBCB-4F1C-8D29-952770BAD502}" type="pres">
      <dgm:prSet presAssocID="{AA252325-6F19-4DBD-9B8C-DB5F3D07C9EE}" presName="parTx" presStyleLbl="revTx" presStyleIdx="2" presStyleCnt="4">
        <dgm:presLayoutVars>
          <dgm:chMax val="0"/>
          <dgm:chPref val="0"/>
        </dgm:presLayoutVars>
      </dgm:prSet>
      <dgm:spPr/>
    </dgm:pt>
    <dgm:pt modelId="{1F02B926-DE0A-4C89-A183-65D1D18D9FE3}" type="pres">
      <dgm:prSet presAssocID="{DF821FEB-FB99-4691-8B11-2D5B84F64BC3}" presName="sibTrans" presStyleCnt="0"/>
      <dgm:spPr/>
    </dgm:pt>
    <dgm:pt modelId="{8A99E902-7A62-45D1-9680-81C879DE5431}" type="pres">
      <dgm:prSet presAssocID="{BB7A0596-B112-48F7-B01A-FDBD96C8E4AB}" presName="compNode" presStyleCnt="0"/>
      <dgm:spPr/>
    </dgm:pt>
    <dgm:pt modelId="{2EABEFD2-1D59-422F-9BAD-5E6D18066952}" type="pres">
      <dgm:prSet presAssocID="{BB7A0596-B112-48F7-B01A-FDBD96C8E4AB}" presName="bgRect" presStyleLbl="bgShp" presStyleIdx="3" presStyleCnt="4"/>
      <dgm:spPr/>
    </dgm:pt>
    <dgm:pt modelId="{39F58288-DA5C-4B39-A406-EF2018F377F5}" type="pres">
      <dgm:prSet presAssocID="{BB7A0596-B112-48F7-B01A-FDBD96C8E4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45D67CB2-0446-42EE-B91F-C2977323AF9C}" type="pres">
      <dgm:prSet presAssocID="{BB7A0596-B112-48F7-B01A-FDBD96C8E4AB}" presName="spaceRect" presStyleCnt="0"/>
      <dgm:spPr/>
    </dgm:pt>
    <dgm:pt modelId="{FB5C07BE-0194-459F-9CE9-1C657EADEBD5}" type="pres">
      <dgm:prSet presAssocID="{BB7A0596-B112-48F7-B01A-FDBD96C8E4A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BF39505-B86B-4501-8C55-6E6C5E77222B}" type="presOf" srcId="{038221E8-5364-46D4-84D9-FCEB3254A77A}" destId="{352068E3-0EDE-4636-B4D5-B69AB271906F}" srcOrd="0" destOrd="0" presId="urn:microsoft.com/office/officeart/2018/2/layout/IconVerticalSolidList"/>
    <dgm:cxn modelId="{39A05921-5DAA-4E80-B7C1-5D7F9AAA0D3C}" type="presOf" srcId="{BB7A0596-B112-48F7-B01A-FDBD96C8E4AB}" destId="{FB5C07BE-0194-459F-9CE9-1C657EADEBD5}" srcOrd="0" destOrd="0" presId="urn:microsoft.com/office/officeart/2018/2/layout/IconVerticalSolidList"/>
    <dgm:cxn modelId="{B72FEF2E-325A-40BD-B525-0486C95D58D4}" type="presOf" srcId="{834C7FD7-8140-48BD-91E2-014CF3E3F516}" destId="{68DF9074-ADEE-4768-86F7-ED77C6DA3A80}" srcOrd="0" destOrd="0" presId="urn:microsoft.com/office/officeart/2018/2/layout/IconVerticalSolidList"/>
    <dgm:cxn modelId="{78687181-A061-462B-A5B1-C13B4A6B9CA0}" type="presOf" srcId="{AA252325-6F19-4DBD-9B8C-DB5F3D07C9EE}" destId="{08E580E6-DBCB-4F1C-8D29-952770BAD502}" srcOrd="0" destOrd="0" presId="urn:microsoft.com/office/officeart/2018/2/layout/IconVerticalSolidList"/>
    <dgm:cxn modelId="{DB480893-20F0-4970-9AD1-AA109510D04E}" type="presOf" srcId="{84083568-5D3B-476C-84BE-23CC7D0E8197}" destId="{25295EFC-0679-4C1F-BFB1-E764847E8D5B}" srcOrd="0" destOrd="0" presId="urn:microsoft.com/office/officeart/2018/2/layout/IconVerticalSolidList"/>
    <dgm:cxn modelId="{F67F28E2-1A54-4EFD-B3B3-944AA35A441B}" srcId="{84083568-5D3B-476C-84BE-23CC7D0E8197}" destId="{834C7FD7-8140-48BD-91E2-014CF3E3F516}" srcOrd="0" destOrd="0" parTransId="{584103ED-07D8-4E8D-BD5A-998B0A5665C8}" sibTransId="{0056E9A3-B189-4620-9704-FCF16D42A3D3}"/>
    <dgm:cxn modelId="{67C388E2-971A-44AB-A1DC-472F8E5B71B1}" srcId="{84083568-5D3B-476C-84BE-23CC7D0E8197}" destId="{BB7A0596-B112-48F7-B01A-FDBD96C8E4AB}" srcOrd="3" destOrd="0" parTransId="{940B97C7-0D1F-4096-B379-D190B52A75CB}" sibTransId="{E07B7FC5-697B-4DF2-9180-5B301C53B230}"/>
    <dgm:cxn modelId="{F77A5DE5-6239-41D6-8DE3-F5566DB9B4EC}" srcId="{84083568-5D3B-476C-84BE-23CC7D0E8197}" destId="{038221E8-5364-46D4-84D9-FCEB3254A77A}" srcOrd="1" destOrd="0" parTransId="{63DBFEC2-A019-4DB8-A473-E47878346ADD}" sibTransId="{BFA76ECB-3595-41B9-B4A2-FEF45906B9FF}"/>
    <dgm:cxn modelId="{E96EB0F9-BD89-4BF7-B2B0-44C32C697D69}" srcId="{84083568-5D3B-476C-84BE-23CC7D0E8197}" destId="{AA252325-6F19-4DBD-9B8C-DB5F3D07C9EE}" srcOrd="2" destOrd="0" parTransId="{BA0B5BC3-CDE2-40FE-A854-C9C3719F8844}" sibTransId="{DF821FEB-FB99-4691-8B11-2D5B84F64BC3}"/>
    <dgm:cxn modelId="{628E9688-3B13-4406-A7D4-B4634754CBB7}" type="presParOf" srcId="{25295EFC-0679-4C1F-BFB1-E764847E8D5B}" destId="{8CA89C44-14BA-4274-A424-0B603A8C8C5A}" srcOrd="0" destOrd="0" presId="urn:microsoft.com/office/officeart/2018/2/layout/IconVerticalSolidList"/>
    <dgm:cxn modelId="{8059F5CC-E3CE-4D1C-B9B8-7DF70B576361}" type="presParOf" srcId="{8CA89C44-14BA-4274-A424-0B603A8C8C5A}" destId="{8E5B2BEC-1217-43AC-9E64-7844962038C0}" srcOrd="0" destOrd="0" presId="urn:microsoft.com/office/officeart/2018/2/layout/IconVerticalSolidList"/>
    <dgm:cxn modelId="{95460FF9-7C57-4119-BD1F-5025E7E6CF88}" type="presParOf" srcId="{8CA89C44-14BA-4274-A424-0B603A8C8C5A}" destId="{FC79E72D-050B-4F35-8735-9FBBEC4DD51F}" srcOrd="1" destOrd="0" presId="urn:microsoft.com/office/officeart/2018/2/layout/IconVerticalSolidList"/>
    <dgm:cxn modelId="{E4909278-ADDE-4590-B0E5-1B391E6F0F2A}" type="presParOf" srcId="{8CA89C44-14BA-4274-A424-0B603A8C8C5A}" destId="{78AA8A9A-2E72-4DD6-BF80-F5109BFE173F}" srcOrd="2" destOrd="0" presId="urn:microsoft.com/office/officeart/2018/2/layout/IconVerticalSolidList"/>
    <dgm:cxn modelId="{86AF89C1-74C4-4B41-BB27-3A6674B7E42C}" type="presParOf" srcId="{8CA89C44-14BA-4274-A424-0B603A8C8C5A}" destId="{68DF9074-ADEE-4768-86F7-ED77C6DA3A80}" srcOrd="3" destOrd="0" presId="urn:microsoft.com/office/officeart/2018/2/layout/IconVerticalSolidList"/>
    <dgm:cxn modelId="{DAC6FEBE-CA84-4E6B-851C-8B66EAD2F319}" type="presParOf" srcId="{25295EFC-0679-4C1F-BFB1-E764847E8D5B}" destId="{C4B16D9A-3141-49DF-BA4B-8EABDFC42F93}" srcOrd="1" destOrd="0" presId="urn:microsoft.com/office/officeart/2018/2/layout/IconVerticalSolidList"/>
    <dgm:cxn modelId="{7ADE6C0D-F9AF-4662-92BD-D8C9CDE7914B}" type="presParOf" srcId="{25295EFC-0679-4C1F-BFB1-E764847E8D5B}" destId="{0A8B24AC-4797-4E01-B2A5-E7C7FC475CC9}" srcOrd="2" destOrd="0" presId="urn:microsoft.com/office/officeart/2018/2/layout/IconVerticalSolidList"/>
    <dgm:cxn modelId="{B45C8CE2-2BFF-4625-9922-21F353C01EC7}" type="presParOf" srcId="{0A8B24AC-4797-4E01-B2A5-E7C7FC475CC9}" destId="{EAF56541-0A34-4186-988D-CB4B5D18334E}" srcOrd="0" destOrd="0" presId="urn:microsoft.com/office/officeart/2018/2/layout/IconVerticalSolidList"/>
    <dgm:cxn modelId="{3D965C89-E8EE-40E1-97E2-63BF88C407CC}" type="presParOf" srcId="{0A8B24AC-4797-4E01-B2A5-E7C7FC475CC9}" destId="{2E8E32ED-9A27-4B7B-89B7-A9FC5E18A407}" srcOrd="1" destOrd="0" presId="urn:microsoft.com/office/officeart/2018/2/layout/IconVerticalSolidList"/>
    <dgm:cxn modelId="{A5EC55DC-AF2C-49E3-9FF6-6EC73EF344DC}" type="presParOf" srcId="{0A8B24AC-4797-4E01-B2A5-E7C7FC475CC9}" destId="{9CAFEDD5-AF5C-441D-88D0-3C7466E7DE5F}" srcOrd="2" destOrd="0" presId="urn:microsoft.com/office/officeart/2018/2/layout/IconVerticalSolidList"/>
    <dgm:cxn modelId="{786316D4-251F-4874-B114-D9232C5DF489}" type="presParOf" srcId="{0A8B24AC-4797-4E01-B2A5-E7C7FC475CC9}" destId="{352068E3-0EDE-4636-B4D5-B69AB271906F}" srcOrd="3" destOrd="0" presId="urn:microsoft.com/office/officeart/2018/2/layout/IconVerticalSolidList"/>
    <dgm:cxn modelId="{870B3586-35B7-4953-9A75-3C2293616440}" type="presParOf" srcId="{25295EFC-0679-4C1F-BFB1-E764847E8D5B}" destId="{48D0F173-BC45-48D2-A23A-BB97D0BE0D4C}" srcOrd="3" destOrd="0" presId="urn:microsoft.com/office/officeart/2018/2/layout/IconVerticalSolidList"/>
    <dgm:cxn modelId="{F6B9487C-7954-49B4-A7CD-B70CF272697D}" type="presParOf" srcId="{25295EFC-0679-4C1F-BFB1-E764847E8D5B}" destId="{AD0ACD09-3508-481C-9DA6-6CB179357BE2}" srcOrd="4" destOrd="0" presId="urn:microsoft.com/office/officeart/2018/2/layout/IconVerticalSolidList"/>
    <dgm:cxn modelId="{636D6B78-0CF5-4ECD-8FE1-4C86FC6ED8AA}" type="presParOf" srcId="{AD0ACD09-3508-481C-9DA6-6CB179357BE2}" destId="{ACF36873-F6BE-4556-8DE6-8DAA5E1E5F91}" srcOrd="0" destOrd="0" presId="urn:microsoft.com/office/officeart/2018/2/layout/IconVerticalSolidList"/>
    <dgm:cxn modelId="{BCFAA2B5-2615-49A3-8042-AD6C0B52C201}" type="presParOf" srcId="{AD0ACD09-3508-481C-9DA6-6CB179357BE2}" destId="{102D6182-155A-4A82-868B-F010D6F078B9}" srcOrd="1" destOrd="0" presId="urn:microsoft.com/office/officeart/2018/2/layout/IconVerticalSolidList"/>
    <dgm:cxn modelId="{52B3770A-FEF9-4B10-8D16-71563ADB5B8E}" type="presParOf" srcId="{AD0ACD09-3508-481C-9DA6-6CB179357BE2}" destId="{E11D5204-6384-47B4-A7DA-5927ACA2A77B}" srcOrd="2" destOrd="0" presId="urn:microsoft.com/office/officeart/2018/2/layout/IconVerticalSolidList"/>
    <dgm:cxn modelId="{3994323F-1245-4A20-A8D9-E7D9B0C9E558}" type="presParOf" srcId="{AD0ACD09-3508-481C-9DA6-6CB179357BE2}" destId="{08E580E6-DBCB-4F1C-8D29-952770BAD502}" srcOrd="3" destOrd="0" presId="urn:microsoft.com/office/officeart/2018/2/layout/IconVerticalSolidList"/>
    <dgm:cxn modelId="{E309CABC-D807-478D-AADD-45B6BB22F9AF}" type="presParOf" srcId="{25295EFC-0679-4C1F-BFB1-E764847E8D5B}" destId="{1F02B926-DE0A-4C89-A183-65D1D18D9FE3}" srcOrd="5" destOrd="0" presId="urn:microsoft.com/office/officeart/2018/2/layout/IconVerticalSolidList"/>
    <dgm:cxn modelId="{D1493FC0-DC0F-4FAB-B1E7-B40A2C85DACD}" type="presParOf" srcId="{25295EFC-0679-4C1F-BFB1-E764847E8D5B}" destId="{8A99E902-7A62-45D1-9680-81C879DE5431}" srcOrd="6" destOrd="0" presId="urn:microsoft.com/office/officeart/2018/2/layout/IconVerticalSolidList"/>
    <dgm:cxn modelId="{EF602CA3-F5BE-44A2-B69F-43D243A78795}" type="presParOf" srcId="{8A99E902-7A62-45D1-9680-81C879DE5431}" destId="{2EABEFD2-1D59-422F-9BAD-5E6D18066952}" srcOrd="0" destOrd="0" presId="urn:microsoft.com/office/officeart/2018/2/layout/IconVerticalSolidList"/>
    <dgm:cxn modelId="{508667B9-7681-48D1-91E8-E70721FFB0FC}" type="presParOf" srcId="{8A99E902-7A62-45D1-9680-81C879DE5431}" destId="{39F58288-DA5C-4B39-A406-EF2018F377F5}" srcOrd="1" destOrd="0" presId="urn:microsoft.com/office/officeart/2018/2/layout/IconVerticalSolidList"/>
    <dgm:cxn modelId="{AFC3A8CA-3456-464A-B525-779391A5D303}" type="presParOf" srcId="{8A99E902-7A62-45D1-9680-81C879DE5431}" destId="{45D67CB2-0446-42EE-B91F-C2977323AF9C}" srcOrd="2" destOrd="0" presId="urn:microsoft.com/office/officeart/2018/2/layout/IconVerticalSolidList"/>
    <dgm:cxn modelId="{FDE149AC-37B6-438E-B33A-0EC383EA0C78}" type="presParOf" srcId="{8A99E902-7A62-45D1-9680-81C879DE5431}" destId="{FB5C07BE-0194-459F-9CE9-1C657EADEB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B2EBE17-846B-480A-847D-854328C88F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DCFA227-3591-46E3-8B88-ECC7B07C49C0}">
      <dgm:prSet/>
      <dgm:spPr/>
      <dgm:t>
        <a:bodyPr/>
        <a:lstStyle/>
        <a:p>
          <a:r>
            <a:rPr lang="pl-PL"/>
            <a:t>Zależne wyłącznie od parametrów wejściowych</a:t>
          </a:r>
          <a:endParaRPr lang="en-US"/>
        </a:p>
      </dgm:t>
    </dgm:pt>
    <dgm:pt modelId="{097AD09B-56D4-46B4-A63D-E587D1E5362B}" type="parTrans" cxnId="{FD3D9524-2F1B-47B5-9B47-5BFE55FEBD7C}">
      <dgm:prSet/>
      <dgm:spPr/>
      <dgm:t>
        <a:bodyPr/>
        <a:lstStyle/>
        <a:p>
          <a:endParaRPr lang="en-US"/>
        </a:p>
      </dgm:t>
    </dgm:pt>
    <dgm:pt modelId="{9979BAD9-42DE-4250-8D56-943A5A72B4D3}" type="sibTrans" cxnId="{FD3D9524-2F1B-47B5-9B47-5BFE55FEBD7C}">
      <dgm:prSet/>
      <dgm:spPr/>
      <dgm:t>
        <a:bodyPr/>
        <a:lstStyle/>
        <a:p>
          <a:endParaRPr lang="en-US"/>
        </a:p>
      </dgm:t>
    </dgm:pt>
    <dgm:pt modelId="{8F30F9B9-D618-482D-84E8-76876491DDD5}">
      <dgm:prSet/>
      <dgm:spPr/>
      <dgm:t>
        <a:bodyPr/>
        <a:lstStyle/>
        <a:p>
          <a:r>
            <a:rPr lang="pl-PL"/>
            <a:t>Każde wywołanie z takimi samymi wartościami parametrów daje ten sam wynik</a:t>
          </a:r>
          <a:endParaRPr lang="en-US"/>
        </a:p>
      </dgm:t>
    </dgm:pt>
    <dgm:pt modelId="{67E8844A-1989-4299-9AA9-22867552CF07}" type="parTrans" cxnId="{12C2C50C-FD9B-4073-AE9F-807E080A5B85}">
      <dgm:prSet/>
      <dgm:spPr/>
      <dgm:t>
        <a:bodyPr/>
        <a:lstStyle/>
        <a:p>
          <a:endParaRPr lang="en-US"/>
        </a:p>
      </dgm:t>
    </dgm:pt>
    <dgm:pt modelId="{93BE73A3-EAF1-4763-A659-9C23D987371D}" type="sibTrans" cxnId="{12C2C50C-FD9B-4073-AE9F-807E080A5B85}">
      <dgm:prSet/>
      <dgm:spPr/>
      <dgm:t>
        <a:bodyPr/>
        <a:lstStyle/>
        <a:p>
          <a:endParaRPr lang="en-US"/>
        </a:p>
      </dgm:t>
    </dgm:pt>
    <dgm:pt modelId="{42A5C2C8-1247-4FD1-BB85-0A3FCEF01757}">
      <dgm:prSet/>
      <dgm:spPr/>
      <dgm:t>
        <a:bodyPr/>
        <a:lstStyle/>
        <a:p>
          <a:r>
            <a:rPr lang="pl-PL"/>
            <a:t>Łatwe do testowania w testach jednostkowych</a:t>
          </a:r>
          <a:endParaRPr lang="en-US"/>
        </a:p>
      </dgm:t>
    </dgm:pt>
    <dgm:pt modelId="{5DA21142-E12B-45C2-ADC7-0D0A65DADAC3}" type="parTrans" cxnId="{3D296237-115F-4580-A509-BA9CE79712C6}">
      <dgm:prSet/>
      <dgm:spPr/>
      <dgm:t>
        <a:bodyPr/>
        <a:lstStyle/>
        <a:p>
          <a:endParaRPr lang="en-US"/>
        </a:p>
      </dgm:t>
    </dgm:pt>
    <dgm:pt modelId="{0E646E74-18DE-4E25-A90D-647B7A032EDE}" type="sibTrans" cxnId="{3D296237-115F-4580-A509-BA9CE79712C6}">
      <dgm:prSet/>
      <dgm:spPr/>
      <dgm:t>
        <a:bodyPr/>
        <a:lstStyle/>
        <a:p>
          <a:endParaRPr lang="en-US"/>
        </a:p>
      </dgm:t>
    </dgm:pt>
    <dgm:pt modelId="{13471780-6B9D-44FC-ACD1-CD6FD009D460}">
      <dgm:prSet/>
      <dgm:spPr/>
      <dgm:t>
        <a:bodyPr/>
        <a:lstStyle/>
        <a:p>
          <a:r>
            <a:rPr lang="pl-PL"/>
            <a:t>Łatwe do zrównoleglania</a:t>
          </a:r>
          <a:endParaRPr lang="en-US"/>
        </a:p>
      </dgm:t>
    </dgm:pt>
    <dgm:pt modelId="{8C3DF55A-C146-4FCA-966E-F8CDE10960CC}" type="parTrans" cxnId="{66C38936-D5D6-4FC6-8C2B-269DCEC8A669}">
      <dgm:prSet/>
      <dgm:spPr/>
      <dgm:t>
        <a:bodyPr/>
        <a:lstStyle/>
        <a:p>
          <a:endParaRPr lang="en-US"/>
        </a:p>
      </dgm:t>
    </dgm:pt>
    <dgm:pt modelId="{6993DD33-155C-4262-AF4A-95E67AF48F2F}" type="sibTrans" cxnId="{66C38936-D5D6-4FC6-8C2B-269DCEC8A669}">
      <dgm:prSet/>
      <dgm:spPr/>
      <dgm:t>
        <a:bodyPr/>
        <a:lstStyle/>
        <a:p>
          <a:endParaRPr lang="en-US"/>
        </a:p>
      </dgm:t>
    </dgm:pt>
    <dgm:pt modelId="{7B7CC6C9-F7AF-4713-A97B-76D20EB95F84}" type="pres">
      <dgm:prSet presAssocID="{1B2EBE17-846B-480A-847D-854328C88FD0}" presName="root" presStyleCnt="0">
        <dgm:presLayoutVars>
          <dgm:dir/>
          <dgm:resizeHandles val="exact"/>
        </dgm:presLayoutVars>
      </dgm:prSet>
      <dgm:spPr/>
    </dgm:pt>
    <dgm:pt modelId="{5ACBF5B9-5E31-454E-8C76-5CF0266DAB3A}" type="pres">
      <dgm:prSet presAssocID="{3DCFA227-3591-46E3-8B88-ECC7B07C49C0}" presName="compNode" presStyleCnt="0"/>
      <dgm:spPr/>
    </dgm:pt>
    <dgm:pt modelId="{5166EC0B-0014-4E2D-9CB4-A4B48DFA9A28}" type="pres">
      <dgm:prSet presAssocID="{3DCFA227-3591-46E3-8B88-ECC7B07C49C0}" presName="bgRect" presStyleLbl="bgShp" presStyleIdx="0" presStyleCnt="4"/>
      <dgm:spPr/>
    </dgm:pt>
    <dgm:pt modelId="{82C89545-399A-456B-AC3D-676264043BC4}" type="pres">
      <dgm:prSet presAssocID="{3DCFA227-3591-46E3-8B88-ECC7B07C49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ameter"/>
        </a:ext>
      </dgm:extLst>
    </dgm:pt>
    <dgm:pt modelId="{F6EA09DE-D5B0-4457-BF2A-BAE70879FDFD}" type="pres">
      <dgm:prSet presAssocID="{3DCFA227-3591-46E3-8B88-ECC7B07C49C0}" presName="spaceRect" presStyleCnt="0"/>
      <dgm:spPr/>
    </dgm:pt>
    <dgm:pt modelId="{06357798-659C-4A49-8920-6910BE3696EA}" type="pres">
      <dgm:prSet presAssocID="{3DCFA227-3591-46E3-8B88-ECC7B07C49C0}" presName="parTx" presStyleLbl="revTx" presStyleIdx="0" presStyleCnt="4">
        <dgm:presLayoutVars>
          <dgm:chMax val="0"/>
          <dgm:chPref val="0"/>
        </dgm:presLayoutVars>
      </dgm:prSet>
      <dgm:spPr/>
    </dgm:pt>
    <dgm:pt modelId="{B0CBB69C-85A8-4DB7-B980-1DF5457FA6A9}" type="pres">
      <dgm:prSet presAssocID="{9979BAD9-42DE-4250-8D56-943A5A72B4D3}" presName="sibTrans" presStyleCnt="0"/>
      <dgm:spPr/>
    </dgm:pt>
    <dgm:pt modelId="{FAE1D0B1-0F2C-4CF9-9B8A-97644F64944E}" type="pres">
      <dgm:prSet presAssocID="{8F30F9B9-D618-482D-84E8-76876491DDD5}" presName="compNode" presStyleCnt="0"/>
      <dgm:spPr/>
    </dgm:pt>
    <dgm:pt modelId="{37817317-44D6-40C3-AA21-13FF9B3EB350}" type="pres">
      <dgm:prSet presAssocID="{8F30F9B9-D618-482D-84E8-76876491DDD5}" presName="bgRect" presStyleLbl="bgShp" presStyleIdx="1" presStyleCnt="4"/>
      <dgm:spPr/>
    </dgm:pt>
    <dgm:pt modelId="{BA658026-FC32-4934-8345-9912830114CE}" type="pres">
      <dgm:prSet presAssocID="{8F30F9B9-D618-482D-84E8-76876491DD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ave"/>
        </a:ext>
      </dgm:extLst>
    </dgm:pt>
    <dgm:pt modelId="{2D5145F2-677B-4B20-9193-12B6E3D63226}" type="pres">
      <dgm:prSet presAssocID="{8F30F9B9-D618-482D-84E8-76876491DDD5}" presName="spaceRect" presStyleCnt="0"/>
      <dgm:spPr/>
    </dgm:pt>
    <dgm:pt modelId="{E142A0CE-63C1-4EC8-A03D-0611FAF8C7A5}" type="pres">
      <dgm:prSet presAssocID="{8F30F9B9-D618-482D-84E8-76876491DDD5}" presName="parTx" presStyleLbl="revTx" presStyleIdx="1" presStyleCnt="4">
        <dgm:presLayoutVars>
          <dgm:chMax val="0"/>
          <dgm:chPref val="0"/>
        </dgm:presLayoutVars>
      </dgm:prSet>
      <dgm:spPr/>
    </dgm:pt>
    <dgm:pt modelId="{01BA89CC-0D4D-4E66-A9D0-296400123CC5}" type="pres">
      <dgm:prSet presAssocID="{93BE73A3-EAF1-4763-A659-9C23D987371D}" presName="sibTrans" presStyleCnt="0"/>
      <dgm:spPr/>
    </dgm:pt>
    <dgm:pt modelId="{5A9DAF8E-78D9-499B-9DCD-B1E4DD4E42D0}" type="pres">
      <dgm:prSet presAssocID="{42A5C2C8-1247-4FD1-BB85-0A3FCEF01757}" presName="compNode" presStyleCnt="0"/>
      <dgm:spPr/>
    </dgm:pt>
    <dgm:pt modelId="{D1F70C3F-B3FC-420D-828E-24EE7E9DF1DC}" type="pres">
      <dgm:prSet presAssocID="{42A5C2C8-1247-4FD1-BB85-0A3FCEF01757}" presName="bgRect" presStyleLbl="bgShp" presStyleIdx="2" presStyleCnt="4"/>
      <dgm:spPr/>
    </dgm:pt>
    <dgm:pt modelId="{475658C5-3F6C-4107-902A-2809EBA5AD94}" type="pres">
      <dgm:prSet presAssocID="{42A5C2C8-1247-4FD1-BB85-0A3FCEF017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Remove"/>
        </a:ext>
      </dgm:extLst>
    </dgm:pt>
    <dgm:pt modelId="{93EF35EF-AC3A-4B1D-8BDC-68C68044D94C}" type="pres">
      <dgm:prSet presAssocID="{42A5C2C8-1247-4FD1-BB85-0A3FCEF01757}" presName="spaceRect" presStyleCnt="0"/>
      <dgm:spPr/>
    </dgm:pt>
    <dgm:pt modelId="{97980A19-3DF8-435F-A4DD-AE4E8CA55384}" type="pres">
      <dgm:prSet presAssocID="{42A5C2C8-1247-4FD1-BB85-0A3FCEF01757}" presName="parTx" presStyleLbl="revTx" presStyleIdx="2" presStyleCnt="4">
        <dgm:presLayoutVars>
          <dgm:chMax val="0"/>
          <dgm:chPref val="0"/>
        </dgm:presLayoutVars>
      </dgm:prSet>
      <dgm:spPr/>
    </dgm:pt>
    <dgm:pt modelId="{166358E9-8DDD-45D7-A840-B8E17E9903B0}" type="pres">
      <dgm:prSet presAssocID="{0E646E74-18DE-4E25-A90D-647B7A032EDE}" presName="sibTrans" presStyleCnt="0"/>
      <dgm:spPr/>
    </dgm:pt>
    <dgm:pt modelId="{0B8CA38E-67E7-46E8-8151-40B61E4E2871}" type="pres">
      <dgm:prSet presAssocID="{13471780-6B9D-44FC-ACD1-CD6FD009D460}" presName="compNode" presStyleCnt="0"/>
      <dgm:spPr/>
    </dgm:pt>
    <dgm:pt modelId="{E55D2198-344B-4DF2-A509-880D9AAF048F}" type="pres">
      <dgm:prSet presAssocID="{13471780-6B9D-44FC-ACD1-CD6FD009D460}" presName="bgRect" presStyleLbl="bgShp" presStyleIdx="3" presStyleCnt="4"/>
      <dgm:spPr/>
    </dgm:pt>
    <dgm:pt modelId="{578D6E03-B61D-443B-9D50-6DD014BE9883}" type="pres">
      <dgm:prSet presAssocID="{13471780-6B9D-44FC-ACD1-CD6FD009D4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ste"/>
        </a:ext>
      </dgm:extLst>
    </dgm:pt>
    <dgm:pt modelId="{12930562-0798-4865-9C64-77292D8617DA}" type="pres">
      <dgm:prSet presAssocID="{13471780-6B9D-44FC-ACD1-CD6FD009D460}" presName="spaceRect" presStyleCnt="0"/>
      <dgm:spPr/>
    </dgm:pt>
    <dgm:pt modelId="{66C85912-9EAA-497B-911E-73DB9025B824}" type="pres">
      <dgm:prSet presAssocID="{13471780-6B9D-44FC-ACD1-CD6FD009D46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8602B00-6BE4-4F2D-97B2-A206EE3B8CE9}" type="presOf" srcId="{42A5C2C8-1247-4FD1-BB85-0A3FCEF01757}" destId="{97980A19-3DF8-435F-A4DD-AE4E8CA55384}" srcOrd="0" destOrd="0" presId="urn:microsoft.com/office/officeart/2018/2/layout/IconVerticalSolidList"/>
    <dgm:cxn modelId="{8B7FA509-1EFE-4AA4-A1D1-CA8A94CC5CF5}" type="presOf" srcId="{1B2EBE17-846B-480A-847D-854328C88FD0}" destId="{7B7CC6C9-F7AF-4713-A97B-76D20EB95F84}" srcOrd="0" destOrd="0" presId="urn:microsoft.com/office/officeart/2018/2/layout/IconVerticalSolidList"/>
    <dgm:cxn modelId="{12C2C50C-FD9B-4073-AE9F-807E080A5B85}" srcId="{1B2EBE17-846B-480A-847D-854328C88FD0}" destId="{8F30F9B9-D618-482D-84E8-76876491DDD5}" srcOrd="1" destOrd="0" parTransId="{67E8844A-1989-4299-9AA9-22867552CF07}" sibTransId="{93BE73A3-EAF1-4763-A659-9C23D987371D}"/>
    <dgm:cxn modelId="{FD3D9524-2F1B-47B5-9B47-5BFE55FEBD7C}" srcId="{1B2EBE17-846B-480A-847D-854328C88FD0}" destId="{3DCFA227-3591-46E3-8B88-ECC7B07C49C0}" srcOrd="0" destOrd="0" parTransId="{097AD09B-56D4-46B4-A63D-E587D1E5362B}" sibTransId="{9979BAD9-42DE-4250-8D56-943A5A72B4D3}"/>
    <dgm:cxn modelId="{4ADDF833-FC49-4E1D-ACEB-D77E7F67CB0B}" type="presOf" srcId="{3DCFA227-3591-46E3-8B88-ECC7B07C49C0}" destId="{06357798-659C-4A49-8920-6910BE3696EA}" srcOrd="0" destOrd="0" presId="urn:microsoft.com/office/officeart/2018/2/layout/IconVerticalSolidList"/>
    <dgm:cxn modelId="{66C38936-D5D6-4FC6-8C2B-269DCEC8A669}" srcId="{1B2EBE17-846B-480A-847D-854328C88FD0}" destId="{13471780-6B9D-44FC-ACD1-CD6FD009D460}" srcOrd="3" destOrd="0" parTransId="{8C3DF55A-C146-4FCA-966E-F8CDE10960CC}" sibTransId="{6993DD33-155C-4262-AF4A-95E67AF48F2F}"/>
    <dgm:cxn modelId="{3D296237-115F-4580-A509-BA9CE79712C6}" srcId="{1B2EBE17-846B-480A-847D-854328C88FD0}" destId="{42A5C2C8-1247-4FD1-BB85-0A3FCEF01757}" srcOrd="2" destOrd="0" parTransId="{5DA21142-E12B-45C2-ADC7-0D0A65DADAC3}" sibTransId="{0E646E74-18DE-4E25-A90D-647B7A032EDE}"/>
    <dgm:cxn modelId="{B10B07B4-DAA3-4AE8-823D-2A7D902BEF12}" type="presOf" srcId="{8F30F9B9-D618-482D-84E8-76876491DDD5}" destId="{E142A0CE-63C1-4EC8-A03D-0611FAF8C7A5}" srcOrd="0" destOrd="0" presId="urn:microsoft.com/office/officeart/2018/2/layout/IconVerticalSolidList"/>
    <dgm:cxn modelId="{073467F3-F25A-4F09-87E1-57D31A9E8C03}" type="presOf" srcId="{13471780-6B9D-44FC-ACD1-CD6FD009D460}" destId="{66C85912-9EAA-497B-911E-73DB9025B824}" srcOrd="0" destOrd="0" presId="urn:microsoft.com/office/officeart/2018/2/layout/IconVerticalSolidList"/>
    <dgm:cxn modelId="{3025BF82-6AC7-450C-8988-89B32A058764}" type="presParOf" srcId="{7B7CC6C9-F7AF-4713-A97B-76D20EB95F84}" destId="{5ACBF5B9-5E31-454E-8C76-5CF0266DAB3A}" srcOrd="0" destOrd="0" presId="urn:microsoft.com/office/officeart/2018/2/layout/IconVerticalSolidList"/>
    <dgm:cxn modelId="{4F11C296-63DE-411C-B4ED-159E7D56C4E8}" type="presParOf" srcId="{5ACBF5B9-5E31-454E-8C76-5CF0266DAB3A}" destId="{5166EC0B-0014-4E2D-9CB4-A4B48DFA9A28}" srcOrd="0" destOrd="0" presId="urn:microsoft.com/office/officeart/2018/2/layout/IconVerticalSolidList"/>
    <dgm:cxn modelId="{BE07D55C-5CA2-49A9-B043-4701E8327467}" type="presParOf" srcId="{5ACBF5B9-5E31-454E-8C76-5CF0266DAB3A}" destId="{82C89545-399A-456B-AC3D-676264043BC4}" srcOrd="1" destOrd="0" presId="urn:microsoft.com/office/officeart/2018/2/layout/IconVerticalSolidList"/>
    <dgm:cxn modelId="{39BAFBED-7B4B-416B-A0A7-0C90C9286FDB}" type="presParOf" srcId="{5ACBF5B9-5E31-454E-8C76-5CF0266DAB3A}" destId="{F6EA09DE-D5B0-4457-BF2A-BAE70879FDFD}" srcOrd="2" destOrd="0" presId="urn:microsoft.com/office/officeart/2018/2/layout/IconVerticalSolidList"/>
    <dgm:cxn modelId="{8825923D-AF7E-46AC-BB12-67A1445516DA}" type="presParOf" srcId="{5ACBF5B9-5E31-454E-8C76-5CF0266DAB3A}" destId="{06357798-659C-4A49-8920-6910BE3696EA}" srcOrd="3" destOrd="0" presId="urn:microsoft.com/office/officeart/2018/2/layout/IconVerticalSolidList"/>
    <dgm:cxn modelId="{CE713D78-95CF-40BF-89FB-81F230928856}" type="presParOf" srcId="{7B7CC6C9-F7AF-4713-A97B-76D20EB95F84}" destId="{B0CBB69C-85A8-4DB7-B980-1DF5457FA6A9}" srcOrd="1" destOrd="0" presId="urn:microsoft.com/office/officeart/2018/2/layout/IconVerticalSolidList"/>
    <dgm:cxn modelId="{C2239BFF-9F27-4412-9B36-022D75745056}" type="presParOf" srcId="{7B7CC6C9-F7AF-4713-A97B-76D20EB95F84}" destId="{FAE1D0B1-0F2C-4CF9-9B8A-97644F64944E}" srcOrd="2" destOrd="0" presId="urn:microsoft.com/office/officeart/2018/2/layout/IconVerticalSolidList"/>
    <dgm:cxn modelId="{E18B7EC5-2E64-417D-A0E1-AD94F2194BE2}" type="presParOf" srcId="{FAE1D0B1-0F2C-4CF9-9B8A-97644F64944E}" destId="{37817317-44D6-40C3-AA21-13FF9B3EB350}" srcOrd="0" destOrd="0" presId="urn:microsoft.com/office/officeart/2018/2/layout/IconVerticalSolidList"/>
    <dgm:cxn modelId="{DFB405BF-8C88-47B8-8808-4573A2DF6C98}" type="presParOf" srcId="{FAE1D0B1-0F2C-4CF9-9B8A-97644F64944E}" destId="{BA658026-FC32-4934-8345-9912830114CE}" srcOrd="1" destOrd="0" presId="urn:microsoft.com/office/officeart/2018/2/layout/IconVerticalSolidList"/>
    <dgm:cxn modelId="{307C1E66-C50B-4827-BA6C-C6702C50556E}" type="presParOf" srcId="{FAE1D0B1-0F2C-4CF9-9B8A-97644F64944E}" destId="{2D5145F2-677B-4B20-9193-12B6E3D63226}" srcOrd="2" destOrd="0" presId="urn:microsoft.com/office/officeart/2018/2/layout/IconVerticalSolidList"/>
    <dgm:cxn modelId="{983D1089-A4D5-4A43-8328-7E38E6FA5259}" type="presParOf" srcId="{FAE1D0B1-0F2C-4CF9-9B8A-97644F64944E}" destId="{E142A0CE-63C1-4EC8-A03D-0611FAF8C7A5}" srcOrd="3" destOrd="0" presId="urn:microsoft.com/office/officeart/2018/2/layout/IconVerticalSolidList"/>
    <dgm:cxn modelId="{86B0C798-E080-4630-A21D-079104E9EEA5}" type="presParOf" srcId="{7B7CC6C9-F7AF-4713-A97B-76D20EB95F84}" destId="{01BA89CC-0D4D-4E66-A9D0-296400123CC5}" srcOrd="3" destOrd="0" presId="urn:microsoft.com/office/officeart/2018/2/layout/IconVerticalSolidList"/>
    <dgm:cxn modelId="{04883672-C06A-4B9D-AE34-3611A3212AA4}" type="presParOf" srcId="{7B7CC6C9-F7AF-4713-A97B-76D20EB95F84}" destId="{5A9DAF8E-78D9-499B-9DCD-B1E4DD4E42D0}" srcOrd="4" destOrd="0" presId="urn:microsoft.com/office/officeart/2018/2/layout/IconVerticalSolidList"/>
    <dgm:cxn modelId="{A1EE01F5-68BD-4C25-AE38-83767439391A}" type="presParOf" srcId="{5A9DAF8E-78D9-499B-9DCD-B1E4DD4E42D0}" destId="{D1F70C3F-B3FC-420D-828E-24EE7E9DF1DC}" srcOrd="0" destOrd="0" presId="urn:microsoft.com/office/officeart/2018/2/layout/IconVerticalSolidList"/>
    <dgm:cxn modelId="{9A86E509-B3D2-4726-BE78-4F1B716A86C7}" type="presParOf" srcId="{5A9DAF8E-78D9-499B-9DCD-B1E4DD4E42D0}" destId="{475658C5-3F6C-4107-902A-2809EBA5AD94}" srcOrd="1" destOrd="0" presId="urn:microsoft.com/office/officeart/2018/2/layout/IconVerticalSolidList"/>
    <dgm:cxn modelId="{7F297AD6-EB7A-4235-A303-6E8417E4D61B}" type="presParOf" srcId="{5A9DAF8E-78D9-499B-9DCD-B1E4DD4E42D0}" destId="{93EF35EF-AC3A-4B1D-8BDC-68C68044D94C}" srcOrd="2" destOrd="0" presId="urn:microsoft.com/office/officeart/2018/2/layout/IconVerticalSolidList"/>
    <dgm:cxn modelId="{6C198625-6C21-44D0-828F-CA9217E138E2}" type="presParOf" srcId="{5A9DAF8E-78D9-499B-9DCD-B1E4DD4E42D0}" destId="{97980A19-3DF8-435F-A4DD-AE4E8CA55384}" srcOrd="3" destOrd="0" presId="urn:microsoft.com/office/officeart/2018/2/layout/IconVerticalSolidList"/>
    <dgm:cxn modelId="{93E0EFB1-1561-4521-BF8B-2FB38A0D459F}" type="presParOf" srcId="{7B7CC6C9-F7AF-4713-A97B-76D20EB95F84}" destId="{166358E9-8DDD-45D7-A840-B8E17E9903B0}" srcOrd="5" destOrd="0" presId="urn:microsoft.com/office/officeart/2018/2/layout/IconVerticalSolidList"/>
    <dgm:cxn modelId="{DC0AA233-37E2-42CE-B935-54BE67309A81}" type="presParOf" srcId="{7B7CC6C9-F7AF-4713-A97B-76D20EB95F84}" destId="{0B8CA38E-67E7-46E8-8151-40B61E4E2871}" srcOrd="6" destOrd="0" presId="urn:microsoft.com/office/officeart/2018/2/layout/IconVerticalSolidList"/>
    <dgm:cxn modelId="{B25C02BF-E1ED-4DCF-8C64-CECCC9C5D818}" type="presParOf" srcId="{0B8CA38E-67E7-46E8-8151-40B61E4E2871}" destId="{E55D2198-344B-4DF2-A509-880D9AAF048F}" srcOrd="0" destOrd="0" presId="urn:microsoft.com/office/officeart/2018/2/layout/IconVerticalSolidList"/>
    <dgm:cxn modelId="{AAF2DFFA-2E97-4980-A88E-431B0DD76B1E}" type="presParOf" srcId="{0B8CA38E-67E7-46E8-8151-40B61E4E2871}" destId="{578D6E03-B61D-443B-9D50-6DD014BE9883}" srcOrd="1" destOrd="0" presId="urn:microsoft.com/office/officeart/2018/2/layout/IconVerticalSolidList"/>
    <dgm:cxn modelId="{305042A6-1FB7-4186-B7C1-455371B22469}" type="presParOf" srcId="{0B8CA38E-67E7-46E8-8151-40B61E4E2871}" destId="{12930562-0798-4865-9C64-77292D8617DA}" srcOrd="2" destOrd="0" presId="urn:microsoft.com/office/officeart/2018/2/layout/IconVerticalSolidList"/>
    <dgm:cxn modelId="{3041A6FA-8001-4D99-824D-C97A2F1D5EFC}" type="presParOf" srcId="{0B8CA38E-67E7-46E8-8151-40B61E4E2871}" destId="{66C85912-9EAA-497B-911E-73DB9025B8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4569FCF-DDB1-44EE-AB28-C648AE484D8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80900A3-81DF-4A63-84D5-A6E41A3293F8}">
      <dgm:prSet/>
      <dgm:spPr/>
      <dgm:t>
        <a:bodyPr/>
        <a:lstStyle/>
        <a:p>
          <a:r>
            <a:rPr lang="pl-PL"/>
            <a:t>W językach funkcyjnych traktujemy funkcje jak inne obiekty</a:t>
          </a:r>
          <a:endParaRPr lang="en-US"/>
        </a:p>
      </dgm:t>
    </dgm:pt>
    <dgm:pt modelId="{D69F4988-9267-47FA-8C12-9B69CF8E5AF5}" type="parTrans" cxnId="{80621C74-640E-4980-92CE-4441DD18B807}">
      <dgm:prSet/>
      <dgm:spPr/>
      <dgm:t>
        <a:bodyPr/>
        <a:lstStyle/>
        <a:p>
          <a:endParaRPr lang="en-US"/>
        </a:p>
      </dgm:t>
    </dgm:pt>
    <dgm:pt modelId="{9C95F697-6CD0-41F0-8510-4FE8EF27905D}" type="sibTrans" cxnId="{80621C74-640E-4980-92CE-4441DD18B807}">
      <dgm:prSet/>
      <dgm:spPr/>
      <dgm:t>
        <a:bodyPr/>
        <a:lstStyle/>
        <a:p>
          <a:endParaRPr lang="en-US"/>
        </a:p>
      </dgm:t>
    </dgm:pt>
    <dgm:pt modelId="{BB78E78F-7E05-4590-B31A-402B4B352694}">
      <dgm:prSet/>
      <dgm:spPr/>
      <dgm:t>
        <a:bodyPr/>
        <a:lstStyle/>
        <a:p>
          <a:r>
            <a:rPr lang="pl-PL"/>
            <a:t>Funkcje mogą przyjmować inne funkcje jako parametry</a:t>
          </a:r>
          <a:endParaRPr lang="en-US"/>
        </a:p>
      </dgm:t>
    </dgm:pt>
    <dgm:pt modelId="{6445CF28-BF64-4E6A-B8C0-CEFE2577D6C4}" type="parTrans" cxnId="{78F3EAE3-E138-4EEE-9C3C-F53554167743}">
      <dgm:prSet/>
      <dgm:spPr/>
      <dgm:t>
        <a:bodyPr/>
        <a:lstStyle/>
        <a:p>
          <a:endParaRPr lang="en-US"/>
        </a:p>
      </dgm:t>
    </dgm:pt>
    <dgm:pt modelId="{A0373988-04EE-4A53-87AE-A09C41D9516B}" type="sibTrans" cxnId="{78F3EAE3-E138-4EEE-9C3C-F53554167743}">
      <dgm:prSet/>
      <dgm:spPr/>
      <dgm:t>
        <a:bodyPr/>
        <a:lstStyle/>
        <a:p>
          <a:endParaRPr lang="en-US"/>
        </a:p>
      </dgm:t>
    </dgm:pt>
    <dgm:pt modelId="{6B231C69-6AEE-4C75-B281-BE021162DD82}">
      <dgm:prSet/>
      <dgm:spPr/>
      <dgm:t>
        <a:bodyPr/>
        <a:lstStyle/>
        <a:p>
          <a:r>
            <a:rPr lang="pl-PL"/>
            <a:t>Funkcje mogą zwracać funkcje jako wynik</a:t>
          </a:r>
          <a:endParaRPr lang="en-US"/>
        </a:p>
      </dgm:t>
    </dgm:pt>
    <dgm:pt modelId="{E0EF4660-D07B-4B9F-90B2-AEB944DF6C09}" type="parTrans" cxnId="{3F9D6958-78A0-4003-B86E-E159C94C7179}">
      <dgm:prSet/>
      <dgm:spPr/>
      <dgm:t>
        <a:bodyPr/>
        <a:lstStyle/>
        <a:p>
          <a:endParaRPr lang="en-US"/>
        </a:p>
      </dgm:t>
    </dgm:pt>
    <dgm:pt modelId="{3009E4B5-C7CA-4C9E-BD42-3D13C9C3E4CE}" type="sibTrans" cxnId="{3F9D6958-78A0-4003-B86E-E159C94C7179}">
      <dgm:prSet/>
      <dgm:spPr/>
      <dgm:t>
        <a:bodyPr/>
        <a:lstStyle/>
        <a:p>
          <a:endParaRPr lang="en-US"/>
        </a:p>
      </dgm:t>
    </dgm:pt>
    <dgm:pt modelId="{B63CA6B4-56FC-4263-AF6E-03102B27957A}">
      <dgm:prSet/>
      <dgm:spPr/>
      <dgm:t>
        <a:bodyPr/>
        <a:lstStyle/>
        <a:p>
          <a:r>
            <a:rPr lang="pl-PL"/>
            <a:t>Funkcje, które to robią, nazywamy funkcjami wyższego rzędu</a:t>
          </a:r>
          <a:endParaRPr lang="en-US"/>
        </a:p>
      </dgm:t>
    </dgm:pt>
    <dgm:pt modelId="{9B515445-A269-4FCC-9F42-CEACB23B92E6}" type="parTrans" cxnId="{A8F5F2B4-E49E-45EA-8E7C-84F68A23A79A}">
      <dgm:prSet/>
      <dgm:spPr/>
      <dgm:t>
        <a:bodyPr/>
        <a:lstStyle/>
        <a:p>
          <a:endParaRPr lang="en-US"/>
        </a:p>
      </dgm:t>
    </dgm:pt>
    <dgm:pt modelId="{ED1ED70C-CB2A-4954-972A-97D0351D0C0B}" type="sibTrans" cxnId="{A8F5F2B4-E49E-45EA-8E7C-84F68A23A79A}">
      <dgm:prSet/>
      <dgm:spPr/>
      <dgm:t>
        <a:bodyPr/>
        <a:lstStyle/>
        <a:p>
          <a:endParaRPr lang="en-US"/>
        </a:p>
      </dgm:t>
    </dgm:pt>
    <dgm:pt modelId="{272EE3EB-DFAC-4F95-B67B-67CF7B4734D3}">
      <dgm:prSet/>
      <dgm:spPr/>
      <dgm:t>
        <a:bodyPr/>
        <a:lstStyle/>
        <a:p>
          <a:r>
            <a:rPr lang="pl-PL"/>
            <a:t>Podstawowe funkcje wyższego rzędu: filter, map, reduce</a:t>
          </a:r>
          <a:endParaRPr lang="en-US"/>
        </a:p>
      </dgm:t>
    </dgm:pt>
    <dgm:pt modelId="{859038AD-A142-42DC-B77D-D484672C29AC}" type="parTrans" cxnId="{825A0F02-96E5-474B-BE22-9E052C6976BA}">
      <dgm:prSet/>
      <dgm:spPr/>
      <dgm:t>
        <a:bodyPr/>
        <a:lstStyle/>
        <a:p>
          <a:endParaRPr lang="en-US"/>
        </a:p>
      </dgm:t>
    </dgm:pt>
    <dgm:pt modelId="{C5A71D6D-F909-4E8C-9A36-F05542EB8BE9}" type="sibTrans" cxnId="{825A0F02-96E5-474B-BE22-9E052C6976BA}">
      <dgm:prSet/>
      <dgm:spPr/>
      <dgm:t>
        <a:bodyPr/>
        <a:lstStyle/>
        <a:p>
          <a:endParaRPr lang="en-US"/>
        </a:p>
      </dgm:t>
    </dgm:pt>
    <dgm:pt modelId="{2A44E9DA-3235-4546-A69B-ACD2F90F0B4C}" type="pres">
      <dgm:prSet presAssocID="{24569FCF-DDB1-44EE-AB28-C648AE484D8A}" presName="linear" presStyleCnt="0">
        <dgm:presLayoutVars>
          <dgm:animLvl val="lvl"/>
          <dgm:resizeHandles val="exact"/>
        </dgm:presLayoutVars>
      </dgm:prSet>
      <dgm:spPr/>
    </dgm:pt>
    <dgm:pt modelId="{05855D84-4AD7-4ADC-AF70-6C5AF6E219A9}" type="pres">
      <dgm:prSet presAssocID="{980900A3-81DF-4A63-84D5-A6E41A3293F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CA8C7E1-937E-4D5A-8A6B-AC075C2B051F}" type="pres">
      <dgm:prSet presAssocID="{9C95F697-6CD0-41F0-8510-4FE8EF27905D}" presName="spacer" presStyleCnt="0"/>
      <dgm:spPr/>
    </dgm:pt>
    <dgm:pt modelId="{D0F1EDD0-4539-451A-B95B-0F2CCF7FD197}" type="pres">
      <dgm:prSet presAssocID="{BB78E78F-7E05-4590-B31A-402B4B35269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7FC73AD-AF99-4586-AA85-8548F31AD820}" type="pres">
      <dgm:prSet presAssocID="{A0373988-04EE-4A53-87AE-A09C41D9516B}" presName="spacer" presStyleCnt="0"/>
      <dgm:spPr/>
    </dgm:pt>
    <dgm:pt modelId="{94A42DC3-4C50-40E1-B477-F13C07353CC3}" type="pres">
      <dgm:prSet presAssocID="{6B231C69-6AEE-4C75-B281-BE021162DD8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81A53BB-140E-429D-BCAC-4DB9C0715B0D}" type="pres">
      <dgm:prSet presAssocID="{3009E4B5-C7CA-4C9E-BD42-3D13C9C3E4CE}" presName="spacer" presStyleCnt="0"/>
      <dgm:spPr/>
    </dgm:pt>
    <dgm:pt modelId="{D1CB2861-DAF0-4D4D-8237-2602243C30E7}" type="pres">
      <dgm:prSet presAssocID="{B63CA6B4-56FC-4263-AF6E-03102B2795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5E3DF8D-421F-40EA-BCB8-5AAC39C9DDCE}" type="pres">
      <dgm:prSet presAssocID="{ED1ED70C-CB2A-4954-972A-97D0351D0C0B}" presName="spacer" presStyleCnt="0"/>
      <dgm:spPr/>
    </dgm:pt>
    <dgm:pt modelId="{0D7D7F4B-3FBE-4B9B-8D3D-CDE537F895F1}" type="pres">
      <dgm:prSet presAssocID="{272EE3EB-DFAC-4F95-B67B-67CF7B4734D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25A0F02-96E5-474B-BE22-9E052C6976BA}" srcId="{24569FCF-DDB1-44EE-AB28-C648AE484D8A}" destId="{272EE3EB-DFAC-4F95-B67B-67CF7B4734D3}" srcOrd="4" destOrd="0" parTransId="{859038AD-A142-42DC-B77D-D484672C29AC}" sibTransId="{C5A71D6D-F909-4E8C-9A36-F05542EB8BE9}"/>
    <dgm:cxn modelId="{51918511-9A94-45D1-B61B-9CB440D08AD0}" type="presOf" srcId="{6B231C69-6AEE-4C75-B281-BE021162DD82}" destId="{94A42DC3-4C50-40E1-B477-F13C07353CC3}" srcOrd="0" destOrd="0" presId="urn:microsoft.com/office/officeart/2005/8/layout/vList2"/>
    <dgm:cxn modelId="{3D8CDE5B-6729-428B-97BB-1A3434E52A84}" type="presOf" srcId="{24569FCF-DDB1-44EE-AB28-C648AE484D8A}" destId="{2A44E9DA-3235-4546-A69B-ACD2F90F0B4C}" srcOrd="0" destOrd="0" presId="urn:microsoft.com/office/officeart/2005/8/layout/vList2"/>
    <dgm:cxn modelId="{0E5B3C72-0578-40C4-A622-72D5707EC56D}" type="presOf" srcId="{BB78E78F-7E05-4590-B31A-402B4B352694}" destId="{D0F1EDD0-4539-451A-B95B-0F2CCF7FD197}" srcOrd="0" destOrd="0" presId="urn:microsoft.com/office/officeart/2005/8/layout/vList2"/>
    <dgm:cxn modelId="{80621C74-640E-4980-92CE-4441DD18B807}" srcId="{24569FCF-DDB1-44EE-AB28-C648AE484D8A}" destId="{980900A3-81DF-4A63-84D5-A6E41A3293F8}" srcOrd="0" destOrd="0" parTransId="{D69F4988-9267-47FA-8C12-9B69CF8E5AF5}" sibTransId="{9C95F697-6CD0-41F0-8510-4FE8EF27905D}"/>
    <dgm:cxn modelId="{3F9D6958-78A0-4003-B86E-E159C94C7179}" srcId="{24569FCF-DDB1-44EE-AB28-C648AE484D8A}" destId="{6B231C69-6AEE-4C75-B281-BE021162DD82}" srcOrd="2" destOrd="0" parTransId="{E0EF4660-D07B-4B9F-90B2-AEB944DF6C09}" sibTransId="{3009E4B5-C7CA-4C9E-BD42-3D13C9C3E4CE}"/>
    <dgm:cxn modelId="{0A04158B-08DB-409F-9565-8BB3F419890E}" type="presOf" srcId="{B63CA6B4-56FC-4263-AF6E-03102B27957A}" destId="{D1CB2861-DAF0-4D4D-8237-2602243C30E7}" srcOrd="0" destOrd="0" presId="urn:microsoft.com/office/officeart/2005/8/layout/vList2"/>
    <dgm:cxn modelId="{6325AF8F-B844-4CB6-845B-53A8C8820E29}" type="presOf" srcId="{272EE3EB-DFAC-4F95-B67B-67CF7B4734D3}" destId="{0D7D7F4B-3FBE-4B9B-8D3D-CDE537F895F1}" srcOrd="0" destOrd="0" presId="urn:microsoft.com/office/officeart/2005/8/layout/vList2"/>
    <dgm:cxn modelId="{A8F5F2B4-E49E-45EA-8E7C-84F68A23A79A}" srcId="{24569FCF-DDB1-44EE-AB28-C648AE484D8A}" destId="{B63CA6B4-56FC-4263-AF6E-03102B27957A}" srcOrd="3" destOrd="0" parTransId="{9B515445-A269-4FCC-9F42-CEACB23B92E6}" sibTransId="{ED1ED70C-CB2A-4954-972A-97D0351D0C0B}"/>
    <dgm:cxn modelId="{954ADDD6-8A03-4924-BCAA-B19464982529}" type="presOf" srcId="{980900A3-81DF-4A63-84D5-A6E41A3293F8}" destId="{05855D84-4AD7-4ADC-AF70-6C5AF6E219A9}" srcOrd="0" destOrd="0" presId="urn:microsoft.com/office/officeart/2005/8/layout/vList2"/>
    <dgm:cxn modelId="{78F3EAE3-E138-4EEE-9C3C-F53554167743}" srcId="{24569FCF-DDB1-44EE-AB28-C648AE484D8A}" destId="{BB78E78F-7E05-4590-B31A-402B4B352694}" srcOrd="1" destOrd="0" parTransId="{6445CF28-BF64-4E6A-B8C0-CEFE2577D6C4}" sibTransId="{A0373988-04EE-4A53-87AE-A09C41D9516B}"/>
    <dgm:cxn modelId="{8CA5DD23-892A-4C78-9E43-D4A51D8C7585}" type="presParOf" srcId="{2A44E9DA-3235-4546-A69B-ACD2F90F0B4C}" destId="{05855D84-4AD7-4ADC-AF70-6C5AF6E219A9}" srcOrd="0" destOrd="0" presId="urn:microsoft.com/office/officeart/2005/8/layout/vList2"/>
    <dgm:cxn modelId="{E521380F-3D24-4BCE-82BD-652F4559CC6D}" type="presParOf" srcId="{2A44E9DA-3235-4546-A69B-ACD2F90F0B4C}" destId="{6CA8C7E1-937E-4D5A-8A6B-AC075C2B051F}" srcOrd="1" destOrd="0" presId="urn:microsoft.com/office/officeart/2005/8/layout/vList2"/>
    <dgm:cxn modelId="{EDB94CB0-33A6-4B48-ABBE-DAE205878441}" type="presParOf" srcId="{2A44E9DA-3235-4546-A69B-ACD2F90F0B4C}" destId="{D0F1EDD0-4539-451A-B95B-0F2CCF7FD197}" srcOrd="2" destOrd="0" presId="urn:microsoft.com/office/officeart/2005/8/layout/vList2"/>
    <dgm:cxn modelId="{53EADF76-9CA8-4ECB-A36D-A585EBAA08FE}" type="presParOf" srcId="{2A44E9DA-3235-4546-A69B-ACD2F90F0B4C}" destId="{87FC73AD-AF99-4586-AA85-8548F31AD820}" srcOrd="3" destOrd="0" presId="urn:microsoft.com/office/officeart/2005/8/layout/vList2"/>
    <dgm:cxn modelId="{CEB86F8D-D93B-4140-AEF5-43111CA0A251}" type="presParOf" srcId="{2A44E9DA-3235-4546-A69B-ACD2F90F0B4C}" destId="{94A42DC3-4C50-40E1-B477-F13C07353CC3}" srcOrd="4" destOrd="0" presId="urn:microsoft.com/office/officeart/2005/8/layout/vList2"/>
    <dgm:cxn modelId="{26E2EE94-1832-4EEC-AB40-60D70B27E20F}" type="presParOf" srcId="{2A44E9DA-3235-4546-A69B-ACD2F90F0B4C}" destId="{F81A53BB-140E-429D-BCAC-4DB9C0715B0D}" srcOrd="5" destOrd="0" presId="urn:microsoft.com/office/officeart/2005/8/layout/vList2"/>
    <dgm:cxn modelId="{AC3DB557-F8EB-42D6-95E1-1CCE6F3BDD8F}" type="presParOf" srcId="{2A44E9DA-3235-4546-A69B-ACD2F90F0B4C}" destId="{D1CB2861-DAF0-4D4D-8237-2602243C30E7}" srcOrd="6" destOrd="0" presId="urn:microsoft.com/office/officeart/2005/8/layout/vList2"/>
    <dgm:cxn modelId="{FF06C5C9-DAB0-4E87-90B1-D8D4E6B5CF38}" type="presParOf" srcId="{2A44E9DA-3235-4546-A69B-ACD2F90F0B4C}" destId="{C5E3DF8D-421F-40EA-BCB8-5AAC39C9DDCE}" srcOrd="7" destOrd="0" presId="urn:microsoft.com/office/officeart/2005/8/layout/vList2"/>
    <dgm:cxn modelId="{645ABE27-5BEC-4E09-AAC3-EC7CAA86138C}" type="presParOf" srcId="{2A44E9DA-3235-4546-A69B-ACD2F90F0B4C}" destId="{0D7D7F4B-3FBE-4B9B-8D3D-CDE537F895F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018C4-1FCA-4B64-BD76-8846B9C7EBA7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7A0BA-5A46-4702-B2D4-A4E7F16626F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A0AEF-BBCF-42F9-98BD-E7E03044CD6E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Piszemy instrukcje, które zmieniają wewnętrzny stan programu</a:t>
          </a:r>
          <a:endParaRPr lang="en-US" sz="2500" kern="1200"/>
        </a:p>
      </dsp:txBody>
      <dsp:txXfrm>
        <a:off x="1941716" y="718"/>
        <a:ext cx="4571887" cy="1681139"/>
      </dsp:txXfrm>
    </dsp:sp>
    <dsp:sp modelId="{FF683094-B84E-4B01-BD2B-C902C9A96E1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14E87-F7D8-4114-BAA4-B81BB93491D0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4FD5A-917F-4788-AF40-0DF75FC40671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Skupiamy się na opisaniu tego, </a:t>
          </a:r>
          <a:r>
            <a:rPr lang="pl-PL" sz="2500" b="1" kern="1200"/>
            <a:t>jak działa program</a:t>
          </a:r>
          <a:endParaRPr lang="en-US" sz="2500" kern="1200"/>
        </a:p>
      </dsp:txBody>
      <dsp:txXfrm>
        <a:off x="1941716" y="2102143"/>
        <a:ext cx="4571887" cy="1681139"/>
      </dsp:txXfrm>
    </dsp:sp>
    <dsp:sp modelId="{14A61157-0439-4F16-8781-18F7CA1F1AE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D99B7-9E8D-4A3C-A928-7FCD180C9570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6BCD9-3906-4626-B5AF-3BF521D6C4BB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Opiera się na modelu </a:t>
          </a:r>
          <a:r>
            <a:rPr lang="pl-PL" sz="2500" b="1" kern="1200"/>
            <a:t>Maszyny Turinga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0EA9E-9431-4601-B17E-94E45C491BA6}">
      <dsp:nvSpPr>
        <dsp:cNvPr id="0" name=""/>
        <dsp:cNvSpPr/>
      </dsp:nvSpPr>
      <dsp:spPr>
        <a:xfrm>
          <a:off x="0" y="789677"/>
          <a:ext cx="6089650" cy="7547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Działa na zbiorze danych</a:t>
          </a:r>
          <a:endParaRPr lang="en-US" sz="1900" kern="1200" dirty="0"/>
        </a:p>
      </dsp:txBody>
      <dsp:txXfrm>
        <a:off x="36845" y="826522"/>
        <a:ext cx="6015960" cy="681087"/>
      </dsp:txXfrm>
    </dsp:sp>
    <dsp:sp modelId="{A85C7B7D-C7E5-4380-95AD-2AE7D3D421FF}">
      <dsp:nvSpPr>
        <dsp:cNvPr id="0" name=""/>
        <dsp:cNvSpPr/>
      </dsp:nvSpPr>
      <dsp:spPr>
        <a:xfrm>
          <a:off x="0" y="1599175"/>
          <a:ext cx="6089650" cy="754777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Przyjmuje inną funkcję jako parametr</a:t>
          </a:r>
          <a:endParaRPr lang="en-US" sz="1900" kern="1200"/>
        </a:p>
      </dsp:txBody>
      <dsp:txXfrm>
        <a:off x="36845" y="1636020"/>
        <a:ext cx="6015960" cy="681087"/>
      </dsp:txXfrm>
    </dsp:sp>
    <dsp:sp modelId="{47A42D47-CCDB-46DC-A116-8F3360A16A14}">
      <dsp:nvSpPr>
        <dsp:cNvPr id="0" name=""/>
        <dsp:cNvSpPr/>
      </dsp:nvSpPr>
      <dsp:spPr>
        <a:xfrm>
          <a:off x="0" y="2408673"/>
          <a:ext cx="6089650" cy="754777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Funkcja ta przyjmuje jedną wartość ze zbioru jako wejście, sprawdza czy ta wartość pasuje i zwraca Prawda/Fałsz</a:t>
          </a:r>
          <a:endParaRPr lang="en-US" sz="1900" kern="1200"/>
        </a:p>
      </dsp:txBody>
      <dsp:txXfrm>
        <a:off x="36845" y="2445518"/>
        <a:ext cx="6015960" cy="681087"/>
      </dsp:txXfrm>
    </dsp:sp>
    <dsp:sp modelId="{FAA6D11B-B599-454F-BA6C-8BBB659AB948}">
      <dsp:nvSpPr>
        <dsp:cNvPr id="0" name=""/>
        <dsp:cNvSpPr/>
      </dsp:nvSpPr>
      <dsp:spPr>
        <a:xfrm>
          <a:off x="0" y="3218171"/>
          <a:ext cx="6089650" cy="754777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Filter wykonuje funkcję z parametru na każdym elemencie danego zbioru</a:t>
          </a:r>
          <a:endParaRPr lang="en-US" sz="1900" kern="1200"/>
        </a:p>
      </dsp:txBody>
      <dsp:txXfrm>
        <a:off x="36845" y="3255016"/>
        <a:ext cx="6015960" cy="681087"/>
      </dsp:txXfrm>
    </dsp:sp>
    <dsp:sp modelId="{45A72F2C-4117-4119-9BCB-ED8D1CA411E5}">
      <dsp:nvSpPr>
        <dsp:cNvPr id="0" name=""/>
        <dsp:cNvSpPr/>
      </dsp:nvSpPr>
      <dsp:spPr>
        <a:xfrm>
          <a:off x="0" y="4027669"/>
          <a:ext cx="6089650" cy="75477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Wynikiem jest zbiór elementów, dla których zadana funkcja zwraca wartość true</a:t>
          </a:r>
          <a:endParaRPr lang="en-US" sz="1900" kern="1200"/>
        </a:p>
      </dsp:txBody>
      <dsp:txXfrm>
        <a:off x="36845" y="4064514"/>
        <a:ext cx="6015960" cy="68108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6A3A9-BC3C-4CD8-B48C-8986379838C8}">
      <dsp:nvSpPr>
        <dsp:cNvPr id="0" name=""/>
        <dsp:cNvSpPr/>
      </dsp:nvSpPr>
      <dsp:spPr>
        <a:xfrm>
          <a:off x="0" y="264313"/>
          <a:ext cx="6089650" cy="95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Działa na zbiorze danych</a:t>
          </a:r>
          <a:endParaRPr lang="en-US" sz="2400" kern="1200" dirty="0"/>
        </a:p>
      </dsp:txBody>
      <dsp:txXfrm>
        <a:off x="46541" y="310854"/>
        <a:ext cx="5996568" cy="860321"/>
      </dsp:txXfrm>
    </dsp:sp>
    <dsp:sp modelId="{6A7FBB4A-856A-4511-AFE8-F5D4E5989F9D}">
      <dsp:nvSpPr>
        <dsp:cNvPr id="0" name=""/>
        <dsp:cNvSpPr/>
      </dsp:nvSpPr>
      <dsp:spPr>
        <a:xfrm>
          <a:off x="0" y="1286836"/>
          <a:ext cx="6089650" cy="953403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Przyjmuje inną funkcję jako parametr</a:t>
          </a:r>
          <a:endParaRPr lang="en-US" sz="2400" kern="1200"/>
        </a:p>
      </dsp:txBody>
      <dsp:txXfrm>
        <a:off x="46541" y="1333377"/>
        <a:ext cx="5996568" cy="860321"/>
      </dsp:txXfrm>
    </dsp:sp>
    <dsp:sp modelId="{4C0236C6-8758-48DF-9853-838759127779}">
      <dsp:nvSpPr>
        <dsp:cNvPr id="0" name=""/>
        <dsp:cNvSpPr/>
      </dsp:nvSpPr>
      <dsp:spPr>
        <a:xfrm>
          <a:off x="0" y="2309360"/>
          <a:ext cx="6089650" cy="95340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Funkcja ta przyjmuje jedną wartość ze zbioru jako wejście, modyfikuje ją i zwraca jako wynik</a:t>
          </a:r>
          <a:endParaRPr lang="en-US" sz="2400" kern="1200"/>
        </a:p>
      </dsp:txBody>
      <dsp:txXfrm>
        <a:off x="46541" y="2355901"/>
        <a:ext cx="5996568" cy="860321"/>
      </dsp:txXfrm>
    </dsp:sp>
    <dsp:sp modelId="{BB373067-6700-4983-AE5C-7564CCA9B67E}">
      <dsp:nvSpPr>
        <dsp:cNvPr id="0" name=""/>
        <dsp:cNvSpPr/>
      </dsp:nvSpPr>
      <dsp:spPr>
        <a:xfrm>
          <a:off x="0" y="3331884"/>
          <a:ext cx="6089650" cy="953403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Map wykonuje funkcję z parametru na każdym elemencie danego zbioru</a:t>
          </a:r>
          <a:endParaRPr lang="en-US" sz="2400" kern="1200"/>
        </a:p>
      </dsp:txBody>
      <dsp:txXfrm>
        <a:off x="46541" y="3378425"/>
        <a:ext cx="5996568" cy="860321"/>
      </dsp:txXfrm>
    </dsp:sp>
    <dsp:sp modelId="{2757AEA9-513D-44DF-B369-D05DBF7F6DCF}">
      <dsp:nvSpPr>
        <dsp:cNvPr id="0" name=""/>
        <dsp:cNvSpPr/>
      </dsp:nvSpPr>
      <dsp:spPr>
        <a:xfrm>
          <a:off x="0" y="4354408"/>
          <a:ext cx="6089650" cy="95340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Wynikiem jest zbiór elementów ze zmodyfikowanymi wartościami</a:t>
          </a:r>
          <a:endParaRPr lang="en-US" sz="2400" kern="1200"/>
        </a:p>
      </dsp:txBody>
      <dsp:txXfrm>
        <a:off x="46541" y="4400949"/>
        <a:ext cx="5996568" cy="86032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48169-0C33-48F2-A5A7-6E7BCFBF6426}">
      <dsp:nvSpPr>
        <dsp:cNvPr id="0" name=""/>
        <dsp:cNvSpPr/>
      </dsp:nvSpPr>
      <dsp:spPr>
        <a:xfrm>
          <a:off x="0" y="579531"/>
          <a:ext cx="6089650" cy="8342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Działa na zbiorze danych</a:t>
          </a:r>
          <a:endParaRPr lang="en-US" sz="2100" kern="1200" dirty="0"/>
        </a:p>
      </dsp:txBody>
      <dsp:txXfrm>
        <a:off x="40724" y="620255"/>
        <a:ext cx="6008202" cy="752780"/>
      </dsp:txXfrm>
    </dsp:sp>
    <dsp:sp modelId="{889CF01E-6B30-47CE-B88B-269BB8804AA9}">
      <dsp:nvSpPr>
        <dsp:cNvPr id="0" name=""/>
        <dsp:cNvSpPr/>
      </dsp:nvSpPr>
      <dsp:spPr>
        <a:xfrm>
          <a:off x="0" y="1474240"/>
          <a:ext cx="6089650" cy="834228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Przyjmuje wartość początkową oraz inną funkcję jako parametr</a:t>
          </a:r>
          <a:endParaRPr lang="en-US" sz="2100" kern="1200"/>
        </a:p>
      </dsp:txBody>
      <dsp:txXfrm>
        <a:off x="40724" y="1514964"/>
        <a:ext cx="6008202" cy="752780"/>
      </dsp:txXfrm>
    </dsp:sp>
    <dsp:sp modelId="{53D541E6-0679-4139-B2E5-ED89BB628A36}">
      <dsp:nvSpPr>
        <dsp:cNvPr id="0" name=""/>
        <dsp:cNvSpPr/>
      </dsp:nvSpPr>
      <dsp:spPr>
        <a:xfrm>
          <a:off x="0" y="2368948"/>
          <a:ext cx="6089650" cy="83422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Funkcja ta przyjmuje dwa parametry: wartość z poprzedniego obliczenia i kolejną wartość ze zbioru </a:t>
          </a:r>
          <a:endParaRPr lang="en-US" sz="2100" kern="1200"/>
        </a:p>
      </dsp:txBody>
      <dsp:txXfrm>
        <a:off x="40724" y="2409672"/>
        <a:ext cx="6008202" cy="752780"/>
      </dsp:txXfrm>
    </dsp:sp>
    <dsp:sp modelId="{CC8C34AB-6812-4F3D-A0F0-E35A905A09D4}">
      <dsp:nvSpPr>
        <dsp:cNvPr id="0" name=""/>
        <dsp:cNvSpPr/>
      </dsp:nvSpPr>
      <dsp:spPr>
        <a:xfrm>
          <a:off x="0" y="3263656"/>
          <a:ext cx="6089650" cy="834228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Reduce wykonuje zadaną funkcję na każdym kolejnym elemencie zbioru, zbierając dotychczasowe wyniki</a:t>
          </a:r>
          <a:endParaRPr lang="en-US" sz="2100" kern="1200"/>
        </a:p>
      </dsp:txBody>
      <dsp:txXfrm>
        <a:off x="40724" y="3304380"/>
        <a:ext cx="6008202" cy="752780"/>
      </dsp:txXfrm>
    </dsp:sp>
    <dsp:sp modelId="{6191EA95-A0ED-4924-8ED7-2F276EE17A05}">
      <dsp:nvSpPr>
        <dsp:cNvPr id="0" name=""/>
        <dsp:cNvSpPr/>
      </dsp:nvSpPr>
      <dsp:spPr>
        <a:xfrm>
          <a:off x="0" y="4158364"/>
          <a:ext cx="6089650" cy="83422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Wynikiem jest jedna wartość</a:t>
          </a:r>
          <a:endParaRPr lang="en-US" sz="2100" kern="1200"/>
        </a:p>
      </dsp:txBody>
      <dsp:txXfrm>
        <a:off x="40724" y="4199088"/>
        <a:ext cx="6008202" cy="7527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E454E-ADA9-46D4-9CCA-0F9D4FAC4588}">
      <dsp:nvSpPr>
        <dsp:cNvPr id="0" name=""/>
        <dsp:cNvSpPr/>
      </dsp:nvSpPr>
      <dsp:spPr>
        <a:xfrm>
          <a:off x="0" y="647487"/>
          <a:ext cx="6513603" cy="2237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/>
            <a:t>Funkcja wywołująca samą siebie</a:t>
          </a:r>
          <a:endParaRPr lang="en-US" sz="4000" kern="1200"/>
        </a:p>
      </dsp:txBody>
      <dsp:txXfrm>
        <a:off x="109232" y="756719"/>
        <a:ext cx="6295139" cy="2019161"/>
      </dsp:txXfrm>
    </dsp:sp>
    <dsp:sp modelId="{B47872C8-CBD0-471C-97E4-DC90DF45442D}">
      <dsp:nvSpPr>
        <dsp:cNvPr id="0" name=""/>
        <dsp:cNvSpPr/>
      </dsp:nvSpPr>
      <dsp:spPr>
        <a:xfrm>
          <a:off x="0" y="3000313"/>
          <a:ext cx="6513603" cy="22376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Aby uniknąć nieskończonych </a:t>
          </a:r>
          <a:r>
            <a:rPr lang="pl-PL" sz="4000" kern="1200"/>
            <a:t>wywołań, </a:t>
          </a:r>
          <a:r>
            <a:rPr lang="pl-PL" sz="4000" kern="1200" dirty="0"/>
            <a:t>potrzebujemy warunku stopu</a:t>
          </a:r>
          <a:endParaRPr lang="en-US" sz="4000" kern="1200" dirty="0"/>
        </a:p>
      </dsp:txBody>
      <dsp:txXfrm>
        <a:off x="109232" y="3109545"/>
        <a:ext cx="6295139" cy="2019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7CDB1-70C4-4FE5-AF43-9EE92EA76163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3C0D1-BCF6-424E-A6FF-EDD640A098D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61BE-D0F8-45CD-BB9B-FA6AB511FE85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Stan wewnętrzny</a:t>
          </a:r>
          <a:endParaRPr lang="en-US" sz="2200" kern="1200"/>
        </a:p>
      </dsp:txBody>
      <dsp:txXfrm>
        <a:off x="1429899" y="2442"/>
        <a:ext cx="5083704" cy="1238008"/>
      </dsp:txXfrm>
    </dsp:sp>
    <dsp:sp modelId="{AE3E95BA-3BC7-489A-8A8E-BC602C09B16F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601B4-CB20-447E-9DBD-EE352BEB17D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BBF25-3DF9-4399-BD2F-1C285FBE3392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Nieskończona taśma pamięci</a:t>
          </a:r>
          <a:endParaRPr lang="en-US" sz="2200" kern="1200"/>
        </a:p>
      </dsp:txBody>
      <dsp:txXfrm>
        <a:off x="1429899" y="1549953"/>
        <a:ext cx="5083704" cy="1238008"/>
      </dsp:txXfrm>
    </dsp:sp>
    <dsp:sp modelId="{09DCA355-0EEA-4E70-9476-36A9DBE127EB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7D366-D1B6-4D1C-9840-0A5EEA7B1F4A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0CB7C-B340-4F5B-9525-DEB8827FD38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Głowica poruszająca się w lewo/prawo i odczytująca/zapisująca dane</a:t>
          </a:r>
          <a:endParaRPr lang="en-US" sz="2200" kern="1200"/>
        </a:p>
      </dsp:txBody>
      <dsp:txXfrm>
        <a:off x="1429899" y="3097464"/>
        <a:ext cx="5083704" cy="1238008"/>
      </dsp:txXfrm>
    </dsp:sp>
    <dsp:sp modelId="{E57EDE17-4DEE-4B83-90BB-5422DEB8E77F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6476B-D006-4BA1-A7E9-A75E0D90AB7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6D679-F5C2-4CE7-8263-89BE9753970D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Tabela instrukcji opisująca działanie maszyny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41D85-6A06-41A1-9851-83ED11CBE69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5E55A-88FE-442F-AECE-DFB1101199C6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BB18C-5471-441C-B943-88916D33B47F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Skupiamy się na opisaniu tego, </a:t>
          </a:r>
          <a:r>
            <a:rPr lang="pl-PL" sz="2500" b="1" kern="1200"/>
            <a:t>co robi program</a:t>
          </a:r>
          <a:r>
            <a:rPr lang="pl-PL" sz="2500" kern="1200"/>
            <a:t>, a nie jak działa</a:t>
          </a:r>
          <a:endParaRPr lang="en-US" sz="2500" kern="1200"/>
        </a:p>
      </dsp:txBody>
      <dsp:txXfrm>
        <a:off x="1941716" y="718"/>
        <a:ext cx="4571887" cy="1681139"/>
      </dsp:txXfrm>
    </dsp:sp>
    <dsp:sp modelId="{509168E4-A6F8-4194-A3E1-F6466569FBD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4D050-20D0-4A6E-B58A-340FF07CC016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35B28-9E85-4F6A-902E-2D69F933215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Piszemy kod </a:t>
          </a:r>
          <a:r>
            <a:rPr lang="pl-PL" sz="2500" b="1" kern="1200"/>
            <a:t>deklaratywny</a:t>
          </a:r>
          <a:r>
            <a:rPr lang="pl-PL" sz="2500" kern="1200"/>
            <a:t>, nie imperatywny</a:t>
          </a:r>
          <a:endParaRPr lang="en-US" sz="2500" kern="1200"/>
        </a:p>
      </dsp:txBody>
      <dsp:txXfrm>
        <a:off x="1941716" y="2102143"/>
        <a:ext cx="4571887" cy="1681139"/>
      </dsp:txXfrm>
    </dsp:sp>
    <dsp:sp modelId="{00B60F34-5B7D-485E-A338-5B393B77FC0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9990B-C562-46DF-B6FB-38B4D397A54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C0DE5-CF8C-4C4C-955B-8C32422DC99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Opiera się na </a:t>
          </a:r>
          <a:r>
            <a:rPr lang="pl-PL" sz="2500" b="1" kern="1200"/>
            <a:t>Rachunku Lambda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0B6C5-059C-4F14-8078-57A028A84AFB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37AA3-32CE-4D5E-8A93-C4343E7821C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A830B-0497-42C8-8703-0A507FBC9638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Opiera się na matematycznej idei </a:t>
          </a:r>
          <a:r>
            <a:rPr lang="pl-PL" sz="2500" b="1" kern="1200"/>
            <a:t>Funkcji Czystych</a:t>
          </a:r>
          <a:r>
            <a:rPr lang="pl-PL" sz="2500" kern="1200"/>
            <a:t>:</a:t>
          </a:r>
          <a:endParaRPr lang="en-US" sz="2500" kern="1200"/>
        </a:p>
      </dsp:txBody>
      <dsp:txXfrm>
        <a:off x="1941716" y="718"/>
        <a:ext cx="4571887" cy="1681139"/>
      </dsp:txXfrm>
    </dsp:sp>
    <dsp:sp modelId="{D02EEE45-A2F0-44F7-AACF-28C64300D42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E4C52-E641-457C-A8B4-15F908CB89E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E0623-BD2A-41C8-8630-1112A8D329E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Zwraca wynik opierający się wyłącznie na parametrach funkcji</a:t>
          </a:r>
          <a:endParaRPr lang="en-US" sz="2500" kern="1200"/>
        </a:p>
      </dsp:txBody>
      <dsp:txXfrm>
        <a:off x="1941716" y="2102143"/>
        <a:ext cx="4571887" cy="1681139"/>
      </dsp:txXfrm>
    </dsp:sp>
    <dsp:sp modelId="{3EFDEE94-AD34-4E5A-BC9B-8C8DD16DAB3A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BA3B7-62A4-44EC-BD63-AD2058D034DD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98BFF-175F-4124-BDD1-5171419C3194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Nie produkuje efektów ubocznych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C3EC3-6DA6-40C0-B0CB-2161985B17B0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608C8-7F86-4E3C-8C92-BC1DA6D190F1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1FA6A-011B-4AE8-9427-8B8D8A8E738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Wynik zawsze zależny jedynie od wejścia</a:t>
          </a:r>
          <a:endParaRPr lang="en-US" sz="2200" kern="1200"/>
        </a:p>
      </dsp:txBody>
      <dsp:txXfrm>
        <a:off x="1429899" y="2442"/>
        <a:ext cx="5083704" cy="1238008"/>
      </dsp:txXfrm>
    </dsp:sp>
    <dsp:sp modelId="{6A92170E-6E62-4256-9006-52C4740C627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BC039-EB72-4D00-A8C3-068E5DF24D6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A534D-8EFE-4AF5-88A8-4D72B2235335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Prostszy do czytania i zrozumienia kod</a:t>
          </a:r>
          <a:endParaRPr lang="en-US" sz="2200" kern="1200"/>
        </a:p>
      </dsp:txBody>
      <dsp:txXfrm>
        <a:off x="1429899" y="1549953"/>
        <a:ext cx="5083704" cy="1238008"/>
      </dsp:txXfrm>
    </dsp:sp>
    <dsp:sp modelId="{203C091B-5005-4F6E-996F-2199F3E0890E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3E09F-9CD7-45D5-B9B8-FD4BB921528C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64D91-61D2-4751-AAC1-1187C11C9A7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Uproszczenie obliczeń równoległych – unikamy zakleszczeń</a:t>
          </a:r>
          <a:endParaRPr lang="en-US" sz="2200" kern="1200"/>
        </a:p>
      </dsp:txBody>
      <dsp:txXfrm>
        <a:off x="1429899" y="3097464"/>
        <a:ext cx="5083704" cy="1238008"/>
      </dsp:txXfrm>
    </dsp:sp>
    <dsp:sp modelId="{96436494-1AD7-44F3-B2F3-5091A6C3B8F3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5DA94-BE8D-4EF6-92C6-9E876C6B4D5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60052-CE81-49D1-9719-00BA4FFB1B80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 dirty="0"/>
            <a:t>Uwaga: </a:t>
          </a:r>
          <a:r>
            <a:rPr lang="pl-PL" sz="2200" b="0" kern="1200" dirty="0"/>
            <a:t>niektóre języki imperatywne (np. </a:t>
          </a:r>
          <a:r>
            <a:rPr lang="pl-PL" sz="2200" b="0" kern="1200" dirty="0" err="1"/>
            <a:t>Python</a:t>
          </a:r>
          <a:r>
            <a:rPr lang="pl-PL" sz="2200" b="0" kern="1200" dirty="0"/>
            <a:t>, Swift) zawierają elementy programowania funkcyjnego</a:t>
          </a:r>
          <a:endParaRPr lang="en-US" sz="2200" b="0" kern="1200" dirty="0"/>
        </a:p>
      </dsp:txBody>
      <dsp:txXfrm>
        <a:off x="1429899" y="4644974"/>
        <a:ext cx="5083704" cy="12380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28978-3479-4D37-8F6D-38E834679A9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B01C2-21CB-4E9A-AF16-B939057E6B17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B2ACC-6C51-4B5B-89CC-E27202A9116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Nie zmieniamy nic, tylko obliczamy</a:t>
          </a:r>
          <a:endParaRPr lang="en-US" sz="2500" kern="1200"/>
        </a:p>
      </dsp:txBody>
      <dsp:txXfrm>
        <a:off x="1941716" y="718"/>
        <a:ext cx="4571887" cy="1681139"/>
      </dsp:txXfrm>
    </dsp:sp>
    <dsp:sp modelId="{2FA053C2-B328-412D-A8AA-C41EA31F8A7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E2A6D-4037-48A6-B132-87DCA8C4E465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9E2D7-5FD7-4A1C-87CB-BEDF95345941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Nie zmieniamy nic „na zewnątrz”</a:t>
          </a:r>
          <a:endParaRPr lang="en-US" sz="2500" kern="1200"/>
        </a:p>
      </dsp:txBody>
      <dsp:txXfrm>
        <a:off x="1941716" y="2102143"/>
        <a:ext cx="4571887" cy="1681139"/>
      </dsp:txXfrm>
    </dsp:sp>
    <dsp:sp modelId="{78A0A7D1-1EA9-4053-8822-F36A9EA7420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DC624-5F19-4181-B43D-51F7E27F926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BD874-47D9-4886-AB7E-6DC175628349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Dopuszczamy lokalną zmienność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B2BEC-1217-43AC-9E64-7844962038C0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9E72D-050B-4F35-8735-9FBBEC4DD51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F9074-ADEE-4768-86F7-ED77C6DA3A80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Zmiana wartości zmiennej</a:t>
          </a:r>
          <a:endParaRPr lang="en-US" sz="2200" kern="1200"/>
        </a:p>
      </dsp:txBody>
      <dsp:txXfrm>
        <a:off x="1429899" y="2442"/>
        <a:ext cx="5083704" cy="1238008"/>
      </dsp:txXfrm>
    </dsp:sp>
    <dsp:sp modelId="{EAF56541-0A34-4186-988D-CB4B5D18334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E32ED-9A27-4B7B-89B7-A9FC5E18A407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068E3-0EDE-4636-B4D5-B69AB271906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Zapisanie danych na dysku</a:t>
          </a:r>
          <a:endParaRPr lang="en-US" sz="2200" kern="1200"/>
        </a:p>
      </dsp:txBody>
      <dsp:txXfrm>
        <a:off x="1429899" y="1549953"/>
        <a:ext cx="5083704" cy="1238008"/>
      </dsp:txXfrm>
    </dsp:sp>
    <dsp:sp modelId="{ACF36873-F6BE-4556-8DE6-8DAA5E1E5F91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D6182-155A-4A82-868B-F010D6F078B9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580E6-DBCB-4F1C-8D29-952770BAD50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Włączanie/wyłączanie przycisku w interfejsie użytkownika</a:t>
          </a:r>
          <a:endParaRPr lang="en-US" sz="2200" kern="1200"/>
        </a:p>
      </dsp:txBody>
      <dsp:txXfrm>
        <a:off x="1429899" y="3097464"/>
        <a:ext cx="5083704" cy="1238008"/>
      </dsp:txXfrm>
    </dsp:sp>
    <dsp:sp modelId="{2EABEFD2-1D59-422F-9BAD-5E6D18066952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58288-DA5C-4B39-A406-EF2018F377F5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C07BE-0194-459F-9CE9-1C657EADEBD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/>
            <a:t>Efekt uboczny nie musi być ukryty albo niezamierzony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6EC0B-0014-4E2D-9CB4-A4B48DFA9A2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89545-399A-456B-AC3D-676264043BC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57798-659C-4A49-8920-6910BE3696EA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Zależne wyłącznie od parametrów wejściowych</a:t>
          </a:r>
          <a:endParaRPr lang="en-US" sz="2200" kern="1200"/>
        </a:p>
      </dsp:txBody>
      <dsp:txXfrm>
        <a:off x="1429899" y="2442"/>
        <a:ext cx="5083704" cy="1238008"/>
      </dsp:txXfrm>
    </dsp:sp>
    <dsp:sp modelId="{37817317-44D6-40C3-AA21-13FF9B3EB350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58026-FC32-4934-8345-9912830114CE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2A0CE-63C1-4EC8-A03D-0611FAF8C7A5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Każde wywołanie z takimi samymi wartościami parametrów daje ten sam wynik</a:t>
          </a:r>
          <a:endParaRPr lang="en-US" sz="2200" kern="1200"/>
        </a:p>
      </dsp:txBody>
      <dsp:txXfrm>
        <a:off x="1429899" y="1549953"/>
        <a:ext cx="5083704" cy="1238008"/>
      </dsp:txXfrm>
    </dsp:sp>
    <dsp:sp modelId="{D1F70C3F-B3FC-420D-828E-24EE7E9DF1DC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658C5-3F6C-4107-902A-2809EBA5AD94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80A19-3DF8-435F-A4DD-AE4E8CA55384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Łatwe do testowania w testach jednostkowych</a:t>
          </a:r>
          <a:endParaRPr lang="en-US" sz="2200" kern="1200"/>
        </a:p>
      </dsp:txBody>
      <dsp:txXfrm>
        <a:off x="1429899" y="3097464"/>
        <a:ext cx="5083704" cy="1238008"/>
      </dsp:txXfrm>
    </dsp:sp>
    <dsp:sp modelId="{E55D2198-344B-4DF2-A509-880D9AAF048F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D6E03-B61D-443B-9D50-6DD014BE9883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85912-9EAA-497B-911E-73DB9025B82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Łatwe do zrównoleglania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55D84-4AD7-4ADC-AF70-6C5AF6E219A9}">
      <dsp:nvSpPr>
        <dsp:cNvPr id="0" name=""/>
        <dsp:cNvSpPr/>
      </dsp:nvSpPr>
      <dsp:spPr>
        <a:xfrm>
          <a:off x="0" y="50602"/>
          <a:ext cx="6089650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W językach funkcyjnych traktujemy funkcje jak inne obiekty</a:t>
          </a:r>
          <a:endParaRPr lang="en-US" sz="2600" kern="1200"/>
        </a:p>
      </dsp:txBody>
      <dsp:txXfrm>
        <a:off x="50489" y="101091"/>
        <a:ext cx="5988672" cy="933302"/>
      </dsp:txXfrm>
    </dsp:sp>
    <dsp:sp modelId="{D0F1EDD0-4539-451A-B95B-0F2CCF7FD197}">
      <dsp:nvSpPr>
        <dsp:cNvPr id="0" name=""/>
        <dsp:cNvSpPr/>
      </dsp:nvSpPr>
      <dsp:spPr>
        <a:xfrm>
          <a:off x="0" y="1159762"/>
          <a:ext cx="6089650" cy="1034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Funkcje mogą przyjmować inne funkcje jako parametry</a:t>
          </a:r>
          <a:endParaRPr lang="en-US" sz="2600" kern="1200"/>
        </a:p>
      </dsp:txBody>
      <dsp:txXfrm>
        <a:off x="50489" y="1210251"/>
        <a:ext cx="5988672" cy="933302"/>
      </dsp:txXfrm>
    </dsp:sp>
    <dsp:sp modelId="{94A42DC3-4C50-40E1-B477-F13C07353CC3}">
      <dsp:nvSpPr>
        <dsp:cNvPr id="0" name=""/>
        <dsp:cNvSpPr/>
      </dsp:nvSpPr>
      <dsp:spPr>
        <a:xfrm>
          <a:off x="0" y="2268922"/>
          <a:ext cx="6089650" cy="1034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Funkcje mogą zwracać funkcje jako wynik</a:t>
          </a:r>
          <a:endParaRPr lang="en-US" sz="2600" kern="1200"/>
        </a:p>
      </dsp:txBody>
      <dsp:txXfrm>
        <a:off x="50489" y="2319411"/>
        <a:ext cx="5988672" cy="933302"/>
      </dsp:txXfrm>
    </dsp:sp>
    <dsp:sp modelId="{D1CB2861-DAF0-4D4D-8237-2602243C30E7}">
      <dsp:nvSpPr>
        <dsp:cNvPr id="0" name=""/>
        <dsp:cNvSpPr/>
      </dsp:nvSpPr>
      <dsp:spPr>
        <a:xfrm>
          <a:off x="0" y="3378082"/>
          <a:ext cx="6089650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Funkcje, które to robią, nazywamy funkcjami wyższego rzędu</a:t>
          </a:r>
          <a:endParaRPr lang="en-US" sz="2600" kern="1200"/>
        </a:p>
      </dsp:txBody>
      <dsp:txXfrm>
        <a:off x="50489" y="3428571"/>
        <a:ext cx="5988672" cy="933302"/>
      </dsp:txXfrm>
    </dsp:sp>
    <dsp:sp modelId="{0D7D7F4B-3FBE-4B9B-8D3D-CDE537F895F1}">
      <dsp:nvSpPr>
        <dsp:cNvPr id="0" name=""/>
        <dsp:cNvSpPr/>
      </dsp:nvSpPr>
      <dsp:spPr>
        <a:xfrm>
          <a:off x="0" y="4487242"/>
          <a:ext cx="6089650" cy="10342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Podstawowe funkcje wyższego rzędu: filter, map, reduce</a:t>
          </a:r>
          <a:endParaRPr lang="en-US" sz="2600" kern="1200"/>
        </a:p>
      </dsp:txBody>
      <dsp:txXfrm>
        <a:off x="50489" y="4537731"/>
        <a:ext cx="5988672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2171CE-2249-4EED-BADD-59D8B0D57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E7DE0E6-DB8B-4C8D-BCCD-F0B59527E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4ACA3D-C354-4D3A-A2A7-B27AC77E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70F5-1838-4F12-B763-18716C6B72E7}" type="datetimeFigureOut">
              <a:rPr lang="pl-PL" smtClean="0"/>
              <a:t>01.09.2021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CB897A-D271-4794-83C6-98214E41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912C35D-449C-4690-860C-F46CE496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0CA4-1AF4-441B-8842-A888DAAF0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38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9D6D46-72AA-41F4-8451-AE4D3A3C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61B3610-8F39-4B92-85A6-C691FA3C9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792BE44-2DE4-484C-8CA9-6A16EB2A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70F5-1838-4F12-B763-18716C6B72E7}" type="datetimeFigureOut">
              <a:rPr lang="pl-PL" smtClean="0"/>
              <a:t>01.09.2021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E5F04B-9F5E-43D2-8653-EED80B9E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4CFE4F5-9AAF-4F0F-B0FE-07AE3D23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0CA4-1AF4-441B-8842-A888DAAF0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025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E7CF4A5-CC00-485A-9439-5A26327EF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9CA1763-5A87-434C-BB54-518B3DAD3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F995624-D23D-4504-B1E3-24C0024C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70F5-1838-4F12-B763-18716C6B72E7}" type="datetimeFigureOut">
              <a:rPr lang="pl-PL" smtClean="0"/>
              <a:t>01.09.2021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AD0C0B-980E-4627-92D4-F1C1510D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4BE5FF-9D85-4113-B3D5-896EF920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0CA4-1AF4-441B-8842-A888DAAF0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36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2FCAB3-0940-401F-AD64-0259DA19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FCF65B-2CCD-4168-B49F-69D12709A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A6D729C-07D0-4727-AC0F-F7A7245D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70F5-1838-4F12-B763-18716C6B72E7}" type="datetimeFigureOut">
              <a:rPr lang="pl-PL" smtClean="0"/>
              <a:t>01.09.2021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31BD5B-48B1-490F-8A71-2674BEB2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1C68043-8DC4-4FFC-9C3C-B7424642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0CA4-1AF4-441B-8842-A888DAAF0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306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696C55-F994-41BE-A24C-CBFF2028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DB3A1D4-68D1-4EF2-B0E6-3967190D2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FC00F2-A20F-4B82-9FB5-C4670637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70F5-1838-4F12-B763-18716C6B72E7}" type="datetimeFigureOut">
              <a:rPr lang="pl-PL" smtClean="0"/>
              <a:t>01.09.2021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2A3118-194F-4F01-B293-61F46584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133A040-32A1-4587-A5EB-17CEED36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0CA4-1AF4-441B-8842-A888DAAF0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978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D60AD9-5D2C-4C1E-B38E-CCAA097C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DBC955-9FA5-44D9-9DF5-AB3F4E842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664FD87-FFAF-4D64-8D12-9DFDC8114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1E90E39-9A3A-44BE-B26C-44BDD316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70F5-1838-4F12-B763-18716C6B72E7}" type="datetimeFigureOut">
              <a:rPr lang="pl-PL" smtClean="0"/>
              <a:t>01.09.2021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CDF32F2-ED70-4A78-A6DD-ED9E2DF6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2375233-EBC9-4CC5-BA16-4B8F497F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0CA4-1AF4-441B-8842-A888DAAF0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940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FBAD9E-AD2F-439A-9F1E-5BA11167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D53D32-F114-4C40-B240-B141D66BD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27FD8E4-586A-4164-AD28-CF89CA2BF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CACA99D-4529-44E1-99B0-A13B522E2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2BB29F3-780D-4A32-875C-F1ACE4B3C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FEB7601-4786-4401-AE48-ABBEE63F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70F5-1838-4F12-B763-18716C6B72E7}" type="datetimeFigureOut">
              <a:rPr lang="pl-PL" smtClean="0"/>
              <a:t>01.09.2021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0E86702-84E5-4F86-BA7F-6A138359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6033A8F-261A-4AA5-9B25-BC709616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0CA4-1AF4-441B-8842-A888DAAF0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847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F05B90-D639-49E2-8EA8-EE1AE285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45CF1CF-BDBE-4BF7-AC63-3C84DF57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70F5-1838-4F12-B763-18716C6B72E7}" type="datetimeFigureOut">
              <a:rPr lang="pl-PL" smtClean="0"/>
              <a:t>01.09.2021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05A22E6-E33A-4B74-900C-9218647B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4F699E6-ADC7-4980-B639-5C355FAF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0CA4-1AF4-441B-8842-A888DAAF0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844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34E668F-3AB3-449E-8F9D-16855C26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70F5-1838-4F12-B763-18716C6B72E7}" type="datetimeFigureOut">
              <a:rPr lang="pl-PL" smtClean="0"/>
              <a:t>01.09.2021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AA3902C-9DA6-428B-A2F2-89DDFC37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DE1BA6D-D7BD-45D1-BEF8-D84E3ADC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0CA4-1AF4-441B-8842-A888DAAF0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307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FDD00D-1592-4DD4-845A-E47E5583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A106C3-BDA9-4D6A-AF15-809B3FC20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39D2DDD-C31C-42AA-A408-942EB38E7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4582DB9-7A02-423B-86D0-E32A66DA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70F5-1838-4F12-B763-18716C6B72E7}" type="datetimeFigureOut">
              <a:rPr lang="pl-PL" smtClean="0"/>
              <a:t>01.09.2021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6A7011E-714F-47A3-BEFF-A9FD6844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76D215C-1859-4A29-8C6A-7CC41190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0CA4-1AF4-441B-8842-A888DAAF0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012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25DE3E-2B53-492D-B09B-5C8C9B6B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08CB428-057E-43F8-9F20-76F37AA7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3CDCFBE-D2F4-42F4-B58C-07F5089C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170EB50-6B2F-4242-B72E-2F8E3355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70F5-1838-4F12-B763-18716C6B72E7}" type="datetimeFigureOut">
              <a:rPr lang="pl-PL" smtClean="0"/>
              <a:t>01.09.2021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9F79BA5-48D6-4B3B-8DAE-A43E0043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BF1F86-F8E7-48E3-8DE4-6318B1B6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0CA4-1AF4-441B-8842-A888DAAF0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459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3597D57-F7D4-456D-A0A6-DE9C3F66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78DB3D8-8598-47E6-B26E-C4693F48A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5C372F9-DEB4-4C7C-9F3C-6EF39E671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E70F5-1838-4F12-B763-18716C6B72E7}" type="datetimeFigureOut">
              <a:rPr lang="pl-PL" smtClean="0"/>
              <a:t>01.09.2021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640C5B-6EDA-420B-BB9B-CCB61953C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9492B4-C836-41C2-8247-FB25C4B33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0CA4-1AF4-441B-8842-A888DAAF0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60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legalcode.p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al_Turing_machine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0404220/haskell-for-lambda-calculus-type-inferencing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F24C5F5-C68A-43A2-8C57-F4A2BA194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FFFFFF"/>
                </a:solidFill>
              </a:rPr>
              <a:t>Programowanie funkcyjne </a:t>
            </a:r>
            <a:r>
              <a:rPr lang="pl-PL">
                <a:solidFill>
                  <a:srgbClr val="FFFFFF"/>
                </a:solidFill>
              </a:rPr>
              <a:t>- wprowadzenie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B74A226-516E-4ED9-99AA-B05BF4820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Damian Kurpiewski</a:t>
            </a:r>
          </a:p>
        </p:txBody>
      </p:sp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503053F9-19C5-4CAE-98A6-1CB2FFA18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24" y="6192673"/>
            <a:ext cx="1512168" cy="52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287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E3F1FF-CA8F-405F-B380-418BF690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Efekty uboczne – zmiana stanu, przykłady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C8F3D91B-FD45-4750-9708-B93DA400BA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0022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274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7D8C301-FFFF-45DE-AC2D-533215364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Funkcje czyste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706D098B-BEC3-40CE-9E34-750F4293DF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28007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90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FC729BD-EAAA-4302-865B-C5F8847C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l-PL">
                <a:solidFill>
                  <a:schemeClr val="accent1"/>
                </a:solidFill>
              </a:rPr>
              <a:t>Przejrzystość referencyjna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939BC6-FDE6-4707-9133-52B89006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pl-PL" sz="2400"/>
              <a:t>Gdy możemy zastąpić funkcję jej wynikiem</a:t>
            </a:r>
          </a:p>
          <a:p>
            <a:r>
              <a:rPr lang="pl-PL" sz="2400"/>
              <a:t>Np. func add(a: Int, b: Int) -&gt; Int {return a + b}</a:t>
            </a:r>
          </a:p>
          <a:p>
            <a:r>
              <a:rPr lang="pl-PL" sz="2400"/>
              <a:t>add(a, b) = a + b</a:t>
            </a:r>
          </a:p>
          <a:p>
            <a:r>
              <a:rPr lang="pl-PL" sz="2400"/>
              <a:t>add(10, 20) = 10 + 20</a:t>
            </a:r>
          </a:p>
        </p:txBody>
      </p:sp>
    </p:spTree>
    <p:extLst>
      <p:ext uri="{BB962C8B-B14F-4D97-AF65-F5344CB8AC3E}">
        <p14:creationId xmlns:p14="http://schemas.microsoft.com/office/powerpoint/2010/main" val="3637812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0CCC454-A44D-4986-B84B-B32DB183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Funkcje wyższego rzędu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8878150D-5AF1-4C41-A931-EC2AE6C9B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43197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059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944AD4-BB82-4252-B54A-ED46536D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filter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Symbol zastępczy zawartości 2">
            <a:extLst>
              <a:ext uri="{FF2B5EF4-FFF2-40B4-BE49-F238E27FC236}">
                <a16:creationId xmlns:a16="http://schemas.microsoft.com/office/drawing/2014/main" id="{982945CB-A91E-460C-9A4E-213CED25D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491749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29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944AD4-BB82-4252-B54A-ED46536D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map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63EA473D-A80A-4D64-A84A-B141E2D6A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504301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86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944AD4-BB82-4252-B54A-ED46536D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reduce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Symbol zastępczy zawartości 2">
            <a:extLst>
              <a:ext uri="{FF2B5EF4-FFF2-40B4-BE49-F238E27FC236}">
                <a16:creationId xmlns:a16="http://schemas.microsoft.com/office/drawing/2014/main" id="{7F0CC429-D3D2-458B-86FD-B9FC2D5642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185532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74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4D3FB59-D220-4862-9736-151C94EC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Rekurencja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97C7E4A-F8E7-48CC-87AE-52E7DAAE9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53377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05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0F64AE9-F682-4E3C-B1CE-7F09168D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l-PL" sz="3700">
                <a:solidFill>
                  <a:srgbClr val="FFFFFF"/>
                </a:solidFill>
              </a:rPr>
              <a:t>Programowanie imperatywne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BCC01F82-98AA-4FAB-A757-38EF9478A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72978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30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930BEC0-DE79-4C5F-BA01-9B869F01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Maszyna Turinga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B603CE23-33DD-46BF-95B8-715473FCB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2917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16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BF52DCBA-4DB4-44E3-B606-24326D818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1000" y="776287"/>
            <a:ext cx="11430000" cy="530542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D0AEB5DF-EDAE-48D7-BC76-7655543CBE07}"/>
              </a:ext>
            </a:extLst>
          </p:cNvPr>
          <p:cNvSpPr txBox="1"/>
          <p:nvPr/>
        </p:nvSpPr>
        <p:spPr>
          <a:xfrm>
            <a:off x="381000" y="6081712"/>
            <a:ext cx="1143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3" tooltip="https://en.wikipedia.org/wiki/Universal_Turing_machine"/>
              </a:rPr>
              <a:t>To zdjęcie</a:t>
            </a:r>
            <a:r>
              <a:rPr lang="pl-PL" sz="900"/>
              <a:t>, autor: Nieznany autor, licencja: </a:t>
            </a:r>
            <a:r>
              <a:rPr lang="pl-PL" sz="900">
                <a:hlinkClick r:id="rId4" tooltip="https://creativecommons.org/licenses/by-sa/3.0/"/>
              </a:rPr>
              <a:t>CC BY-SA</a:t>
            </a:r>
            <a:endParaRPr lang="pl-PL" sz="900"/>
          </a:p>
        </p:txBody>
      </p:sp>
    </p:spTree>
    <p:extLst>
      <p:ext uri="{BB962C8B-B14F-4D97-AF65-F5344CB8AC3E}">
        <p14:creationId xmlns:p14="http://schemas.microsoft.com/office/powerpoint/2010/main" val="194838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BDB98D9-10D6-426D-BDD9-C2E6FB66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l-PL" sz="3700">
                <a:solidFill>
                  <a:srgbClr val="FFFFFF"/>
                </a:solidFill>
              </a:rPr>
              <a:t>Programowanie funkcyjne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8EA0F9FB-8B76-40AA-AF62-C3B5F0EB2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6868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57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B8E9F58-2165-4634-B31F-4F23A89F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Rachunek Lambda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921597CC-B364-40AD-A290-A1CC66EEE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18440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223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zrzut ekranu&#10;&#10;Opis wygenerowany automatycznie">
            <a:extLst>
              <a:ext uri="{FF2B5EF4-FFF2-40B4-BE49-F238E27FC236}">
                <a16:creationId xmlns:a16="http://schemas.microsoft.com/office/drawing/2014/main" id="{7856CB8E-BBC4-42A9-9F40-3C1E74BF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3619" y="495666"/>
            <a:ext cx="10104762" cy="5866667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BE5A67A-3F1E-4CAF-B249-58B69D9C2499}"/>
              </a:ext>
            </a:extLst>
          </p:cNvPr>
          <p:cNvSpPr txBox="1"/>
          <p:nvPr/>
        </p:nvSpPr>
        <p:spPr>
          <a:xfrm>
            <a:off x="1043619" y="6362333"/>
            <a:ext cx="10104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3" tooltip="http://stackoverflow.com/questions/20404220/haskell-for-lambda-calculus-type-inferencing"/>
              </a:rPr>
              <a:t>To zdjęcie</a:t>
            </a:r>
            <a:r>
              <a:rPr lang="pl-PL" sz="900"/>
              <a:t>, autor: Nieznany autor, licencja: </a:t>
            </a:r>
            <a:r>
              <a:rPr lang="pl-PL" sz="900">
                <a:hlinkClick r:id="rId4" tooltip="https://creativecommons.org/licenses/by-sa/3.0/"/>
              </a:rPr>
              <a:t>CC BY-SA</a:t>
            </a:r>
            <a:endParaRPr lang="pl-PL" sz="900"/>
          </a:p>
        </p:txBody>
      </p:sp>
    </p:spTree>
    <p:extLst>
      <p:ext uri="{BB962C8B-B14F-4D97-AF65-F5344CB8AC3E}">
        <p14:creationId xmlns:p14="http://schemas.microsoft.com/office/powerpoint/2010/main" val="145978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2839FB0-96DC-4285-AE0C-6E089DA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l-PL" sz="3700" dirty="0">
                <a:solidFill>
                  <a:srgbClr val="FFFFFF"/>
                </a:solidFill>
              </a:rPr>
              <a:t>Zalety programowania funkcyjnego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67F0425F-960F-4AA2-9598-108FD31DD8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49603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15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AF41A96-F3F9-4404-99E3-EA622325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Niezmienność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797D1B31-3CB2-4A14-A650-89E7537C9D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1344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32901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484</Words>
  <Application>Microsoft Office PowerPoint</Application>
  <PresentationFormat>Panoramiczny</PresentationFormat>
  <Paragraphs>72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Motyw pakietu Office</vt:lpstr>
      <vt:lpstr>Programowanie funkcyjne - wprowadzenie</vt:lpstr>
      <vt:lpstr>Programowanie imperatywne</vt:lpstr>
      <vt:lpstr>Maszyna Turinga</vt:lpstr>
      <vt:lpstr>Prezentacja programu PowerPoint</vt:lpstr>
      <vt:lpstr>Programowanie funkcyjne</vt:lpstr>
      <vt:lpstr>Rachunek Lambda</vt:lpstr>
      <vt:lpstr>Prezentacja programu PowerPoint</vt:lpstr>
      <vt:lpstr>Zalety programowania funkcyjnego</vt:lpstr>
      <vt:lpstr>Niezmienność</vt:lpstr>
      <vt:lpstr>Efekty uboczne – zmiana stanu, przykłady</vt:lpstr>
      <vt:lpstr>Funkcje czyste</vt:lpstr>
      <vt:lpstr>Przejrzystość referencyjna</vt:lpstr>
      <vt:lpstr>Funkcje wyższego rzędu</vt:lpstr>
      <vt:lpstr>filter</vt:lpstr>
      <vt:lpstr>map</vt:lpstr>
      <vt:lpstr>reduce</vt:lpstr>
      <vt:lpstr>Rekurencja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Funkcyjne</dc:title>
  <dc:creator>Damian Kurpiewski</dc:creator>
  <cp:lastModifiedBy>Damian Kurpiewski</cp:lastModifiedBy>
  <cp:revision>1</cp:revision>
  <dcterms:created xsi:type="dcterms:W3CDTF">2019-06-22T06:30:15Z</dcterms:created>
  <dcterms:modified xsi:type="dcterms:W3CDTF">2021-09-01T15:04:47Z</dcterms:modified>
</cp:coreProperties>
</file>