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63" r:id="rId2"/>
  </p:sldMasterIdLst>
  <p:sldIdLst>
    <p:sldId id="256" r:id="rId3"/>
    <p:sldId id="277" r:id="rId4"/>
    <p:sldId id="278" r:id="rId5"/>
    <p:sldId id="279" r:id="rId6"/>
    <p:sldId id="280" r:id="rId7"/>
    <p:sldId id="269" r:id="rId8"/>
    <p:sldId id="257" r:id="rId9"/>
    <p:sldId id="264" r:id="rId10"/>
    <p:sldId id="273" r:id="rId11"/>
    <p:sldId id="276" r:id="rId12"/>
    <p:sldId id="270" r:id="rId13"/>
    <p:sldId id="271" r:id="rId14"/>
    <p:sldId id="261" r:id="rId15"/>
    <p:sldId id="260" r:id="rId16"/>
    <p:sldId id="258" r:id="rId17"/>
    <p:sldId id="259" r:id="rId18"/>
    <p:sldId id="272" r:id="rId19"/>
    <p:sldId id="281" r:id="rId20"/>
    <p:sldId id="274" r:id="rId21"/>
    <p:sldId id="282" r:id="rId22"/>
    <p:sldId id="28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565C2-36F7-45AF-A01D-A94217987209}" v="315" dt="2021-10-13T04:44:1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9A6409FA-6E1C-47E2-BD11-FB43F94EFDB5}"/>
    <pc:docChg chg="undo custSel mod addSld delSld modSld sldOrd">
      <pc:chgData name="Damian Kurpiewski" userId="a6c40eeacb61fb23" providerId="LiveId" clId="{9A6409FA-6E1C-47E2-BD11-FB43F94EFDB5}" dt="2019-07-22T09:55:43.755" v="1101" actId="1076"/>
      <pc:docMkLst>
        <pc:docMk/>
      </pc:docMkLst>
      <pc:sldChg chg="addSp modSp">
        <pc:chgData name="Damian Kurpiewski" userId="a6c40eeacb61fb23" providerId="LiveId" clId="{9A6409FA-6E1C-47E2-BD11-FB43F94EFDB5}" dt="2019-07-22T09:55:43.755" v="1101" actId="1076"/>
        <pc:sldMkLst>
          <pc:docMk/>
          <pc:sldMk cId="333707981" sldId="256"/>
        </pc:sldMkLst>
        <pc:spChg chg="mod">
          <ac:chgData name="Damian Kurpiewski" userId="a6c40eeacb61fb23" providerId="LiveId" clId="{9A6409FA-6E1C-47E2-BD11-FB43F94EFDB5}" dt="2019-07-22T08:22:29.902" v="11" actId="20577"/>
          <ac:spMkLst>
            <pc:docMk/>
            <pc:sldMk cId="333707981" sldId="256"/>
            <ac:spMk id="3" creationId="{B8FE2854-55CD-4F84-8E67-68285BB3C7C3}"/>
          </ac:spMkLst>
        </pc:spChg>
        <pc:picChg chg="add mod">
          <ac:chgData name="Damian Kurpiewski" userId="a6c40eeacb61fb23" providerId="LiveId" clId="{9A6409FA-6E1C-47E2-BD11-FB43F94EFDB5}" dt="2019-07-22T09:55:43.755" v="1101" actId="1076"/>
          <ac:picMkLst>
            <pc:docMk/>
            <pc:sldMk cId="333707981" sldId="256"/>
            <ac:picMk id="5" creationId="{B462C4E2-0C61-407D-80D3-F5CA7CA5E0F1}"/>
          </ac:picMkLst>
        </pc:picChg>
      </pc:sldChg>
      <pc:sldChg chg="addSp delSp modSp mod setBg">
        <pc:chgData name="Damian Kurpiewski" userId="a6c40eeacb61fb23" providerId="LiveId" clId="{9A6409FA-6E1C-47E2-BD11-FB43F94EFDB5}" dt="2019-07-22T09:13:26.960" v="1075"/>
        <pc:sldMkLst>
          <pc:docMk/>
          <pc:sldMk cId="3069653686" sldId="258"/>
        </pc:sldMkLst>
        <pc:spChg chg="mo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2" creationId="{8980A360-2C4F-4877-A0E3-8356A71A0046}"/>
          </ac:spMkLst>
        </pc:spChg>
        <pc:spChg chg="mod">
          <ac:chgData name="Damian Kurpiewski" userId="a6c40eeacb61fb23" providerId="LiveId" clId="{9A6409FA-6E1C-47E2-BD11-FB43F94EFDB5}" dt="2019-07-22T09:13:26.960" v="1075"/>
          <ac:spMkLst>
            <pc:docMk/>
            <pc:sldMk cId="3069653686" sldId="258"/>
            <ac:spMk id="3" creationId="{D5C9D63D-9DF3-4B82-B78B-AAA4B1037628}"/>
          </ac:spMkLst>
        </pc:spChg>
        <pc:spChg chg="add del">
          <ac:chgData name="Damian Kurpiewski" userId="a6c40eeacb61fb23" providerId="LiveId" clId="{9A6409FA-6E1C-47E2-BD11-FB43F94EFDB5}" dt="2019-07-22T08:54:29.583" v="873" actId="478"/>
          <ac:spMkLst>
            <pc:docMk/>
            <pc:sldMk cId="3069653686" sldId="258"/>
            <ac:spMk id="4" creationId="{688E38F5-C31E-43AF-9BDB-AE3C72509ED0}"/>
          </ac:spMkLst>
        </pc:spChg>
        <pc:spChg chg="add del">
          <ac:chgData name="Damian Kurpiewski" userId="a6c40eeacb61fb23" providerId="LiveId" clId="{9A6409FA-6E1C-47E2-BD11-FB43F94EFDB5}" dt="2019-07-22T09:13:25.246" v="1074" actId="478"/>
          <ac:spMkLst>
            <pc:docMk/>
            <pc:sldMk cId="3069653686" sldId="258"/>
            <ac:spMk id="5" creationId="{0C5349DA-D0DD-4F5E-A22A-16EB75B9599B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3:14.673" v="1072"/>
        <pc:sldMkLst>
          <pc:docMk/>
          <pc:sldMk cId="3670025103" sldId="259"/>
        </pc:sldMkLst>
        <pc:spChg chg="mo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" creationId="{8980A360-2C4F-4877-A0E3-8356A71A0046}"/>
          </ac:spMkLst>
        </pc:spChg>
        <pc:spChg chg="mod">
          <ac:chgData name="Damian Kurpiewski" userId="a6c40eeacb61fb23" providerId="LiveId" clId="{9A6409FA-6E1C-47E2-BD11-FB43F94EFDB5}" dt="2019-07-22T09:13:14.673" v="1072"/>
          <ac:spMkLst>
            <pc:docMk/>
            <pc:sldMk cId="3670025103" sldId="259"/>
            <ac:spMk id="3" creationId="{D5C9D63D-9DF3-4B82-B78B-AAA4B1037628}"/>
          </ac:spMkLst>
        </pc:spChg>
        <pc:spChg chg="add del">
          <ac:chgData name="Damian Kurpiewski" userId="a6c40eeacb61fb23" providerId="LiveId" clId="{9A6409FA-6E1C-47E2-BD11-FB43F94EFDB5}" dt="2019-07-22T08:54:48.531" v="876" actId="478"/>
          <ac:spMkLst>
            <pc:docMk/>
            <pc:sldMk cId="3670025103" sldId="259"/>
            <ac:spMk id="4" creationId="{F0DE9C19-E025-4242-9F55-AD5C1E14C709}"/>
          </ac:spMkLst>
        </pc:spChg>
        <pc:spChg chg="add del">
          <ac:chgData name="Damian Kurpiewski" userId="a6c40eeacb61fb23" providerId="LiveId" clId="{9A6409FA-6E1C-47E2-BD11-FB43F94EFDB5}" dt="2019-07-22T09:13:13.028" v="1071" actId="478"/>
          <ac:spMkLst>
            <pc:docMk/>
            <pc:sldMk cId="3670025103" sldId="259"/>
            <ac:spMk id="5" creationId="{AEC427F3-5EFE-4D26-BF88-15E8E7C5E315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8" creationId="{52C0B2E1-0268-42EC-ABD3-94F81A05BCBD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0" creationId="{7D2256B4-48EA-40FC-BBC0-AA1EE6E0080C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4" creationId="{8C6E698C-8155-4B8B-BDC9-B7299772B509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8" creationId="{8A549DE7-671D-4575-AF43-858FD99981CF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20" creationId="{C22D9B36-9BE7-472B-8808-7E0D6810738F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2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3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4" creationId="{054B3F04-9EAC-45C0-B3CE-0387EEA10A0C}"/>
          </ac:spMkLst>
        </pc:spChg>
        <pc:cxnChg chg="add del">
          <ac:chgData name="Damian Kurpiewski" userId="a6c40eeacb61fb23" providerId="LiveId" clId="{9A6409FA-6E1C-47E2-BD11-FB43F94EFDB5}" dt="2019-07-22T09:09:58.636" v="1038" actId="26606"/>
          <ac:cxnSpMkLst>
            <pc:docMk/>
            <pc:sldMk cId="3670025103" sldId="259"/>
            <ac:cxnSpMk id="12" creationId="{3D44BCCA-102D-4A9D-B1E4-2450CAF0B05E}"/>
          </ac:cxnSpMkLst>
        </pc:cxnChg>
        <pc:cxnChg chg="add del">
          <ac:chgData name="Damian Kurpiewski" userId="a6c40eeacb61fb23" providerId="LiveId" clId="{9A6409FA-6E1C-47E2-BD11-FB43F94EFDB5}" dt="2019-07-22T09:09:58.636" v="1038" actId="26606"/>
          <ac:cxnSpMkLst>
            <pc:docMk/>
            <pc:sldMk cId="3670025103" sldId="259"/>
            <ac:cxnSpMk id="16" creationId="{09525C9A-1972-4836-BA7A-706C946EF4DA}"/>
          </ac:cxnSpMkLst>
        </pc:cxnChg>
      </pc:sldChg>
      <pc:sldChg chg="addSp delSp modSp mod ord setBg">
        <pc:chgData name="Damian Kurpiewski" userId="a6c40eeacb61fb23" providerId="LiveId" clId="{9A6409FA-6E1C-47E2-BD11-FB43F94EFDB5}" dt="2019-07-22T09:13:50.075" v="1078"/>
        <pc:sldMkLst>
          <pc:docMk/>
          <pc:sldMk cId="1645952848" sldId="260"/>
        </pc:sldMkLst>
        <pc:spChg chg="mo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2" creationId="{73135552-9149-424B-9D87-2638959C60F7}"/>
          </ac:spMkLst>
        </pc:spChg>
        <pc:spChg chg="mod">
          <ac:chgData name="Damian Kurpiewski" userId="a6c40eeacb61fb23" providerId="LiveId" clId="{9A6409FA-6E1C-47E2-BD11-FB43F94EFDB5}" dt="2019-07-22T09:13:50.075" v="1078"/>
          <ac:spMkLst>
            <pc:docMk/>
            <pc:sldMk cId="1645952848" sldId="260"/>
            <ac:spMk id="3" creationId="{C2079556-9847-4235-93BC-93B80BF454D2}"/>
          </ac:spMkLst>
        </pc:spChg>
        <pc:spChg chg="add del">
          <ac:chgData name="Damian Kurpiewski" userId="a6c40eeacb61fb23" providerId="LiveId" clId="{9A6409FA-6E1C-47E2-BD11-FB43F94EFDB5}" dt="2019-07-22T08:54:15.207" v="870" actId="478"/>
          <ac:spMkLst>
            <pc:docMk/>
            <pc:sldMk cId="1645952848" sldId="260"/>
            <ac:spMk id="4" creationId="{A35FB626-F7BE-4D23-BC14-718C4935B76C}"/>
          </ac:spMkLst>
        </pc:spChg>
        <pc:spChg chg="add del">
          <ac:chgData name="Damian Kurpiewski" userId="a6c40eeacb61fb23" providerId="LiveId" clId="{9A6409FA-6E1C-47E2-BD11-FB43F94EFDB5}" dt="2019-07-22T09:13:48.366" v="1077" actId="478"/>
          <ac:spMkLst>
            <pc:docMk/>
            <pc:sldMk cId="1645952848" sldId="260"/>
            <ac:spMk id="5" creationId="{EE9749B5-1380-4EE1-A591-7833768D732E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11.772" v="1081"/>
        <pc:sldMkLst>
          <pc:docMk/>
          <pc:sldMk cId="72919472" sldId="261"/>
        </pc:sldMkLst>
        <pc:spChg chg="mo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2" creationId="{A844C5F3-FED1-45DB-ADD7-82627BA03768}"/>
          </ac:spMkLst>
        </pc:spChg>
        <pc:spChg chg="mod">
          <ac:chgData name="Damian Kurpiewski" userId="a6c40eeacb61fb23" providerId="LiveId" clId="{9A6409FA-6E1C-47E2-BD11-FB43F94EFDB5}" dt="2019-07-22T09:14:11.772" v="1081"/>
          <ac:spMkLst>
            <pc:docMk/>
            <pc:sldMk cId="72919472" sldId="261"/>
            <ac:spMk id="3" creationId="{19B793C3-5B79-460F-8F97-E89157C1C25B}"/>
          </ac:spMkLst>
        </pc:spChg>
        <pc:spChg chg="add del">
          <ac:chgData name="Damian Kurpiewski" userId="a6c40eeacb61fb23" providerId="LiveId" clId="{9A6409FA-6E1C-47E2-BD11-FB43F94EFDB5}" dt="2019-07-22T08:51:12.755" v="864" actId="478"/>
          <ac:spMkLst>
            <pc:docMk/>
            <pc:sldMk cId="72919472" sldId="261"/>
            <ac:spMk id="4" creationId="{C18097EA-9085-43DA-8D4A-E05EC7EF1956}"/>
          </ac:spMkLst>
        </pc:spChg>
        <pc:spChg chg="add del">
          <ac:chgData name="Damian Kurpiewski" userId="a6c40eeacb61fb23" providerId="LiveId" clId="{9A6409FA-6E1C-47E2-BD11-FB43F94EFDB5}" dt="2019-07-22T09:14:10.337" v="1080" actId="478"/>
          <ac:spMkLst>
            <pc:docMk/>
            <pc:sldMk cId="72919472" sldId="261"/>
            <ac:spMk id="5" creationId="{6865ECFF-A54E-4864-82A1-B01E357A14CA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12" creationId="{054B3F04-9EAC-45C0-B3CE-0387EEA10A0C}"/>
          </ac:spMkLst>
        </pc:spChg>
      </pc:sldChg>
      <pc:sldChg chg="del">
        <pc:chgData name="Damian Kurpiewski" userId="a6c40eeacb61fb23" providerId="LiveId" clId="{9A6409FA-6E1C-47E2-BD11-FB43F94EFDB5}" dt="2019-07-22T08:51:17.080" v="866" actId="2696"/>
        <pc:sldMkLst>
          <pc:docMk/>
          <pc:sldMk cId="1562857680" sldId="262"/>
        </pc:sldMkLst>
      </pc:sldChg>
      <pc:sldChg chg="del">
        <pc:chgData name="Damian Kurpiewski" userId="a6c40eeacb61fb23" providerId="LiveId" clId="{9A6409FA-6E1C-47E2-BD11-FB43F94EFDB5}" dt="2019-07-22T08:51:18.609" v="867" actId="2696"/>
        <pc:sldMkLst>
          <pc:docMk/>
          <pc:sldMk cId="1921570324" sldId="263"/>
        </pc:sldMkLst>
      </pc:sldChg>
      <pc:sldChg chg="addSp delSp modSp mod setBg">
        <pc:chgData name="Damian Kurpiewski" userId="a6c40eeacb61fb23" providerId="LiveId" clId="{9A6409FA-6E1C-47E2-BD11-FB43F94EFDB5}" dt="2019-07-22T09:15:23.526" v="1098" actId="20577"/>
        <pc:sldMkLst>
          <pc:docMk/>
          <pc:sldMk cId="2815960155" sldId="264"/>
        </pc:sldMkLst>
        <pc:spChg chg="mo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2" creationId="{D65ABCF7-7717-4620-B1CC-754A5F6224F1}"/>
          </ac:spMkLst>
        </pc:spChg>
        <pc:spChg chg="mod">
          <ac:chgData name="Damian Kurpiewski" userId="a6c40eeacb61fb23" providerId="LiveId" clId="{9A6409FA-6E1C-47E2-BD11-FB43F94EFDB5}" dt="2019-07-22T09:15:23.526" v="1098" actId="20577"/>
          <ac:spMkLst>
            <pc:docMk/>
            <pc:sldMk cId="2815960155" sldId="264"/>
            <ac:spMk id="3" creationId="{BF08C2FD-85F4-4152-A1DB-B855459748D9}"/>
          </ac:spMkLst>
        </pc:spChg>
        <pc:spChg chg="add del">
          <ac:chgData name="Damian Kurpiewski" userId="a6c40eeacb61fb23" providerId="LiveId" clId="{9A6409FA-6E1C-47E2-BD11-FB43F94EFDB5}" dt="2019-07-22T08:42:06.292" v="845" actId="478"/>
          <ac:spMkLst>
            <pc:docMk/>
            <pc:sldMk cId="2815960155" sldId="264"/>
            <ac:spMk id="4" creationId="{58613489-B7C4-4D84-AD03-9AB2E81E9CC4}"/>
          </ac:spMkLst>
        </pc:spChg>
        <pc:spChg chg="add del">
          <ac:chgData name="Damian Kurpiewski" userId="a6c40eeacb61fb23" providerId="LiveId" clId="{9A6409FA-6E1C-47E2-BD11-FB43F94EFDB5}" dt="2019-07-22T09:15:21.134" v="1096" actId="478"/>
          <ac:spMkLst>
            <pc:docMk/>
            <pc:sldMk cId="2815960155" sldId="264"/>
            <ac:spMk id="5" creationId="{9B0750DD-8BA9-4399-A1B6-B4314F69C3F8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28.396" v="1084"/>
        <pc:sldMkLst>
          <pc:docMk/>
          <pc:sldMk cId="3808030829" sldId="271"/>
        </pc:sldMkLst>
        <pc:spChg chg="mo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2" creationId="{C04E4204-8FA6-4407-94FC-028844B94E95}"/>
          </ac:spMkLst>
        </pc:spChg>
        <pc:spChg chg="mod">
          <ac:chgData name="Damian Kurpiewski" userId="a6c40eeacb61fb23" providerId="LiveId" clId="{9A6409FA-6E1C-47E2-BD11-FB43F94EFDB5}" dt="2019-07-22T09:14:28.396" v="1084"/>
          <ac:spMkLst>
            <pc:docMk/>
            <pc:sldMk cId="3808030829" sldId="271"/>
            <ac:spMk id="3" creationId="{0F50B672-1B93-4C99-B344-41DE9BD7E545}"/>
          </ac:spMkLst>
        </pc:spChg>
        <pc:spChg chg="add del">
          <ac:chgData name="Damian Kurpiewski" userId="a6c40eeacb61fb23" providerId="LiveId" clId="{9A6409FA-6E1C-47E2-BD11-FB43F94EFDB5}" dt="2019-07-22T08:47:47.598" v="859" actId="478"/>
          <ac:spMkLst>
            <pc:docMk/>
            <pc:sldMk cId="3808030829" sldId="271"/>
            <ac:spMk id="4" creationId="{194F0348-E985-45A0-AE33-9B9CE141EF86}"/>
          </ac:spMkLst>
        </pc:spChg>
        <pc:spChg chg="add del">
          <ac:chgData name="Damian Kurpiewski" userId="a6c40eeacb61fb23" providerId="LiveId" clId="{9A6409FA-6E1C-47E2-BD11-FB43F94EFDB5}" dt="2019-07-22T08:47:55.120" v="861" actId="478"/>
          <ac:spMkLst>
            <pc:docMk/>
            <pc:sldMk cId="3808030829" sldId="271"/>
            <ac:spMk id="5" creationId="{C332242B-09AD-4CBC-8342-03D8B3B57BEF}"/>
          </ac:spMkLst>
        </pc:spChg>
        <pc:spChg chg="add del">
          <ac:chgData name="Damian Kurpiewski" userId="a6c40eeacb61fb23" providerId="LiveId" clId="{9A6409FA-6E1C-47E2-BD11-FB43F94EFDB5}" dt="2019-07-22T09:14:26.779" v="1083" actId="478"/>
          <ac:spMkLst>
            <pc:docMk/>
            <pc:sldMk cId="3808030829" sldId="271"/>
            <ac:spMk id="6" creationId="{C7E6E2A2-2BDE-4B50-9B03-901AE98CC561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12" creationId="{054B3F04-9EAC-45C0-B3CE-0387EEA10A0C}"/>
          </ac:spMkLst>
        </pc:spChg>
      </pc:sldChg>
      <pc:sldChg chg="addSp delSp modSp mod ord setBg">
        <pc:chgData name="Damian Kurpiewski" userId="a6c40eeacb61fb23" providerId="LiveId" clId="{9A6409FA-6E1C-47E2-BD11-FB43F94EFDB5}" dt="2019-07-22T09:12:52.304" v="1069"/>
        <pc:sldMkLst>
          <pc:docMk/>
          <pc:sldMk cId="3858154159" sldId="272"/>
        </pc:sldMkLst>
        <pc:spChg chg="mo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2" creationId="{62C78309-00D2-488E-8482-A8738D8569D3}"/>
          </ac:spMkLst>
        </pc:spChg>
        <pc:spChg chg="mod">
          <ac:chgData name="Damian Kurpiewski" userId="a6c40eeacb61fb23" providerId="LiveId" clId="{9A6409FA-6E1C-47E2-BD11-FB43F94EFDB5}" dt="2019-07-22T09:12:52.304" v="1069"/>
          <ac:spMkLst>
            <pc:docMk/>
            <pc:sldMk cId="3858154159" sldId="272"/>
            <ac:spMk id="3" creationId="{84FDCB08-C1E1-4BAB-A2A1-172A1D83621F}"/>
          </ac:spMkLst>
        </pc:spChg>
        <pc:spChg chg="add del">
          <ac:chgData name="Damian Kurpiewski" userId="a6c40eeacb61fb23" providerId="LiveId" clId="{9A6409FA-6E1C-47E2-BD11-FB43F94EFDB5}" dt="2019-07-22T08:57:24.630" v="911" actId="478"/>
          <ac:spMkLst>
            <pc:docMk/>
            <pc:sldMk cId="3858154159" sldId="272"/>
            <ac:spMk id="4" creationId="{6BC7292D-A95B-4E1B-804F-9294AE2F9A5E}"/>
          </ac:spMkLst>
        </pc:spChg>
        <pc:spChg chg="add del">
          <ac:chgData name="Damian Kurpiewski" userId="a6c40eeacb61fb23" providerId="LiveId" clId="{9A6409FA-6E1C-47E2-BD11-FB43F94EFDB5}" dt="2019-07-22T09:12:50.822" v="1068" actId="478"/>
          <ac:spMkLst>
            <pc:docMk/>
            <pc:sldMk cId="3858154159" sldId="272"/>
            <ac:spMk id="5" creationId="{ED664E32-1A3E-4007-8162-D5243C6F15C4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5:08.298" v="1094" actId="20577"/>
        <pc:sldMkLst>
          <pc:docMk/>
          <pc:sldMk cId="3418260798" sldId="273"/>
        </pc:sldMkLst>
        <pc:spChg chg="mo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2" creationId="{D01728EB-B16C-4364-91E1-4E78830AB586}"/>
          </ac:spMkLst>
        </pc:spChg>
        <pc:spChg chg="mod">
          <ac:chgData name="Damian Kurpiewski" userId="a6c40eeacb61fb23" providerId="LiveId" clId="{9A6409FA-6E1C-47E2-BD11-FB43F94EFDB5}" dt="2019-07-22T09:15:08.298" v="1094" actId="20577"/>
          <ac:spMkLst>
            <pc:docMk/>
            <pc:sldMk cId="3418260798" sldId="273"/>
            <ac:spMk id="3" creationId="{A562EDBF-4B32-4CB2-B2AA-A89FAC10B4A9}"/>
          </ac:spMkLst>
        </pc:spChg>
        <pc:spChg chg="add del">
          <ac:chgData name="Damian Kurpiewski" userId="a6c40eeacb61fb23" providerId="LiveId" clId="{9A6409FA-6E1C-47E2-BD11-FB43F94EFDB5}" dt="2019-07-22T08:44:05.841" v="849" actId="478"/>
          <ac:spMkLst>
            <pc:docMk/>
            <pc:sldMk cId="3418260798" sldId="273"/>
            <ac:spMk id="4" creationId="{7E44CF39-F2A2-43BC-B56D-CFFE4D2DFE65}"/>
          </ac:spMkLst>
        </pc:spChg>
        <pc:spChg chg="add del">
          <ac:chgData name="Damian Kurpiewski" userId="a6c40eeacb61fb23" providerId="LiveId" clId="{9A6409FA-6E1C-47E2-BD11-FB43F94EFDB5}" dt="2019-07-22T09:15:02.572" v="1089" actId="478"/>
          <ac:spMkLst>
            <pc:docMk/>
            <pc:sldMk cId="3418260798" sldId="273"/>
            <ac:spMk id="5" creationId="{82F9A025-9D29-4C7C-B7E1-4840D18B4BBE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2:11.959" v="1063"/>
        <pc:sldMkLst>
          <pc:docMk/>
          <pc:sldMk cId="1711545807" sldId="274"/>
        </pc:sldMkLst>
        <pc:spChg chg="mo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2" creationId="{CB5D47F5-4EC8-4A5F-A9E9-BEF410808122}"/>
          </ac:spMkLst>
        </pc:spChg>
        <pc:spChg chg="mod">
          <ac:chgData name="Damian Kurpiewski" userId="a6c40eeacb61fb23" providerId="LiveId" clId="{9A6409FA-6E1C-47E2-BD11-FB43F94EFDB5}" dt="2019-07-22T09:12:11.959" v="1063"/>
          <ac:spMkLst>
            <pc:docMk/>
            <pc:sldMk cId="1711545807" sldId="274"/>
            <ac:spMk id="3" creationId="{BB2F41B4-CC18-4456-BCCE-B999C2ED15E4}"/>
          </ac:spMkLst>
        </pc:spChg>
        <pc:spChg chg="add del">
          <ac:chgData name="Damian Kurpiewski" userId="a6c40eeacb61fb23" providerId="LiveId" clId="{9A6409FA-6E1C-47E2-BD11-FB43F94EFDB5}" dt="2019-07-22T09:02:31.144" v="980" actId="478"/>
          <ac:spMkLst>
            <pc:docMk/>
            <pc:sldMk cId="1711545807" sldId="274"/>
            <ac:spMk id="4" creationId="{E4DB69D7-A56D-4D70-B0A4-A616A2FACE69}"/>
          </ac:spMkLst>
        </pc:spChg>
        <pc:spChg chg="add del mod">
          <ac:chgData name="Damian Kurpiewski" userId="a6c40eeacb61fb23" providerId="LiveId" clId="{9A6409FA-6E1C-47E2-BD11-FB43F94EFDB5}" dt="2019-07-22T09:12:10.321" v="1062" actId="478"/>
          <ac:spMkLst>
            <pc:docMk/>
            <pc:sldMk cId="1711545807" sldId="274"/>
            <ac:spMk id="5" creationId="{FFD7A4FC-2EB9-4465-84D7-940B73147589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1:12.499" v="1050" actId="27636"/>
        <pc:sldMkLst>
          <pc:docMk/>
          <pc:sldMk cId="1350485641" sldId="275"/>
        </pc:sldMkLst>
        <pc:spChg chg="mo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2" creationId="{2C66D2DC-12DF-43E7-875A-AD7D10C6C145}"/>
          </ac:spMkLst>
        </pc:spChg>
        <pc:spChg chg="mod">
          <ac:chgData name="Damian Kurpiewski" userId="a6c40eeacb61fb23" providerId="LiveId" clId="{9A6409FA-6E1C-47E2-BD11-FB43F94EFDB5}" dt="2019-07-22T09:11:12.499" v="1050" actId="27636"/>
          <ac:spMkLst>
            <pc:docMk/>
            <pc:sldMk cId="1350485641" sldId="275"/>
            <ac:spMk id="3" creationId="{62F58433-56A3-463A-8ED0-7E850A297A25}"/>
          </ac:spMkLst>
        </pc:spChg>
        <pc:spChg chg="add del">
          <ac:chgData name="Damian Kurpiewski" userId="a6c40eeacb61fb23" providerId="LiveId" clId="{9A6409FA-6E1C-47E2-BD11-FB43F94EFDB5}" dt="2019-07-22T09:08:34.172" v="1027" actId="478"/>
          <ac:spMkLst>
            <pc:docMk/>
            <pc:sldMk cId="1350485641" sldId="275"/>
            <ac:spMk id="4" creationId="{D8759ADC-BAEF-4C61-9FC3-28F3EFA4B636}"/>
          </ac:spMkLst>
        </pc:spChg>
        <pc:spChg chg="add del">
          <ac:chgData name="Damian Kurpiewski" userId="a6c40eeacb61fb23" providerId="LiveId" clId="{9A6409FA-6E1C-47E2-BD11-FB43F94EFDB5}" dt="2019-07-22T09:11:10.580" v="1048" actId="478"/>
          <ac:spMkLst>
            <pc:docMk/>
            <pc:sldMk cId="1350485641" sldId="275"/>
            <ac:spMk id="5" creationId="{8D4ADAC3-915E-4204-AA6E-FA71A3CF1CC6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47.008" v="1087"/>
        <pc:sldMkLst>
          <pc:docMk/>
          <pc:sldMk cId="1134833591" sldId="276"/>
        </pc:sldMkLst>
        <pc:spChg chg="mo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2" creationId="{8F306E9B-DA93-47A8-97D6-FD6E4C3CB90E}"/>
          </ac:spMkLst>
        </pc:spChg>
        <pc:spChg chg="mod">
          <ac:chgData name="Damian Kurpiewski" userId="a6c40eeacb61fb23" providerId="LiveId" clId="{9A6409FA-6E1C-47E2-BD11-FB43F94EFDB5}" dt="2019-07-22T09:14:47.008" v="1087"/>
          <ac:spMkLst>
            <pc:docMk/>
            <pc:sldMk cId="1134833591" sldId="276"/>
            <ac:spMk id="3" creationId="{EEB08119-0354-4687-9320-FFDDD656E82B}"/>
          </ac:spMkLst>
        </pc:spChg>
        <pc:spChg chg="add del">
          <ac:chgData name="Damian Kurpiewski" userId="a6c40eeacb61fb23" providerId="LiveId" clId="{9A6409FA-6E1C-47E2-BD11-FB43F94EFDB5}" dt="2019-07-22T08:45:43.200" v="853" actId="478"/>
          <ac:spMkLst>
            <pc:docMk/>
            <pc:sldMk cId="1134833591" sldId="276"/>
            <ac:spMk id="4" creationId="{0505FC13-AF33-437E-98E6-D53FA755F24A}"/>
          </ac:spMkLst>
        </pc:spChg>
        <pc:spChg chg="add del">
          <ac:chgData name="Damian Kurpiewski" userId="a6c40eeacb61fb23" providerId="LiveId" clId="{9A6409FA-6E1C-47E2-BD11-FB43F94EFDB5}" dt="2019-07-22T09:14:45.617" v="1086" actId="478"/>
          <ac:spMkLst>
            <pc:docMk/>
            <pc:sldMk cId="1134833591" sldId="276"/>
            <ac:spMk id="5" creationId="{AB6E71F6-BBF5-4C38-A94F-79682117F86B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8:36:53.315" v="843"/>
        <pc:sldMkLst>
          <pc:docMk/>
          <pc:sldMk cId="4267643828" sldId="277"/>
        </pc:sldMkLst>
        <pc:spChg chg="mod">
          <ac:chgData name="Damian Kurpiewski" userId="a6c40eeacb61fb23" providerId="LiveId" clId="{9A6409FA-6E1C-47E2-BD11-FB43F94EFDB5}" dt="2019-07-22T08:36:22.170" v="842" actId="26606"/>
          <ac:spMkLst>
            <pc:docMk/>
            <pc:sldMk cId="4267643828" sldId="277"/>
            <ac:spMk id="2" creationId="{5F33E078-ADB6-4631-AA89-08A886FB333E}"/>
          </ac:spMkLst>
        </pc:spChg>
        <pc:spChg chg="del mod">
          <ac:chgData name="Damian Kurpiewski" userId="a6c40eeacb61fb23" providerId="LiveId" clId="{9A6409FA-6E1C-47E2-BD11-FB43F94EFDB5}" dt="2019-07-22T08:36:22.170" v="842" actId="26606"/>
          <ac:spMkLst>
            <pc:docMk/>
            <pc:sldMk cId="4267643828" sldId="277"/>
            <ac:spMk id="3" creationId="{17109F5D-72A8-4BAD-AA4F-CD17C430A733}"/>
          </ac:spMkLst>
        </pc:spChg>
        <pc:graphicFrameChg chg="add mod">
          <ac:chgData name="Damian Kurpiewski" userId="a6c40eeacb61fb23" providerId="LiveId" clId="{9A6409FA-6E1C-47E2-BD11-FB43F94EFDB5}" dt="2019-07-22T08:36:53.315" v="843"/>
          <ac:graphicFrameMkLst>
            <pc:docMk/>
            <pc:sldMk cId="4267643828" sldId="277"/>
            <ac:graphicFrameMk id="5" creationId="{1FAEBEE9-2329-405C-8B27-24CEF260B905}"/>
          </ac:graphicFrameMkLst>
        </pc:graphicFrameChg>
      </pc:sldChg>
      <pc:sldChg chg="addSp delSp modSp add mod setBg">
        <pc:chgData name="Damian Kurpiewski" userId="a6c40eeacb61fb23" providerId="LiveId" clId="{9A6409FA-6E1C-47E2-BD11-FB43F94EFDB5}" dt="2019-07-22T08:36:03.945" v="841" actId="1076"/>
        <pc:sldMkLst>
          <pc:docMk/>
          <pc:sldMk cId="66197482" sldId="278"/>
        </pc:sldMkLst>
        <pc:spChg chg="mod">
          <ac:chgData name="Damian Kurpiewski" userId="a6c40eeacb61fb23" providerId="LiveId" clId="{9A6409FA-6E1C-47E2-BD11-FB43F94EFDB5}" dt="2019-07-22T08:35:42.659" v="836" actId="26606"/>
          <ac:spMkLst>
            <pc:docMk/>
            <pc:sldMk cId="66197482" sldId="278"/>
            <ac:spMk id="2" creationId="{D0999C6D-BE2A-4674-BA1E-07091AF1B5FF}"/>
          </ac:spMkLst>
        </pc:spChg>
        <pc:spChg chg="del mod">
          <ac:chgData name="Damian Kurpiewski" userId="a6c40eeacb61fb23" providerId="LiveId" clId="{9A6409FA-6E1C-47E2-BD11-FB43F94EFDB5}" dt="2019-07-22T08:35:42.659" v="836" actId="26606"/>
          <ac:spMkLst>
            <pc:docMk/>
            <pc:sldMk cId="66197482" sldId="278"/>
            <ac:spMk id="3" creationId="{1A191824-81AF-4818-B0BB-515E86BB7C11}"/>
          </ac:spMkLst>
        </pc:spChg>
        <pc:spChg chg="add mod">
          <ac:chgData name="Damian Kurpiewski" userId="a6c40eeacb61fb23" providerId="LiveId" clId="{9A6409FA-6E1C-47E2-BD11-FB43F94EFDB5}" dt="2019-07-22T08:36:03.945" v="841" actId="1076"/>
          <ac:spMkLst>
            <pc:docMk/>
            <pc:sldMk cId="66197482" sldId="278"/>
            <ac:spMk id="4" creationId="{886AAFA9-B5DD-4D1C-BC4E-545D0D3F3E50}"/>
          </ac:spMkLst>
        </pc:spChg>
        <pc:graphicFrameChg chg="add">
          <ac:chgData name="Damian Kurpiewski" userId="a6c40eeacb61fb23" providerId="LiveId" clId="{9A6409FA-6E1C-47E2-BD11-FB43F94EFDB5}" dt="2019-07-22T08:35:42.659" v="836" actId="26606"/>
          <ac:graphicFrameMkLst>
            <pc:docMk/>
            <pc:sldMk cId="66197482" sldId="278"/>
            <ac:graphicFrameMk id="5" creationId="{82B39BB1-1B05-49A5-9210-5E5446A68693}"/>
          </ac:graphicFrameMkLst>
        </pc:graphicFrameChg>
      </pc:sldChg>
      <pc:sldChg chg="addSp modSp add mod setBg">
        <pc:chgData name="Damian Kurpiewski" userId="a6c40eeacb61fb23" providerId="LiveId" clId="{9A6409FA-6E1C-47E2-BD11-FB43F94EFDB5}" dt="2019-07-22T08:34:51.937" v="833" actId="20577"/>
        <pc:sldMkLst>
          <pc:docMk/>
          <pc:sldMk cId="1946502952" sldId="279"/>
        </pc:sldMkLst>
        <pc:spChg chg="mo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2" creationId="{504E498B-590A-4E9B-AC02-380CEE3B27D5}"/>
          </ac:spMkLst>
        </pc:spChg>
        <pc:spChg chg="mod">
          <ac:chgData name="Damian Kurpiewski" userId="a6c40eeacb61fb23" providerId="LiveId" clId="{9A6409FA-6E1C-47E2-BD11-FB43F94EFDB5}" dt="2019-07-22T08:34:51.937" v="833" actId="20577"/>
          <ac:spMkLst>
            <pc:docMk/>
            <pc:sldMk cId="1946502952" sldId="279"/>
            <ac:spMk id="3" creationId="{6A7B21C1-10B1-42F4-B987-42588B11F1F4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12" creationId="{054B3F04-9EAC-45C0-B3CE-0387EEA10A0C}"/>
          </ac:spMkLst>
        </pc:spChg>
      </pc:sldChg>
      <pc:sldChg chg="addSp modSp add mod setBg">
        <pc:chgData name="Damian Kurpiewski" userId="a6c40eeacb61fb23" providerId="LiveId" clId="{9A6409FA-6E1C-47E2-BD11-FB43F94EFDB5}" dt="2019-07-22T08:34:10.378" v="827" actId="26606"/>
        <pc:sldMkLst>
          <pc:docMk/>
          <pc:sldMk cId="2043755988" sldId="280"/>
        </pc:sldMkLst>
        <pc:spChg chg="mo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" creationId="{22CC105E-3FC9-459B-8976-DF3C8F7E5849}"/>
          </ac:spMkLst>
        </pc:spChg>
        <pc:spChg chg="mo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3" creationId="{6A2F68DF-57AC-4E96-9224-1279D2389333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0" creationId="{4E4490D0-3672-446A-AC12-B4830333BDDD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2" creationId="{39CB82C2-DF65-4EC1-8280-F201D50F570B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6" creationId="{AE220058-3FCE-496E-ADF2-D8A6961F39F6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0" creationId="{3E9C5090-7D25-41E3-A6D3-CCAEE505E785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2" creationId="{11BF8809-0DAC-41E5-A212-ACB4A01BE95B}"/>
          </ac:spMkLst>
        </pc:spChg>
        <pc:picChg chg="add">
          <ac:chgData name="Damian Kurpiewski" userId="a6c40eeacb61fb23" providerId="LiveId" clId="{9A6409FA-6E1C-47E2-BD11-FB43F94EFDB5}" dt="2019-07-22T08:34:10.378" v="827" actId="26606"/>
          <ac:picMkLst>
            <pc:docMk/>
            <pc:sldMk cId="2043755988" sldId="280"/>
            <ac:picMk id="7" creationId="{C0D108FD-3FD4-429F-A063-FBF1C10919AD}"/>
          </ac:picMkLst>
        </pc:picChg>
        <pc:cxnChg chg="add">
          <ac:chgData name="Damian Kurpiewski" userId="a6c40eeacb61fb23" providerId="LiveId" clId="{9A6409FA-6E1C-47E2-BD11-FB43F94EFDB5}" dt="2019-07-22T08:34:10.378" v="827" actId="26606"/>
          <ac:cxnSpMkLst>
            <pc:docMk/>
            <pc:sldMk cId="2043755988" sldId="280"/>
            <ac:cxnSpMk id="14" creationId="{7E1D4427-852B-4B37-8E76-0E9F1810BA2A}"/>
          </ac:cxnSpMkLst>
        </pc:cxnChg>
        <pc:cxnChg chg="add">
          <ac:chgData name="Damian Kurpiewski" userId="a6c40eeacb61fb23" providerId="LiveId" clId="{9A6409FA-6E1C-47E2-BD11-FB43F94EFDB5}" dt="2019-07-22T08:34:10.378" v="827" actId="26606"/>
          <ac:cxnSpMkLst>
            <pc:docMk/>
            <pc:sldMk cId="2043755988" sldId="280"/>
            <ac:cxnSpMk id="18" creationId="{E193F809-7E50-4AAD-8E26-878207931CB5}"/>
          </ac:cxnSpMkLst>
        </pc:cxnChg>
      </pc:sldChg>
      <pc:sldChg chg="addSp delSp modSp add mod setBg">
        <pc:chgData name="Damian Kurpiewski" userId="a6c40eeacb61fb23" providerId="LiveId" clId="{9A6409FA-6E1C-47E2-BD11-FB43F94EFDB5}" dt="2019-07-22T09:12:26.423" v="1066"/>
        <pc:sldMkLst>
          <pc:docMk/>
          <pc:sldMk cId="98491269" sldId="281"/>
        </pc:sldMkLst>
        <pc:spChg chg="mo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2" creationId="{EE00F108-44D6-402D-A1F7-A49A7951981A}"/>
          </ac:spMkLst>
        </pc:spChg>
        <pc:spChg chg="mod">
          <ac:chgData name="Damian Kurpiewski" userId="a6c40eeacb61fb23" providerId="LiveId" clId="{9A6409FA-6E1C-47E2-BD11-FB43F94EFDB5}" dt="2019-07-22T09:12:26.423" v="1066"/>
          <ac:spMkLst>
            <pc:docMk/>
            <pc:sldMk cId="98491269" sldId="281"/>
            <ac:spMk id="3" creationId="{58582328-DAF7-491E-9C1C-1877C4660009}"/>
          </ac:spMkLst>
        </pc:spChg>
        <pc:spChg chg="add del mod">
          <ac:chgData name="Damian Kurpiewski" userId="a6c40eeacb61fb23" providerId="LiveId" clId="{9A6409FA-6E1C-47E2-BD11-FB43F94EFDB5}" dt="2019-07-22T09:00:09.073" v="973" actId="478"/>
          <ac:spMkLst>
            <pc:docMk/>
            <pc:sldMk cId="98491269" sldId="281"/>
            <ac:spMk id="4" creationId="{698D228D-A868-4494-8562-A3A30EDF3292}"/>
          </ac:spMkLst>
        </pc:spChg>
        <pc:spChg chg="add del">
          <ac:chgData name="Damian Kurpiewski" userId="a6c40eeacb61fb23" providerId="LiveId" clId="{9A6409FA-6E1C-47E2-BD11-FB43F94EFDB5}" dt="2019-07-22T09:12:25.006" v="1065" actId="478"/>
          <ac:spMkLst>
            <pc:docMk/>
            <pc:sldMk cId="98491269" sldId="281"/>
            <ac:spMk id="5" creationId="{ADC0F279-EA73-489D-8C65-D6A35AB5FB7A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9:11:55.890" v="1059"/>
        <pc:sldMkLst>
          <pc:docMk/>
          <pc:sldMk cId="3532231941" sldId="282"/>
        </pc:sldMkLst>
        <pc:spChg chg="add del mod">
          <ac:chgData name="Damian Kurpiewski" userId="a6c40eeacb61fb23" providerId="LiveId" clId="{9A6409FA-6E1C-47E2-BD11-FB43F94EFDB5}" dt="2019-07-22T09:11:53.101" v="1057" actId="478"/>
          <ac:spMkLst>
            <pc:docMk/>
            <pc:sldMk cId="3532231941" sldId="282"/>
            <ac:spMk id="2" creationId="{EF85496F-5475-407F-AD24-1EB867590D58}"/>
          </ac:spMkLst>
        </pc:spChg>
        <pc:spChg chg="add del mod">
          <ac:chgData name="Damian Kurpiewski" userId="a6c40eeacb61fb23" providerId="LiveId" clId="{9A6409FA-6E1C-47E2-BD11-FB43F94EFDB5}" dt="2019-07-22T09:11:55.890" v="1059"/>
          <ac:spMkLst>
            <pc:docMk/>
            <pc:sldMk cId="3532231941" sldId="282"/>
            <ac:spMk id="3" creationId="{E9885A1E-912B-44FF-80C6-EBE31D67D125}"/>
          </ac:spMkLst>
        </pc:spChg>
        <pc:spChg chg="add del">
          <ac:chgData name="Damian Kurpiewski" userId="a6c40eeacb61fb23" providerId="LiveId" clId="{9A6409FA-6E1C-47E2-BD11-FB43F94EFDB5}" dt="2019-07-22T09:02:53.582" v="996"/>
          <ac:spMkLst>
            <pc:docMk/>
            <pc:sldMk cId="3532231941" sldId="282"/>
            <ac:spMk id="4" creationId="{D2AB754E-7154-458C-B81A-B2FB86CFB93C}"/>
          </ac:spMkLst>
        </pc:spChg>
        <pc:spChg chg="add del">
          <ac:chgData name="Damian Kurpiewski" userId="a6c40eeacb61fb23" providerId="LiveId" clId="{9A6409FA-6E1C-47E2-BD11-FB43F94EFDB5}" dt="2019-07-22T09:02:58.329" v="998" actId="478"/>
          <ac:spMkLst>
            <pc:docMk/>
            <pc:sldMk cId="3532231941" sldId="282"/>
            <ac:spMk id="5" creationId="{069A69AF-C292-4B90-88B0-7B999B99EA33}"/>
          </ac:spMkLst>
        </pc:spChg>
        <pc:spChg chg="add del">
          <ac:chgData name="Damian Kurpiewski" userId="a6c40eeacb61fb23" providerId="LiveId" clId="{9A6409FA-6E1C-47E2-BD11-FB43F94EFDB5}" dt="2019-07-22T09:11:54.365" v="1058" actId="478"/>
          <ac:spMkLst>
            <pc:docMk/>
            <pc:sldMk cId="3532231941" sldId="282"/>
            <ac:spMk id="6" creationId="{634DE048-8BCE-4B95-B94E-1C25DC4661A0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8" creationId="{3741B58E-3B65-4A01-A276-975AB2CF8A08}"/>
          </ac:spMkLst>
        </pc:spChg>
        <pc:spChg chg="add del mod">
          <ac:chgData name="Damian Kurpiewski" userId="a6c40eeacb61fb23" providerId="LiveId" clId="{9A6409FA-6E1C-47E2-BD11-FB43F94EFDB5}" dt="2019-07-22T09:11:53.101" v="1057" actId="478"/>
          <ac:spMkLst>
            <pc:docMk/>
            <pc:sldMk cId="3532231941" sldId="282"/>
            <ac:spMk id="9" creationId="{E402B505-9F65-4BF6-AAEA-4F86F708D5FF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9:11:36.314" v="1054"/>
        <pc:sldMkLst>
          <pc:docMk/>
          <pc:sldMk cId="347011669" sldId="283"/>
        </pc:sldMkLst>
        <pc:spChg chg="mo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2" creationId="{DDCAAA0C-1DE4-460D-BD78-4D08EA053D91}"/>
          </ac:spMkLst>
        </pc:spChg>
        <pc:spChg chg="mod">
          <ac:chgData name="Damian Kurpiewski" userId="a6c40eeacb61fb23" providerId="LiveId" clId="{9A6409FA-6E1C-47E2-BD11-FB43F94EFDB5}" dt="2019-07-22T09:11:36.314" v="1054"/>
          <ac:spMkLst>
            <pc:docMk/>
            <pc:sldMk cId="347011669" sldId="283"/>
            <ac:spMk id="3" creationId="{4C8C720E-57B6-4B25-BE75-F96E312FFC3C}"/>
          </ac:spMkLst>
        </pc:spChg>
        <pc:spChg chg="add del">
          <ac:chgData name="Damian Kurpiewski" userId="a6c40eeacb61fb23" providerId="LiveId" clId="{9A6409FA-6E1C-47E2-BD11-FB43F94EFDB5}" dt="2019-07-22T09:04:35.731" v="1023" actId="478"/>
          <ac:spMkLst>
            <pc:docMk/>
            <pc:sldMk cId="347011669" sldId="283"/>
            <ac:spMk id="4" creationId="{9C4B5873-3A18-437E-BE3F-94598AE92CEC}"/>
          </ac:spMkLst>
        </pc:spChg>
        <pc:spChg chg="add del">
          <ac:chgData name="Damian Kurpiewski" userId="a6c40eeacb61fb23" providerId="LiveId" clId="{9A6409FA-6E1C-47E2-BD11-FB43F94EFDB5}" dt="2019-07-22T09:11:33.284" v="1052" actId="478"/>
          <ac:spMkLst>
            <pc:docMk/>
            <pc:sldMk cId="347011669" sldId="283"/>
            <ac:spMk id="5" creationId="{45A346BA-1FFB-4365-AFA2-9458B5169F6D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12" creationId="{054B3F04-9EAC-45C0-B3CE-0387EEA10A0C}"/>
          </ac:spMkLst>
        </pc:spChg>
      </pc:sldChg>
    </pc:docChg>
  </pc:docChgLst>
  <pc:docChgLst>
    <pc:chgData name="Damian Kurpiewski" userId="a6c40eeacb61fb23" providerId="LiveId" clId="{8749FE7F-0D6D-4EA8-8DD9-2104B9AD83FB}"/>
    <pc:docChg chg="undo custSel mod addSld delSld modSld">
      <pc:chgData name="Damian Kurpiewski" userId="a6c40eeacb61fb23" providerId="LiveId" clId="{8749FE7F-0D6D-4EA8-8DD9-2104B9AD83FB}" dt="2019-07-21T21:37:45.549" v="270" actId="26606"/>
      <pc:docMkLst>
        <pc:docMk/>
      </pc:docMkLst>
      <pc:sldChg chg="addSp delSp modSp mod setBg delDesignElem">
        <pc:chgData name="Damian Kurpiewski" userId="a6c40eeacb61fb23" providerId="LiveId" clId="{8749FE7F-0D6D-4EA8-8DD9-2104B9AD83FB}" dt="2019-07-21T21:37:45.549" v="270" actId="26606"/>
        <pc:sldMkLst>
          <pc:docMk/>
          <pc:sldMk cId="333707981" sldId="256"/>
        </pc:sldMkLst>
        <pc:spChg chg="mo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2" creationId="{7F5A857A-0ED8-448F-9924-B9D074145702}"/>
          </ac:spMkLst>
        </pc:spChg>
        <pc:spChg chg="mo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3" creationId="{B8FE2854-55CD-4F84-8E67-68285BB3C7C3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0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2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4" creationId="{70B66945-4967-4040-926D-DCA44313CDAB}"/>
          </ac:spMkLst>
        </pc:spChg>
        <pc:spChg chg="add del">
          <ac:chgData name="Damian Kurpiewski" userId="a6c40eeacb61fb23" providerId="LiveId" clId="{8749FE7F-0D6D-4EA8-8DD9-2104B9AD83FB}" dt="2019-07-21T21:28:17.596" v="135" actId="26606"/>
          <ac:spMkLst>
            <pc:docMk/>
            <pc:sldMk cId="333707981" sldId="256"/>
            <ac:spMk id="16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17.596" v="135" actId="26606"/>
          <ac:spMkLst>
            <pc:docMk/>
            <pc:sldMk cId="333707981" sldId="256"/>
            <ac:spMk id="18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1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2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3" creationId="{70B66945-4967-4040-926D-DCA44313CDAB}"/>
          </ac:spMkLst>
        </pc:spChg>
        <pc:spChg chg="add del">
          <ac:chgData name="Damian Kurpiewski" userId="a6c40eeacb61fb23" providerId="LiveId" clId="{8749FE7F-0D6D-4EA8-8DD9-2104B9AD83FB}" dt="2019-07-21T21:28:28.495" v="139" actId="26606"/>
          <ac:spMkLst>
            <pc:docMk/>
            <pc:sldMk cId="333707981" sldId="256"/>
            <ac:spMk id="26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28.495" v="139" actId="26606"/>
          <ac:spMkLst>
            <pc:docMk/>
            <pc:sldMk cId="333707981" sldId="256"/>
            <ac:spMk id="28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28:30.094" v="141" actId="26606"/>
          <ac:spMkLst>
            <pc:docMk/>
            <pc:sldMk cId="333707981" sldId="256"/>
            <ac:spMk id="31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30.094" v="141" actId="26606"/>
          <ac:spMkLst>
            <pc:docMk/>
            <pc:sldMk cId="333707981" sldId="256"/>
            <ac:spMk id="33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6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7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8" creationId="{70B66945-4967-4040-926D-DCA44313CDAB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44" creationId="{AE220058-3FCE-496E-ADF2-D8A6961F39F6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48" creationId="{3E9C5090-7D25-41E3-A6D3-CCAEE505E785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50" creationId="{11BF8809-0DAC-41E5-A212-ACB4A01BE95B}"/>
          </ac:spMkLst>
        </pc:spChg>
        <pc:picChg chg="add del">
          <ac:chgData name="Damian Kurpiewski" userId="a6c40eeacb61fb23" providerId="LiveId" clId="{8749FE7F-0D6D-4EA8-8DD9-2104B9AD83FB}" dt="2019-07-21T21:28:16.228" v="133" actId="26606"/>
          <ac:picMkLst>
            <pc:docMk/>
            <pc:sldMk cId="333707981" sldId="256"/>
            <ac:picMk id="7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17.596" v="135" actId="26606"/>
          <ac:picMkLst>
            <pc:docMk/>
            <pc:sldMk cId="333707981" sldId="256"/>
            <ac:picMk id="17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17.596" v="135" actId="26606"/>
          <ac:picMkLst>
            <pc:docMk/>
            <pc:sldMk cId="333707981" sldId="256"/>
            <ac:picMk id="19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25.060" v="137" actId="26606"/>
          <ac:picMkLst>
            <pc:docMk/>
            <pc:sldMk cId="333707981" sldId="256"/>
            <ac:picMk id="24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28.495" v="139" actId="26606"/>
          <ac:picMkLst>
            <pc:docMk/>
            <pc:sldMk cId="333707981" sldId="256"/>
            <ac:picMk id="27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28.495" v="139" actId="26606"/>
          <ac:picMkLst>
            <pc:docMk/>
            <pc:sldMk cId="333707981" sldId="256"/>
            <ac:picMk id="29" creationId="{043609BA-BF19-40DB-97F0-6D1110CFE468}"/>
          </ac:picMkLst>
        </pc:picChg>
        <pc:picChg chg="add del">
          <ac:chgData name="Damian Kurpiewski" userId="a6c40eeacb61fb23" providerId="LiveId" clId="{8749FE7F-0D6D-4EA8-8DD9-2104B9AD83FB}" dt="2019-07-21T21:28:30.094" v="141" actId="26606"/>
          <ac:picMkLst>
            <pc:docMk/>
            <pc:sldMk cId="333707981" sldId="256"/>
            <ac:picMk id="32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30.094" v="141" actId="26606"/>
          <ac:picMkLst>
            <pc:docMk/>
            <pc:sldMk cId="333707981" sldId="256"/>
            <ac:picMk id="34" creationId="{4B031639-3CA0-4BDB-85C1-8DF61B8A1742}"/>
          </ac:picMkLst>
        </pc:picChg>
        <pc:picChg chg="add mod">
          <ac:chgData name="Damian Kurpiewski" userId="a6c40eeacb61fb23" providerId="LiveId" clId="{8749FE7F-0D6D-4EA8-8DD9-2104B9AD83FB}" dt="2019-07-21T21:37:45.549" v="270" actId="26606"/>
          <ac:picMkLst>
            <pc:docMk/>
            <pc:sldMk cId="333707981" sldId="256"/>
            <ac:picMk id="39" creationId="{4B031639-3CA0-4BDB-85C1-8DF61B8A1742}"/>
          </ac:picMkLst>
        </pc:picChg>
        <pc:cxnChg chg="add">
          <ac:chgData name="Damian Kurpiewski" userId="a6c40eeacb61fb23" providerId="LiveId" clId="{8749FE7F-0D6D-4EA8-8DD9-2104B9AD83FB}" dt="2019-07-21T21:37:45.549" v="270" actId="26606"/>
          <ac:cxnSpMkLst>
            <pc:docMk/>
            <pc:sldMk cId="333707981" sldId="256"/>
            <ac:cxnSpMk id="46" creationId="{E193F809-7E50-4AAD-8E26-878207931CB5}"/>
          </ac:cxnSpMkLst>
        </pc:cxnChg>
      </pc:sldChg>
      <pc:sldChg chg="addSp delSp modSp mod setBg delDesignElem">
        <pc:chgData name="Damian Kurpiewski" userId="a6c40eeacb61fb23" providerId="LiveId" clId="{8749FE7F-0D6D-4EA8-8DD9-2104B9AD83FB}" dt="2019-07-21T21:35:15.825" v="251" actId="26606"/>
        <pc:sldMkLst>
          <pc:docMk/>
          <pc:sldMk cId="1503773259" sldId="257"/>
        </pc:sldMkLst>
        <pc:spChg chg="mod">
          <ac:chgData name="Damian Kurpiewski" userId="a6c40eeacb61fb23" providerId="LiveId" clId="{8749FE7F-0D6D-4EA8-8DD9-2104B9AD83FB}" dt="2019-07-21T21:35:15.825" v="251" actId="26606"/>
          <ac:spMkLst>
            <pc:docMk/>
            <pc:sldMk cId="1503773259" sldId="257"/>
            <ac:spMk id="2" creationId="{23C8554F-110B-41C1-8175-A11212E2CC17}"/>
          </ac:spMkLst>
        </pc:spChg>
        <pc:spChg chg="add del mod">
          <ac:chgData name="Damian Kurpiewski" userId="a6c40eeacb61fb23" providerId="LiveId" clId="{8749FE7F-0D6D-4EA8-8DD9-2104B9AD83FB}" dt="2019-07-21T21:31:11.446" v="205" actId="26606"/>
          <ac:spMkLst>
            <pc:docMk/>
            <pc:sldMk cId="1503773259" sldId="257"/>
            <ac:spMk id="3" creationId="{AE6E5741-C062-4B67-B1AB-67A14AA95058}"/>
          </ac:spMkLst>
        </pc:spChg>
        <pc:spChg chg="del mod">
          <ac:chgData name="Damian Kurpiewski" userId="a6c40eeacb61fb23" providerId="LiveId" clId="{8749FE7F-0D6D-4EA8-8DD9-2104B9AD83FB}" dt="2019-07-21T21:29:12.428" v="151" actId="478"/>
          <ac:spMkLst>
            <pc:docMk/>
            <pc:sldMk cId="1503773259" sldId="257"/>
            <ac:spMk id="6" creationId="{A9167A4F-6E4D-4DB1-9B6D-7A8F03B083EF}"/>
          </ac:spMkLst>
        </pc:spChg>
        <pc:spChg chg="add del">
          <ac:chgData name="Damian Kurpiewski" userId="a6c40eeacb61fb23" providerId="LiveId" clId="{8749FE7F-0D6D-4EA8-8DD9-2104B9AD83FB}" dt="2019-07-21T21:31:03.958" v="196" actId="26606"/>
          <ac:spMkLst>
            <pc:docMk/>
            <pc:sldMk cId="1503773259" sldId="257"/>
            <ac:spMk id="1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06.583" v="198" actId="26606"/>
          <ac:spMkLst>
            <pc:docMk/>
            <pc:sldMk cId="1503773259" sldId="257"/>
            <ac:spMk id="12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1:06.583" v="198" actId="26606"/>
          <ac:spMkLst>
            <pc:docMk/>
            <pc:sldMk cId="1503773259" sldId="257"/>
            <ac:spMk id="13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1:07.227" v="200" actId="26606"/>
          <ac:spMkLst>
            <pc:docMk/>
            <pc:sldMk cId="1503773259" sldId="257"/>
            <ac:spMk id="16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08.432" v="202" actId="26606"/>
          <ac:spMkLst>
            <pc:docMk/>
            <pc:sldMk cId="1503773259" sldId="257"/>
            <ac:spMk id="19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11.401" v="204" actId="26606"/>
          <ac:spMkLst>
            <pc:docMk/>
            <pc:sldMk cId="1503773259" sldId="257"/>
            <ac:spMk id="22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1:11.401" v="204" actId="26606"/>
          <ac:spMkLst>
            <pc:docMk/>
            <pc:sldMk cId="1503773259" sldId="257"/>
            <ac:spMk id="23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503773259" sldId="257"/>
            <ac:spMk id="26" creationId="{46C2E80F-49A6-4372-B103-219D417A55ED}"/>
          </ac:spMkLst>
        </pc:spChg>
        <pc:graphicFrameChg chg="add del">
          <ac:chgData name="Damian Kurpiewski" userId="a6c40eeacb61fb23" providerId="LiveId" clId="{8749FE7F-0D6D-4EA8-8DD9-2104B9AD83FB}" dt="2019-07-21T21:31:03.958" v="196" actId="26606"/>
          <ac:graphicFrameMkLst>
            <pc:docMk/>
            <pc:sldMk cId="1503773259" sldId="257"/>
            <ac:graphicFrameMk id="5" creationId="{43C4FF17-9F3A-4C96-B158-07E315275E37}"/>
          </ac:graphicFrameMkLst>
        </pc:graphicFrameChg>
        <pc:graphicFrameChg chg="add del">
          <ac:chgData name="Damian Kurpiewski" userId="a6c40eeacb61fb23" providerId="LiveId" clId="{8749FE7F-0D6D-4EA8-8DD9-2104B9AD83FB}" dt="2019-07-21T21:31:06.583" v="198" actId="26606"/>
          <ac:graphicFrameMkLst>
            <pc:docMk/>
            <pc:sldMk cId="1503773259" sldId="257"/>
            <ac:graphicFrameMk id="14" creationId="{1331CCB8-CD6A-4AD8-8AB0-A2497852F8DE}"/>
          </ac:graphicFrameMkLst>
        </pc:graphicFrameChg>
        <pc:graphicFrameChg chg="add del">
          <ac:chgData name="Damian Kurpiewski" userId="a6c40eeacb61fb23" providerId="LiveId" clId="{8749FE7F-0D6D-4EA8-8DD9-2104B9AD83FB}" dt="2019-07-21T21:31:07.227" v="200" actId="26606"/>
          <ac:graphicFrameMkLst>
            <pc:docMk/>
            <pc:sldMk cId="1503773259" sldId="257"/>
            <ac:graphicFrameMk id="17" creationId="{D53AFB28-ED04-4A23-BE82-DF2E2622EB74}"/>
          </ac:graphicFrameMkLst>
        </pc:graphicFrameChg>
        <pc:graphicFrameChg chg="add del">
          <ac:chgData name="Damian Kurpiewski" userId="a6c40eeacb61fb23" providerId="LiveId" clId="{8749FE7F-0D6D-4EA8-8DD9-2104B9AD83FB}" dt="2019-07-21T21:31:08.432" v="202" actId="26606"/>
          <ac:graphicFrameMkLst>
            <pc:docMk/>
            <pc:sldMk cId="1503773259" sldId="257"/>
            <ac:graphicFrameMk id="20" creationId="{43C4FF17-9F3A-4C96-B158-07E315275E37}"/>
          </ac:graphicFrameMkLst>
        </pc:graphicFrameChg>
        <pc:graphicFrameChg chg="add del">
          <ac:chgData name="Damian Kurpiewski" userId="a6c40eeacb61fb23" providerId="LiveId" clId="{8749FE7F-0D6D-4EA8-8DD9-2104B9AD83FB}" dt="2019-07-21T21:31:11.401" v="204" actId="26606"/>
          <ac:graphicFrameMkLst>
            <pc:docMk/>
            <pc:sldMk cId="1503773259" sldId="257"/>
            <ac:graphicFrameMk id="24" creationId="{1331CCB8-CD6A-4AD8-8AB0-A2497852F8DE}"/>
          </ac:graphicFrameMkLst>
        </pc:graphicFrameChg>
        <pc:graphicFrameChg chg="add mod modGraphic">
          <ac:chgData name="Damian Kurpiewski" userId="a6c40eeacb61fb23" providerId="LiveId" clId="{8749FE7F-0D6D-4EA8-8DD9-2104B9AD83FB}" dt="2019-07-21T21:35:15.825" v="251" actId="26606"/>
          <ac:graphicFrameMkLst>
            <pc:docMk/>
            <pc:sldMk cId="1503773259" sldId="257"/>
            <ac:graphicFrameMk id="27" creationId="{43C4FF17-9F3A-4C96-B158-07E315275E37}"/>
          </ac:graphicFrameMkLst>
        </pc:graphicFrameChg>
      </pc:sldChg>
      <pc:sldChg chg="delSp modSp">
        <pc:chgData name="Damian Kurpiewski" userId="a6c40eeacb61fb23" providerId="LiveId" clId="{8749FE7F-0D6D-4EA8-8DD9-2104B9AD83FB}" dt="2019-07-21T21:36:30.175" v="263"/>
        <pc:sldMkLst>
          <pc:docMk/>
          <pc:sldMk cId="3069653686" sldId="258"/>
        </pc:sldMkLst>
        <pc:spChg chg="mod">
          <ac:chgData name="Damian Kurpiewski" userId="a6c40eeacb61fb23" providerId="LiveId" clId="{8749FE7F-0D6D-4EA8-8DD9-2104B9AD83FB}" dt="2019-07-21T21:36:30.175" v="263"/>
          <ac:spMkLst>
            <pc:docMk/>
            <pc:sldMk cId="3069653686" sldId="258"/>
            <ac:spMk id="3" creationId="{D5C9D63D-9DF3-4B82-B78B-AAA4B1037628}"/>
          </ac:spMkLst>
        </pc:spChg>
        <pc:spChg chg="del">
          <ac:chgData name="Damian Kurpiewski" userId="a6c40eeacb61fb23" providerId="LiveId" clId="{8749FE7F-0D6D-4EA8-8DD9-2104B9AD83FB}" dt="2019-07-21T21:36:29.239" v="262" actId="478"/>
          <ac:spMkLst>
            <pc:docMk/>
            <pc:sldMk cId="3069653686" sldId="258"/>
            <ac:spMk id="4" creationId="{476D03E3-4445-4A3F-A58E-67DE9340E95B}"/>
          </ac:spMkLst>
        </pc:spChg>
      </pc:sldChg>
      <pc:sldChg chg="delSp modSp">
        <pc:chgData name="Damian Kurpiewski" userId="a6c40eeacb61fb23" providerId="LiveId" clId="{8749FE7F-0D6D-4EA8-8DD9-2104B9AD83FB}" dt="2019-07-21T21:36:35.052" v="265"/>
        <pc:sldMkLst>
          <pc:docMk/>
          <pc:sldMk cId="3670025103" sldId="259"/>
        </pc:sldMkLst>
        <pc:spChg chg="mod">
          <ac:chgData name="Damian Kurpiewski" userId="a6c40eeacb61fb23" providerId="LiveId" clId="{8749FE7F-0D6D-4EA8-8DD9-2104B9AD83FB}" dt="2019-07-21T21:36:35.052" v="265"/>
          <ac:spMkLst>
            <pc:docMk/>
            <pc:sldMk cId="3670025103" sldId="259"/>
            <ac:spMk id="3" creationId="{D5C9D63D-9DF3-4B82-B78B-AAA4B1037628}"/>
          </ac:spMkLst>
        </pc:spChg>
        <pc:spChg chg="del">
          <ac:chgData name="Damian Kurpiewski" userId="a6c40eeacb61fb23" providerId="LiveId" clId="{8749FE7F-0D6D-4EA8-8DD9-2104B9AD83FB}" dt="2019-07-21T21:36:33.648" v="264" actId="478"/>
          <ac:spMkLst>
            <pc:docMk/>
            <pc:sldMk cId="3670025103" sldId="259"/>
            <ac:spMk id="6" creationId="{9DF0C14A-E582-4324-A1E6-471CFDD0A2FE}"/>
          </ac:spMkLst>
        </pc:spChg>
      </pc:sldChg>
      <pc:sldChg chg="delSp modSp">
        <pc:chgData name="Damian Kurpiewski" userId="a6c40eeacb61fb23" providerId="LiveId" clId="{8749FE7F-0D6D-4EA8-8DD9-2104B9AD83FB}" dt="2019-07-21T21:36:39.880" v="267"/>
        <pc:sldMkLst>
          <pc:docMk/>
          <pc:sldMk cId="1645952848" sldId="260"/>
        </pc:sldMkLst>
        <pc:spChg chg="mod">
          <ac:chgData name="Damian Kurpiewski" userId="a6c40eeacb61fb23" providerId="LiveId" clId="{8749FE7F-0D6D-4EA8-8DD9-2104B9AD83FB}" dt="2019-07-21T21:36:39.880" v="267"/>
          <ac:spMkLst>
            <pc:docMk/>
            <pc:sldMk cId="1645952848" sldId="260"/>
            <ac:spMk id="3" creationId="{C2079556-9847-4235-93BC-93B80BF454D2}"/>
          </ac:spMkLst>
        </pc:spChg>
        <pc:spChg chg="del">
          <ac:chgData name="Damian Kurpiewski" userId="a6c40eeacb61fb23" providerId="LiveId" clId="{8749FE7F-0D6D-4EA8-8DD9-2104B9AD83FB}" dt="2019-07-21T21:36:38.921" v="266" actId="478"/>
          <ac:spMkLst>
            <pc:docMk/>
            <pc:sldMk cId="1645952848" sldId="260"/>
            <ac:spMk id="4" creationId="{40304095-1E65-4B1E-9465-4718F8972086}"/>
          </ac:spMkLst>
        </pc:spChg>
      </pc:sldChg>
      <pc:sldChg chg="delSp modSp">
        <pc:chgData name="Damian Kurpiewski" userId="a6c40eeacb61fb23" providerId="LiveId" clId="{8749FE7F-0D6D-4EA8-8DD9-2104B9AD83FB}" dt="2019-07-21T21:36:15.253" v="257"/>
        <pc:sldMkLst>
          <pc:docMk/>
          <pc:sldMk cId="72919472" sldId="261"/>
        </pc:sldMkLst>
        <pc:spChg chg="mod">
          <ac:chgData name="Damian Kurpiewski" userId="a6c40eeacb61fb23" providerId="LiveId" clId="{8749FE7F-0D6D-4EA8-8DD9-2104B9AD83FB}" dt="2019-07-21T21:36:15.253" v="257"/>
          <ac:spMkLst>
            <pc:docMk/>
            <pc:sldMk cId="72919472" sldId="261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14.254" v="256" actId="478"/>
          <ac:spMkLst>
            <pc:docMk/>
            <pc:sldMk cId="72919472" sldId="261"/>
            <ac:spMk id="4" creationId="{D20FB46A-2D37-449B-932D-54018484E5A2}"/>
          </ac:spMkLst>
        </pc:spChg>
      </pc:sldChg>
      <pc:sldChg chg="delSp modSp">
        <pc:chgData name="Damian Kurpiewski" userId="a6c40eeacb61fb23" providerId="LiveId" clId="{8749FE7F-0D6D-4EA8-8DD9-2104B9AD83FB}" dt="2019-07-21T21:36:20.269" v="259"/>
        <pc:sldMkLst>
          <pc:docMk/>
          <pc:sldMk cId="1562857680" sldId="262"/>
        </pc:sldMkLst>
        <pc:spChg chg="mod">
          <ac:chgData name="Damian Kurpiewski" userId="a6c40eeacb61fb23" providerId="LiveId" clId="{8749FE7F-0D6D-4EA8-8DD9-2104B9AD83FB}" dt="2019-07-21T21:36:20.269" v="259"/>
          <ac:spMkLst>
            <pc:docMk/>
            <pc:sldMk cId="1562857680" sldId="262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19.243" v="258" actId="478"/>
          <ac:spMkLst>
            <pc:docMk/>
            <pc:sldMk cId="1562857680" sldId="262"/>
            <ac:spMk id="6" creationId="{3A6EEC2A-77D5-4295-A5A0-F46448631579}"/>
          </ac:spMkLst>
        </pc:spChg>
      </pc:sldChg>
      <pc:sldChg chg="delSp modSp">
        <pc:chgData name="Damian Kurpiewski" userId="a6c40eeacb61fb23" providerId="LiveId" clId="{8749FE7F-0D6D-4EA8-8DD9-2104B9AD83FB}" dt="2019-07-21T21:36:24.746" v="261"/>
        <pc:sldMkLst>
          <pc:docMk/>
          <pc:sldMk cId="1921570324" sldId="263"/>
        </pc:sldMkLst>
        <pc:spChg chg="mod">
          <ac:chgData name="Damian Kurpiewski" userId="a6c40eeacb61fb23" providerId="LiveId" clId="{8749FE7F-0D6D-4EA8-8DD9-2104B9AD83FB}" dt="2019-07-21T21:36:24.746" v="261"/>
          <ac:spMkLst>
            <pc:docMk/>
            <pc:sldMk cId="1921570324" sldId="263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23.724" v="260" actId="478"/>
          <ac:spMkLst>
            <pc:docMk/>
            <pc:sldMk cId="1921570324" sldId="263"/>
            <ac:spMk id="4" creationId="{85A4566E-E2F6-4CC2-9F50-4CF0EF1F9B2F}"/>
          </ac:spMkLst>
        </pc:spChg>
      </pc:sldChg>
      <pc:sldChg chg="modSp">
        <pc:chgData name="Damian Kurpiewski" userId="a6c40eeacb61fb23" providerId="LiveId" clId="{8749FE7F-0D6D-4EA8-8DD9-2104B9AD83FB}" dt="2019-07-21T21:25:08.611" v="56" actId="20577"/>
        <pc:sldMkLst>
          <pc:docMk/>
          <pc:sldMk cId="2815960155" sldId="264"/>
        </pc:sldMkLst>
        <pc:spChg chg="mod">
          <ac:chgData name="Damian Kurpiewski" userId="a6c40eeacb61fb23" providerId="LiveId" clId="{8749FE7F-0D6D-4EA8-8DD9-2104B9AD83FB}" dt="2019-07-21T21:23:49.393" v="23" actId="20577"/>
          <ac:spMkLst>
            <pc:docMk/>
            <pc:sldMk cId="2815960155" sldId="264"/>
            <ac:spMk id="2" creationId="{D65ABCF7-7717-4620-B1CC-754A5F6224F1}"/>
          </ac:spMkLst>
        </pc:spChg>
        <pc:spChg chg="mod">
          <ac:chgData name="Damian Kurpiewski" userId="a6c40eeacb61fb23" providerId="LiveId" clId="{8749FE7F-0D6D-4EA8-8DD9-2104B9AD83FB}" dt="2019-07-21T21:25:08.611" v="56" actId="20577"/>
          <ac:spMkLst>
            <pc:docMk/>
            <pc:sldMk cId="2815960155" sldId="264"/>
            <ac:spMk id="3" creationId="{BF08C2FD-85F4-4152-A1DB-B855459748D9}"/>
          </ac:spMkLst>
        </pc:spChg>
      </pc:sldChg>
      <pc:sldChg chg="del">
        <pc:chgData name="Damian Kurpiewski" userId="a6c40eeacb61fb23" providerId="LiveId" clId="{8749FE7F-0D6D-4EA8-8DD9-2104B9AD83FB}" dt="2019-07-21T21:25:37.570" v="57" actId="2696"/>
        <pc:sldMkLst>
          <pc:docMk/>
          <pc:sldMk cId="2035416033" sldId="265"/>
        </pc:sldMkLst>
      </pc:sldChg>
      <pc:sldChg chg="del">
        <pc:chgData name="Damian Kurpiewski" userId="a6c40eeacb61fb23" providerId="LiveId" clId="{8749FE7F-0D6D-4EA8-8DD9-2104B9AD83FB}" dt="2019-07-21T21:25:39.098" v="58" actId="2696"/>
        <pc:sldMkLst>
          <pc:docMk/>
          <pc:sldMk cId="3130901069" sldId="266"/>
        </pc:sldMkLst>
      </pc:sldChg>
      <pc:sldChg chg="del">
        <pc:chgData name="Damian Kurpiewski" userId="a6c40eeacb61fb23" providerId="LiveId" clId="{8749FE7F-0D6D-4EA8-8DD9-2104B9AD83FB}" dt="2019-07-21T21:25:40.079" v="59" actId="2696"/>
        <pc:sldMkLst>
          <pc:docMk/>
          <pc:sldMk cId="1714528143" sldId="267"/>
        </pc:sldMkLst>
      </pc:sldChg>
      <pc:sldChg chg="del">
        <pc:chgData name="Damian Kurpiewski" userId="a6c40eeacb61fb23" providerId="LiveId" clId="{8749FE7F-0D6D-4EA8-8DD9-2104B9AD83FB}" dt="2019-07-21T21:25:41.464" v="60" actId="2696"/>
        <pc:sldMkLst>
          <pc:docMk/>
          <pc:sldMk cId="3783945092" sldId="268"/>
        </pc:sldMkLst>
      </pc:sldChg>
      <pc:sldChg chg="addSp delSp modSp mod setBg setClrOvrMap delDesignElem">
        <pc:chgData name="Damian Kurpiewski" userId="a6c40eeacb61fb23" providerId="LiveId" clId="{8749FE7F-0D6D-4EA8-8DD9-2104B9AD83FB}" dt="2019-07-21T21:35:29.072" v="252" actId="26606"/>
        <pc:sldMkLst>
          <pc:docMk/>
          <pc:sldMk cId="1522927574" sldId="269"/>
        </pc:sldMkLst>
        <pc:spChg chg="mod">
          <ac:chgData name="Damian Kurpiewski" userId="a6c40eeacb61fb23" providerId="LiveId" clId="{8749FE7F-0D6D-4EA8-8DD9-2104B9AD83FB}" dt="2019-07-21T21:35:29.072" v="252" actId="26606"/>
          <ac:spMkLst>
            <pc:docMk/>
            <pc:sldMk cId="1522927574" sldId="269"/>
            <ac:spMk id="2" creationId="{95572D8F-94B4-46DD-8116-E9F97949EF44}"/>
          </ac:spMkLst>
        </pc:spChg>
        <pc:spChg chg="add del mod">
          <ac:chgData name="Damian Kurpiewski" userId="a6c40eeacb61fb23" providerId="LiveId" clId="{8749FE7F-0D6D-4EA8-8DD9-2104B9AD83FB}" dt="2019-07-21T21:30:31.554" v="190" actId="26606"/>
          <ac:spMkLst>
            <pc:docMk/>
            <pc:sldMk cId="1522927574" sldId="269"/>
            <ac:spMk id="3" creationId="{C83F7FF9-ED8D-4C01-84D8-B3F915033A18}"/>
          </ac:spMkLst>
        </pc:spChg>
        <pc:spChg chg="del mod">
          <ac:chgData name="Damian Kurpiewski" userId="a6c40eeacb61fb23" providerId="LiveId" clId="{8749FE7F-0D6D-4EA8-8DD9-2104B9AD83FB}" dt="2019-07-21T21:29:19.113" v="153" actId="478"/>
          <ac:spMkLst>
            <pc:docMk/>
            <pc:sldMk cId="1522927574" sldId="269"/>
            <ac:spMk id="4" creationId="{40E3FEFF-CECB-4ECC-87FF-8C41638B6019}"/>
          </ac:spMkLst>
        </pc:spChg>
        <pc:spChg chg="add del">
          <ac:chgData name="Damian Kurpiewski" userId="a6c40eeacb61fb23" providerId="LiveId" clId="{8749FE7F-0D6D-4EA8-8DD9-2104B9AD83FB}" dt="2019-07-21T21:29:33.651" v="158" actId="26606"/>
          <ac:spMkLst>
            <pc:docMk/>
            <pc:sldMk cId="1522927574" sldId="269"/>
            <ac:spMk id="8" creationId="{48A740BC-A0AA-45E0-B899-2AE9C6FE11CA}"/>
          </ac:spMkLst>
        </pc:spChg>
        <pc:spChg chg="add del">
          <ac:chgData name="Damian Kurpiewski" userId="a6c40eeacb61fb23" providerId="LiveId" clId="{8749FE7F-0D6D-4EA8-8DD9-2104B9AD83FB}" dt="2019-07-21T21:29:40.965" v="160" actId="26606"/>
          <ac:spMkLst>
            <pc:docMk/>
            <pc:sldMk cId="1522927574" sldId="269"/>
            <ac:spMk id="12" creationId="{4351DFE5-F63D-4BE0-BDA9-E3EB88F01AA5}"/>
          </ac:spMkLst>
        </pc:spChg>
        <pc:spChg chg="add del">
          <ac:chgData name="Damian Kurpiewski" userId="a6c40eeacb61fb23" providerId="LiveId" clId="{8749FE7F-0D6D-4EA8-8DD9-2104B9AD83FB}" dt="2019-07-21T21:29:48.397" v="162" actId="26606"/>
          <ac:spMkLst>
            <pc:docMk/>
            <pc:sldMk cId="1522927574" sldId="269"/>
            <ac:spMk id="15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29:49.830" v="164" actId="26606"/>
          <ac:spMkLst>
            <pc:docMk/>
            <pc:sldMk cId="1522927574" sldId="269"/>
            <ac:spMk id="18" creationId="{3B854194-185D-494D-905C-7C7CB2E30F6E}"/>
          </ac:spMkLst>
        </pc:spChg>
        <pc:spChg chg="add del">
          <ac:chgData name="Damian Kurpiewski" userId="a6c40eeacb61fb23" providerId="LiveId" clId="{8749FE7F-0D6D-4EA8-8DD9-2104B9AD83FB}" dt="2019-07-21T21:29:49.830" v="164" actId="26606"/>
          <ac:spMkLst>
            <pc:docMk/>
            <pc:sldMk cId="1522927574" sldId="269"/>
            <ac:spMk id="19" creationId="{B4F5FA0D-0104-4987-8241-EFF7C85B88DE}"/>
          </ac:spMkLst>
        </pc:spChg>
        <pc:spChg chg="add del">
          <ac:chgData name="Damian Kurpiewski" userId="a6c40eeacb61fb23" providerId="LiveId" clId="{8749FE7F-0D6D-4EA8-8DD9-2104B9AD83FB}" dt="2019-07-21T21:30:31.554" v="190" actId="26606"/>
          <ac:spMkLst>
            <pc:docMk/>
            <pc:sldMk cId="1522927574" sldId="269"/>
            <ac:spMk id="22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30:19.703" v="179" actId="26606"/>
          <ac:spMkLst>
            <pc:docMk/>
            <pc:sldMk cId="1522927574" sldId="269"/>
            <ac:spMk id="3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1.240" v="181" actId="26606"/>
          <ac:spMkLst>
            <pc:docMk/>
            <pc:sldMk cId="1522927574" sldId="269"/>
            <ac:spMk id="3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3.332" v="183" actId="26606"/>
          <ac:spMkLst>
            <pc:docMk/>
            <pc:sldMk cId="1522927574" sldId="269"/>
            <ac:spMk id="35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4.777" v="185" actId="26606"/>
          <ac:spMkLst>
            <pc:docMk/>
            <pc:sldMk cId="1522927574" sldId="269"/>
            <ac:spMk id="38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9.724" v="187" actId="26606"/>
          <ac:spMkLst>
            <pc:docMk/>
            <pc:sldMk cId="1522927574" sldId="269"/>
            <ac:spMk id="41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31.516" v="189" actId="26606"/>
          <ac:spMkLst>
            <pc:docMk/>
            <pc:sldMk cId="1522927574" sldId="269"/>
            <ac:spMk id="44" creationId="{42285737-90EE-47DC-AC80-8AE156B11969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522927574" sldId="269"/>
            <ac:spMk id="5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58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60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62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02.052" v="245" actId="26606"/>
          <ac:spMkLst>
            <pc:docMk/>
            <pc:sldMk cId="1522927574" sldId="269"/>
            <ac:spMk id="64" creationId="{63E00694-E403-4987-8634-15F6D8E4C38C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6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7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8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0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1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2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29.072" v="252" actId="26606"/>
          <ac:spMkLst>
            <pc:docMk/>
            <pc:sldMk cId="1522927574" sldId="269"/>
            <ac:spMk id="74" creationId="{63E00694-E403-4987-8634-15F6D8E4C38C}"/>
          </ac:spMkLst>
        </pc:spChg>
        <pc:grpChg chg="add del">
          <ac:chgData name="Damian Kurpiewski" userId="a6c40eeacb61fb23" providerId="LiveId" clId="{8749FE7F-0D6D-4EA8-8DD9-2104B9AD83FB}" dt="2019-07-21T21:30:31.516" v="189" actId="26606"/>
          <ac:grpSpMkLst>
            <pc:docMk/>
            <pc:sldMk cId="1522927574" sldId="269"/>
            <ac:grpSpMk id="45" creationId="{B57BDC17-F1B3-455F-BBF1-680AA1F25C06}"/>
          </ac:grpSpMkLst>
        </pc:grpChg>
        <pc:graphicFrameChg chg="add del">
          <ac:chgData name="Damian Kurpiewski" userId="a6c40eeacb61fb23" providerId="LiveId" clId="{8749FE7F-0D6D-4EA8-8DD9-2104B9AD83FB}" dt="2019-07-21T21:30:19.703" v="179" actId="26606"/>
          <ac:graphicFrameMkLst>
            <pc:docMk/>
            <pc:sldMk cId="1522927574" sldId="269"/>
            <ac:graphicFrameMk id="25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21.240" v="181" actId="26606"/>
          <ac:graphicFrameMkLst>
            <pc:docMk/>
            <pc:sldMk cId="1522927574" sldId="269"/>
            <ac:graphicFrameMk id="33" creationId="{980DAAFB-9BA1-4C7F-884D-17492509962B}"/>
          </ac:graphicFrameMkLst>
        </pc:graphicFrameChg>
        <pc:graphicFrameChg chg="add del">
          <ac:chgData name="Damian Kurpiewski" userId="a6c40eeacb61fb23" providerId="LiveId" clId="{8749FE7F-0D6D-4EA8-8DD9-2104B9AD83FB}" dt="2019-07-21T21:30:23.332" v="183" actId="26606"/>
          <ac:graphicFrameMkLst>
            <pc:docMk/>
            <pc:sldMk cId="1522927574" sldId="269"/>
            <ac:graphicFrameMk id="36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24.777" v="185" actId="26606"/>
          <ac:graphicFrameMkLst>
            <pc:docMk/>
            <pc:sldMk cId="1522927574" sldId="269"/>
            <ac:graphicFrameMk id="39" creationId="{980DAAFB-9BA1-4C7F-884D-17492509962B}"/>
          </ac:graphicFrameMkLst>
        </pc:graphicFrameChg>
        <pc:graphicFrameChg chg="add del">
          <ac:chgData name="Damian Kurpiewski" userId="a6c40eeacb61fb23" providerId="LiveId" clId="{8749FE7F-0D6D-4EA8-8DD9-2104B9AD83FB}" dt="2019-07-21T21:30:29.724" v="187" actId="26606"/>
          <ac:graphicFrameMkLst>
            <pc:docMk/>
            <pc:sldMk cId="1522927574" sldId="269"/>
            <ac:graphicFrameMk id="42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31.516" v="189" actId="26606"/>
          <ac:graphicFrameMkLst>
            <pc:docMk/>
            <pc:sldMk cId="1522927574" sldId="269"/>
            <ac:graphicFrameMk id="50" creationId="{879C679D-2842-455E-8EB2-CC066A1CC789}"/>
          </ac:graphicFrameMkLst>
        </pc:graphicFrameChg>
        <pc:graphicFrameChg chg="add mod modGraphic">
          <ac:chgData name="Damian Kurpiewski" userId="a6c40eeacb61fb23" providerId="LiveId" clId="{8749FE7F-0D6D-4EA8-8DD9-2104B9AD83FB}" dt="2019-07-21T21:35:29.072" v="252" actId="26606"/>
          <ac:graphicFrameMkLst>
            <pc:docMk/>
            <pc:sldMk cId="1522927574" sldId="269"/>
            <ac:graphicFrameMk id="53" creationId="{4AE4239D-3877-40FE-99EE-3BDAAF196DDD}"/>
          </ac:graphicFrameMkLst>
        </pc:graphicFrameChg>
        <pc:picChg chg="add del">
          <ac:chgData name="Damian Kurpiewski" userId="a6c40eeacb61fb23" providerId="LiveId" clId="{8749FE7F-0D6D-4EA8-8DD9-2104B9AD83FB}" dt="2019-07-21T21:29:40.965" v="160" actId="26606"/>
          <ac:picMkLst>
            <pc:docMk/>
            <pc:sldMk cId="1522927574" sldId="269"/>
            <ac:picMk id="13" creationId="{3AA16612-ACD2-4A16-8F2B-4514FD6BF28F}"/>
          </ac:picMkLst>
        </pc:picChg>
        <pc:picChg chg="add del">
          <ac:chgData name="Damian Kurpiewski" userId="a6c40eeacb61fb23" providerId="LiveId" clId="{8749FE7F-0D6D-4EA8-8DD9-2104B9AD83FB}" dt="2019-07-21T21:29:49.830" v="164" actId="26606"/>
          <ac:picMkLst>
            <pc:docMk/>
            <pc:sldMk cId="1522927574" sldId="269"/>
            <ac:picMk id="20" creationId="{2897127E-6CEF-446C-BE87-93B7C46E49D1}"/>
          </ac:picMkLst>
        </pc:picChg>
        <pc:cxnChg chg="add del">
          <ac:chgData name="Damian Kurpiewski" userId="a6c40eeacb61fb23" providerId="LiveId" clId="{8749FE7F-0D6D-4EA8-8DD9-2104B9AD83FB}" dt="2019-07-21T21:29:33.651" v="158" actId="26606"/>
          <ac:cxnSpMkLst>
            <pc:docMk/>
            <pc:sldMk cId="1522927574" sldId="269"/>
            <ac:cxnSpMk id="10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29:48.397" v="162" actId="26606"/>
          <ac:cxnSpMkLst>
            <pc:docMk/>
            <pc:sldMk cId="1522927574" sldId="269"/>
            <ac:cxnSpMk id="16" creationId="{2D72A2C9-F3CA-4216-8BAD-FA4C970C3C4E}"/>
          </ac:cxnSpMkLst>
        </pc:cxnChg>
        <pc:cxnChg chg="add del">
          <ac:chgData name="Damian Kurpiewski" userId="a6c40eeacb61fb23" providerId="LiveId" clId="{8749FE7F-0D6D-4EA8-8DD9-2104B9AD83FB}" dt="2019-07-21T21:30:31.554" v="190" actId="26606"/>
          <ac:cxnSpMkLst>
            <pc:docMk/>
            <pc:sldMk cId="1522927574" sldId="269"/>
            <ac:cxnSpMk id="23" creationId="{2D72A2C9-F3CA-4216-8BAD-FA4C970C3C4E}"/>
          </ac:cxnSpMkLst>
        </pc:cxnChg>
      </pc:sldChg>
      <pc:sldChg chg="addSp delSp modSp mod setBg setClrOvrMap delDesignElem">
        <pc:chgData name="Damian Kurpiewski" userId="a6c40eeacb61fb23" providerId="LiveId" clId="{8749FE7F-0D6D-4EA8-8DD9-2104B9AD83FB}" dt="2019-07-21T21:35:44.440" v="253" actId="26606"/>
        <pc:sldMkLst>
          <pc:docMk/>
          <pc:sldMk cId="1005766863" sldId="270"/>
        </pc:sldMkLst>
        <pc:spChg chg="mod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2" creationId="{20BF18F9-DBD2-43D4-8A13-8C1F8243F65B}"/>
          </ac:spMkLst>
        </pc:spChg>
        <pc:spChg chg="add del mod">
          <ac:chgData name="Damian Kurpiewski" userId="a6c40eeacb61fb23" providerId="LiveId" clId="{8749FE7F-0D6D-4EA8-8DD9-2104B9AD83FB}" dt="2019-07-21T21:32:06.358" v="225" actId="26606"/>
          <ac:spMkLst>
            <pc:docMk/>
            <pc:sldMk cId="1005766863" sldId="270"/>
            <ac:spMk id="3" creationId="{E4FE35A6-7130-427A-9089-F88EACCDB097}"/>
          </ac:spMkLst>
        </pc:spChg>
        <pc:spChg chg="del mod">
          <ac:chgData name="Damian Kurpiewski" userId="a6c40eeacb61fb23" providerId="LiveId" clId="{8749FE7F-0D6D-4EA8-8DD9-2104B9AD83FB}" dt="2019-07-21T21:31:28.414" v="207" actId="478"/>
          <ac:spMkLst>
            <pc:docMk/>
            <pc:sldMk cId="1005766863" sldId="270"/>
            <ac:spMk id="4" creationId="{EF8437EC-CFB5-4B42-B8B6-71809FF50913}"/>
          </ac:spMkLst>
        </pc:spChg>
        <pc:spChg chg="add del">
          <ac:chgData name="Damian Kurpiewski" userId="a6c40eeacb61fb23" providerId="LiveId" clId="{8749FE7F-0D6D-4EA8-8DD9-2104B9AD83FB}" dt="2019-07-21T21:32:01.675" v="218" actId="26606"/>
          <ac:spMkLst>
            <pc:docMk/>
            <pc:sldMk cId="1005766863" sldId="270"/>
            <ac:spMk id="8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31:55.017" v="212" actId="26606"/>
          <ac:spMkLst>
            <pc:docMk/>
            <pc:sldMk cId="1005766863" sldId="270"/>
            <ac:spMk id="1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55.799" v="214" actId="26606"/>
          <ac:spMkLst>
            <pc:docMk/>
            <pc:sldMk cId="1005766863" sldId="270"/>
            <ac:spMk id="1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58.226" v="216" actId="26606"/>
          <ac:spMkLst>
            <pc:docMk/>
            <pc:sldMk cId="1005766863" sldId="270"/>
            <ac:spMk id="15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01.675" v="218" actId="26606"/>
          <ac:spMkLst>
            <pc:docMk/>
            <pc:sldMk cId="1005766863" sldId="270"/>
            <ac:spMk id="19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02.290" v="220" actId="26606"/>
          <ac:spMkLst>
            <pc:docMk/>
            <pc:sldMk cId="1005766863" sldId="270"/>
            <ac:spMk id="21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2:02.290" v="220" actId="26606"/>
          <ac:spMkLst>
            <pc:docMk/>
            <pc:sldMk cId="1005766863" sldId="270"/>
            <ac:spMk id="22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2:06.347" v="224" actId="26606"/>
          <ac:spMkLst>
            <pc:docMk/>
            <pc:sldMk cId="1005766863" sldId="270"/>
            <ac:spMk id="27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25.459" v="230" actId="26606"/>
          <ac:spMkLst>
            <pc:docMk/>
            <pc:sldMk cId="1005766863" sldId="270"/>
            <ac:spMk id="30" creationId="{48A740BC-A0AA-45E0-B899-2AE9C6FE11CA}"/>
          </ac:spMkLst>
        </pc:spChg>
        <pc:spChg chg="add del">
          <ac:chgData name="Damian Kurpiewski" userId="a6c40eeacb61fb23" providerId="LiveId" clId="{8749FE7F-0D6D-4EA8-8DD9-2104B9AD83FB}" dt="2019-07-21T21:32:25.459" v="230" actId="26606"/>
          <ac:spMkLst>
            <pc:docMk/>
            <pc:sldMk cId="1005766863" sldId="270"/>
            <ac:spMk id="32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25.451" v="229" actId="26606"/>
          <ac:spMkLst>
            <pc:docMk/>
            <pc:sldMk cId="1005766863" sldId="270"/>
            <ac:spMk id="37" creationId="{F98ED85F-DCEE-4B50-802E-71A6E3E12B04}"/>
          </ac:spMkLst>
        </pc:spChg>
        <pc:spChg chg="add del">
          <ac:chgData name="Damian Kurpiewski" userId="a6c40eeacb61fb23" providerId="LiveId" clId="{8749FE7F-0D6D-4EA8-8DD9-2104B9AD83FB}" dt="2019-07-21T21:32:22.220" v="227" actId="26606"/>
          <ac:spMkLst>
            <pc:docMk/>
            <pc:sldMk cId="1005766863" sldId="270"/>
            <ac:spMk id="39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25.451" v="229" actId="26606"/>
          <ac:spMkLst>
            <pc:docMk/>
            <pc:sldMk cId="1005766863" sldId="270"/>
            <ac:spMk id="41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005766863" sldId="270"/>
            <ac:spMk id="43" creationId="{48A740BC-A0AA-45E0-B899-2AE9C6FE11CA}"/>
          </ac:spMkLst>
        </pc:spChg>
        <pc:spChg chg="add del mod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5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7" creationId="{3558DB37-9FEE-48A2-8578-ED0401573943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8" creationId="{5F7FCCA6-00E2-4F74-A105-0D769872F243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9" creationId="{5E1ED12F-9F06-4B37-87B7-F98F52937F86}"/>
          </ac:spMkLst>
        </pc:spChg>
        <pc:spChg chg="add del">
          <ac:chgData name="Damian Kurpiewski" userId="a6c40eeacb61fb23" providerId="LiveId" clId="{8749FE7F-0D6D-4EA8-8DD9-2104B9AD83FB}" dt="2019-07-21T21:33:20.123" v="237" actId="26606"/>
          <ac:spMkLst>
            <pc:docMk/>
            <pc:sldMk cId="1005766863" sldId="270"/>
            <ac:spMk id="50" creationId="{70D4A79B-06B2-4FE7-9CF6-54D940A8FEA3}"/>
          </ac:spMkLst>
        </pc:spChg>
        <pc:spChg chg="add del">
          <ac:chgData name="Damian Kurpiewski" userId="a6c40eeacb61fb23" providerId="LiveId" clId="{8749FE7F-0D6D-4EA8-8DD9-2104B9AD83FB}" dt="2019-07-21T21:33:20.123" v="237" actId="26606"/>
          <ac:spMkLst>
            <pc:docMk/>
            <pc:sldMk cId="1005766863" sldId="270"/>
            <ac:spMk id="52" creationId="{4BBFA14D-8E4F-42D4-B5A0-9588A6A45452}"/>
          </ac:spMkLst>
        </pc:spChg>
        <pc:spChg chg="add del">
          <ac:chgData name="Damian Kurpiewski" userId="a6c40eeacb61fb23" providerId="LiveId" clId="{8749FE7F-0D6D-4EA8-8DD9-2104B9AD83FB}" dt="2019-07-21T21:33:28.638" v="240"/>
          <ac:spMkLst>
            <pc:docMk/>
            <pc:sldMk cId="1005766863" sldId="270"/>
            <ac:spMk id="56" creationId="{77D7B666-D5E6-48CE-B26A-FB5E5C34AF90}"/>
          </ac:spMkLst>
        </pc:spChg>
        <pc:spChg chg="add del">
          <ac:chgData name="Damian Kurpiewski" userId="a6c40eeacb61fb23" providerId="LiveId" clId="{8749FE7F-0D6D-4EA8-8DD9-2104B9AD83FB}" dt="2019-07-21T21:33:28.638" v="240"/>
          <ac:spMkLst>
            <pc:docMk/>
            <pc:sldMk cId="1005766863" sldId="270"/>
            <ac:spMk id="57" creationId="{F6EE670A-A41A-44AD-BC1C-2090365EB5B3}"/>
          </ac:spMkLst>
        </pc:spChg>
        <pc:graphicFrameChg chg="add del">
          <ac:chgData name="Damian Kurpiewski" userId="a6c40eeacb61fb23" providerId="LiveId" clId="{8749FE7F-0D6D-4EA8-8DD9-2104B9AD83FB}" dt="2019-07-21T21:31:55.017" v="212" actId="26606"/>
          <ac:graphicFrameMkLst>
            <pc:docMk/>
            <pc:sldMk cId="1005766863" sldId="270"/>
            <ac:graphicFrameMk id="5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1:55.799" v="214" actId="26606"/>
          <ac:graphicFrameMkLst>
            <pc:docMk/>
            <pc:sldMk cId="1005766863" sldId="270"/>
            <ac:graphicFrameMk id="13" creationId="{F0538066-FB73-49AD-8F6D-F955D996E43B}"/>
          </ac:graphicFrameMkLst>
        </pc:graphicFrameChg>
        <pc:graphicFrameChg chg="add del">
          <ac:chgData name="Damian Kurpiewski" userId="a6c40eeacb61fb23" providerId="LiveId" clId="{8749FE7F-0D6D-4EA8-8DD9-2104B9AD83FB}" dt="2019-07-21T21:31:58.226" v="216" actId="26606"/>
          <ac:graphicFrameMkLst>
            <pc:docMk/>
            <pc:sldMk cId="1005766863" sldId="270"/>
            <ac:graphicFrameMk id="16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2:02.290" v="220" actId="26606"/>
          <ac:graphicFrameMkLst>
            <pc:docMk/>
            <pc:sldMk cId="1005766863" sldId="270"/>
            <ac:graphicFrameMk id="23" creationId="{882EEAED-508F-416E-A9F6-EDFBCA9C3A14}"/>
          </ac:graphicFrameMkLst>
        </pc:graphicFrameChg>
        <pc:graphicFrameChg chg="add del">
          <ac:chgData name="Damian Kurpiewski" userId="a6c40eeacb61fb23" providerId="LiveId" clId="{8749FE7F-0D6D-4EA8-8DD9-2104B9AD83FB}" dt="2019-07-21T21:32:04.197" v="222" actId="26606"/>
          <ac:graphicFrameMkLst>
            <pc:docMk/>
            <pc:sldMk cId="1005766863" sldId="270"/>
            <ac:graphicFrameMk id="25" creationId="{257F65FF-DF01-4049-807E-C29F4E973CB1}"/>
          </ac:graphicFrameMkLst>
        </pc:graphicFrameChg>
        <pc:graphicFrameChg chg="add del">
          <ac:chgData name="Damian Kurpiewski" userId="a6c40eeacb61fb23" providerId="LiveId" clId="{8749FE7F-0D6D-4EA8-8DD9-2104B9AD83FB}" dt="2019-07-21T21:32:06.347" v="224" actId="26606"/>
          <ac:graphicFrameMkLst>
            <pc:docMk/>
            <pc:sldMk cId="1005766863" sldId="270"/>
            <ac:graphicFrameMk id="28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2:22.220" v="227" actId="26606"/>
          <ac:graphicFrameMkLst>
            <pc:docMk/>
            <pc:sldMk cId="1005766863" sldId="270"/>
            <ac:graphicFrameMk id="34" creationId="{15C7E8B6-69E0-4C44-9D7C-4C86C3108CC0}"/>
          </ac:graphicFrameMkLst>
        </pc:graphicFrameChg>
        <pc:graphicFrameChg chg="add">
          <ac:chgData name="Damian Kurpiewski" userId="a6c40eeacb61fb23" providerId="LiveId" clId="{8749FE7F-0D6D-4EA8-8DD9-2104B9AD83FB}" dt="2019-07-21T21:35:44.440" v="253" actId="26606"/>
          <ac:graphicFrameMkLst>
            <pc:docMk/>
            <pc:sldMk cId="1005766863" sldId="270"/>
            <ac:graphicFrameMk id="51" creationId="{6227B13F-2CF3-4168-BC79-B45BFD1FD883}"/>
          </ac:graphicFrameMkLst>
        </pc:graphicFrameChg>
        <pc:cxnChg chg="add del">
          <ac:chgData name="Damian Kurpiewski" userId="a6c40eeacb61fb23" providerId="LiveId" clId="{8749FE7F-0D6D-4EA8-8DD9-2104B9AD83FB}" dt="2019-07-21T21:32:01.675" v="218" actId="26606"/>
          <ac:cxnSpMkLst>
            <pc:docMk/>
            <pc:sldMk cId="1005766863" sldId="270"/>
            <ac:cxnSpMk id="18" creationId="{2D72A2C9-F3CA-4216-8BAD-FA4C970C3C4E}"/>
          </ac:cxnSpMkLst>
        </pc:cxnChg>
        <pc:cxnChg chg="add del">
          <ac:chgData name="Damian Kurpiewski" userId="a6c40eeacb61fb23" providerId="LiveId" clId="{8749FE7F-0D6D-4EA8-8DD9-2104B9AD83FB}" dt="2019-07-21T21:32:25.459" v="230" actId="26606"/>
          <ac:cxnSpMkLst>
            <pc:docMk/>
            <pc:sldMk cId="1005766863" sldId="270"/>
            <ac:cxnSpMk id="31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32:34.405" v="235"/>
          <ac:cxnSpMkLst>
            <pc:docMk/>
            <pc:sldMk cId="1005766863" sldId="270"/>
            <ac:cxnSpMk id="44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33:20.123" v="237" actId="26606"/>
          <ac:cxnSpMkLst>
            <pc:docMk/>
            <pc:sldMk cId="1005766863" sldId="270"/>
            <ac:cxnSpMk id="54" creationId="{610B2B88-1A1B-486B-9366-918FE2E71D41}"/>
          </ac:cxnSpMkLst>
        </pc:cxnChg>
      </pc:sldChg>
      <pc:sldChg chg="delSp modSp">
        <pc:chgData name="Damian Kurpiewski" userId="a6c40eeacb61fb23" providerId="LiveId" clId="{8749FE7F-0D6D-4EA8-8DD9-2104B9AD83FB}" dt="2019-07-21T21:35:57.679" v="255"/>
        <pc:sldMkLst>
          <pc:docMk/>
          <pc:sldMk cId="3808030829" sldId="271"/>
        </pc:sldMkLst>
        <pc:spChg chg="mod">
          <ac:chgData name="Damian Kurpiewski" userId="a6c40eeacb61fb23" providerId="LiveId" clId="{8749FE7F-0D6D-4EA8-8DD9-2104B9AD83FB}" dt="2019-07-21T21:35:57.679" v="255"/>
          <ac:spMkLst>
            <pc:docMk/>
            <pc:sldMk cId="3808030829" sldId="271"/>
            <ac:spMk id="3" creationId="{0F50B672-1B93-4C99-B344-41DE9BD7E545}"/>
          </ac:spMkLst>
        </pc:spChg>
        <pc:spChg chg="del">
          <ac:chgData name="Damian Kurpiewski" userId="a6c40eeacb61fb23" providerId="LiveId" clId="{8749FE7F-0D6D-4EA8-8DD9-2104B9AD83FB}" dt="2019-07-21T21:35:56.467" v="254" actId="478"/>
          <ac:spMkLst>
            <pc:docMk/>
            <pc:sldMk cId="3808030829" sldId="271"/>
            <ac:spMk id="4" creationId="{2125601B-8353-40F3-92DD-C41A1990BBB1}"/>
          </ac:spMkLst>
        </pc:spChg>
      </pc:sldChg>
      <pc:sldChg chg="delSp modSp">
        <pc:chgData name="Damian Kurpiewski" userId="a6c40eeacb61fb23" providerId="LiveId" clId="{8749FE7F-0D6D-4EA8-8DD9-2104B9AD83FB}" dt="2019-07-21T21:36:44.661" v="269"/>
        <pc:sldMkLst>
          <pc:docMk/>
          <pc:sldMk cId="3858154159" sldId="272"/>
        </pc:sldMkLst>
        <pc:spChg chg="mod">
          <ac:chgData name="Damian Kurpiewski" userId="a6c40eeacb61fb23" providerId="LiveId" clId="{8749FE7F-0D6D-4EA8-8DD9-2104B9AD83FB}" dt="2019-07-21T21:36:44.661" v="269"/>
          <ac:spMkLst>
            <pc:docMk/>
            <pc:sldMk cId="3858154159" sldId="272"/>
            <ac:spMk id="3" creationId="{84FDCB08-C1E1-4BAB-A2A1-172A1D83621F}"/>
          </ac:spMkLst>
        </pc:spChg>
        <pc:spChg chg="del">
          <ac:chgData name="Damian Kurpiewski" userId="a6c40eeacb61fb23" providerId="LiveId" clId="{8749FE7F-0D6D-4EA8-8DD9-2104B9AD83FB}" dt="2019-07-21T21:36:43.748" v="268" actId="478"/>
          <ac:spMkLst>
            <pc:docMk/>
            <pc:sldMk cId="3858154159" sldId="272"/>
            <ac:spMk id="4" creationId="{4BEDB406-905F-4A93-8A05-370E36D1517C}"/>
          </ac:spMkLst>
        </pc:spChg>
      </pc:sldChg>
      <pc:sldChg chg="modSp add">
        <pc:chgData name="Damian Kurpiewski" userId="a6c40eeacb61fb23" providerId="LiveId" clId="{8749FE7F-0D6D-4EA8-8DD9-2104B9AD83FB}" dt="2019-07-21T21:25:49.464" v="82" actId="20577"/>
        <pc:sldMkLst>
          <pc:docMk/>
          <pc:sldMk cId="3418260798" sldId="273"/>
        </pc:sldMkLst>
        <pc:spChg chg="mod">
          <ac:chgData name="Damian Kurpiewski" userId="a6c40eeacb61fb23" providerId="LiveId" clId="{8749FE7F-0D6D-4EA8-8DD9-2104B9AD83FB}" dt="2019-07-21T21:25:49.464" v="82" actId="20577"/>
          <ac:spMkLst>
            <pc:docMk/>
            <pc:sldMk cId="3418260798" sldId="273"/>
            <ac:spMk id="2" creationId="{D01728EB-B16C-4364-91E1-4E78830AB586}"/>
          </ac:spMkLst>
        </pc:spChg>
      </pc:sldChg>
      <pc:sldChg chg="modSp add">
        <pc:chgData name="Damian Kurpiewski" userId="a6c40eeacb61fb23" providerId="LiveId" clId="{8749FE7F-0D6D-4EA8-8DD9-2104B9AD83FB}" dt="2019-07-21T21:26:42.660" v="100" actId="20577"/>
        <pc:sldMkLst>
          <pc:docMk/>
          <pc:sldMk cId="1711545807" sldId="274"/>
        </pc:sldMkLst>
        <pc:spChg chg="mod">
          <ac:chgData name="Damian Kurpiewski" userId="a6c40eeacb61fb23" providerId="LiveId" clId="{8749FE7F-0D6D-4EA8-8DD9-2104B9AD83FB}" dt="2019-07-21T21:26:42.660" v="100" actId="20577"/>
          <ac:spMkLst>
            <pc:docMk/>
            <pc:sldMk cId="1711545807" sldId="274"/>
            <ac:spMk id="2" creationId="{CB5D47F5-4EC8-4A5F-A9E9-BEF410808122}"/>
          </ac:spMkLst>
        </pc:spChg>
      </pc:sldChg>
      <pc:sldChg chg="modSp add">
        <pc:chgData name="Damian Kurpiewski" userId="a6c40eeacb61fb23" providerId="LiveId" clId="{8749FE7F-0D6D-4EA8-8DD9-2104B9AD83FB}" dt="2019-07-21T21:26:47.056" v="106" actId="20577"/>
        <pc:sldMkLst>
          <pc:docMk/>
          <pc:sldMk cId="1350485641" sldId="275"/>
        </pc:sldMkLst>
        <pc:spChg chg="mod">
          <ac:chgData name="Damian Kurpiewski" userId="a6c40eeacb61fb23" providerId="LiveId" clId="{8749FE7F-0D6D-4EA8-8DD9-2104B9AD83FB}" dt="2019-07-21T21:26:47.056" v="106" actId="20577"/>
          <ac:spMkLst>
            <pc:docMk/>
            <pc:sldMk cId="1350485641" sldId="275"/>
            <ac:spMk id="2" creationId="{2C66D2DC-12DF-43E7-875A-AD7D10C6C145}"/>
          </ac:spMkLst>
        </pc:spChg>
      </pc:sldChg>
      <pc:sldChg chg="modSp add">
        <pc:chgData name="Damian Kurpiewski" userId="a6c40eeacb61fb23" providerId="LiveId" clId="{8749FE7F-0D6D-4EA8-8DD9-2104B9AD83FB}" dt="2019-07-21T21:27:29.551" v="131" actId="20577"/>
        <pc:sldMkLst>
          <pc:docMk/>
          <pc:sldMk cId="1134833591" sldId="276"/>
        </pc:sldMkLst>
        <pc:spChg chg="mod">
          <ac:chgData name="Damian Kurpiewski" userId="a6c40eeacb61fb23" providerId="LiveId" clId="{8749FE7F-0D6D-4EA8-8DD9-2104B9AD83FB}" dt="2019-07-21T21:27:29.551" v="131" actId="20577"/>
          <ac:spMkLst>
            <pc:docMk/>
            <pc:sldMk cId="1134833591" sldId="276"/>
            <ac:spMk id="2" creationId="{8F306E9B-DA93-47A8-97D6-FD6E4C3CB90E}"/>
          </ac:spMkLst>
        </pc:spChg>
      </pc:sldChg>
    </pc:docChg>
  </pc:docChgLst>
  <pc:docChgLst>
    <pc:chgData name="Damian Kurpiewski" userId="a6c40eeacb61fb23" providerId="LiveId" clId="{8E7565C2-36F7-45AF-A01D-A94217987209}"/>
    <pc:docChg chg="undo custSel modSld">
      <pc:chgData name="Damian Kurpiewski" userId="a6c40eeacb61fb23" providerId="LiveId" clId="{8E7565C2-36F7-45AF-A01D-A94217987209}" dt="2021-10-13T04:45:58.230" v="785" actId="20577"/>
      <pc:docMkLst>
        <pc:docMk/>
      </pc:docMkLst>
      <pc:sldChg chg="addSp delSp modSp mod">
        <pc:chgData name="Damian Kurpiewski" userId="a6c40eeacb61fb23" providerId="LiveId" clId="{8E7565C2-36F7-45AF-A01D-A94217987209}" dt="2021-10-13T04:31:58.109" v="46" actId="1076"/>
        <pc:sldMkLst>
          <pc:docMk/>
          <pc:sldMk cId="333707981" sldId="256"/>
        </pc:sldMkLst>
        <pc:spChg chg="mod">
          <ac:chgData name="Damian Kurpiewski" userId="a6c40eeacb61fb23" providerId="LiveId" clId="{8E7565C2-36F7-45AF-A01D-A94217987209}" dt="2021-10-13T04:31:31.417" v="27" actId="20577"/>
          <ac:spMkLst>
            <pc:docMk/>
            <pc:sldMk cId="333707981" sldId="256"/>
            <ac:spMk id="2" creationId="{7F5A857A-0ED8-448F-9924-B9D074145702}"/>
          </ac:spMkLst>
        </pc:spChg>
        <pc:spChg chg="mod">
          <ac:chgData name="Damian Kurpiewski" userId="a6c40eeacb61fb23" providerId="LiveId" clId="{8E7565C2-36F7-45AF-A01D-A94217987209}" dt="2021-10-13T04:31:36.977" v="44" actId="20577"/>
          <ac:spMkLst>
            <pc:docMk/>
            <pc:sldMk cId="333707981" sldId="256"/>
            <ac:spMk id="3" creationId="{B8FE2854-55CD-4F84-8E67-68285BB3C7C3}"/>
          </ac:spMkLst>
        </pc:spChg>
        <pc:picChg chg="del">
          <ac:chgData name="Damian Kurpiewski" userId="a6c40eeacb61fb23" providerId="LiveId" clId="{8E7565C2-36F7-45AF-A01D-A94217987209}" dt="2021-10-13T04:31:20.474" v="12" actId="478"/>
          <ac:picMkLst>
            <pc:docMk/>
            <pc:sldMk cId="333707981" sldId="256"/>
            <ac:picMk id="5" creationId="{B462C4E2-0C61-407D-80D3-F5CA7CA5E0F1}"/>
          </ac:picMkLst>
        </pc:picChg>
        <pc:picChg chg="add mod">
          <ac:chgData name="Damian Kurpiewski" userId="a6c40eeacb61fb23" providerId="LiveId" clId="{8E7565C2-36F7-45AF-A01D-A94217987209}" dt="2021-10-13T04:31:58.109" v="46" actId="1076"/>
          <ac:picMkLst>
            <pc:docMk/>
            <pc:sldMk cId="333707981" sldId="256"/>
            <ac:picMk id="10" creationId="{1D7AB280-029A-49B4-82BB-04F226276020}"/>
          </ac:picMkLst>
        </pc:picChg>
      </pc:sldChg>
      <pc:sldChg chg="modSp">
        <pc:chgData name="Damian Kurpiewski" userId="a6c40eeacb61fb23" providerId="LiveId" clId="{8E7565C2-36F7-45AF-A01D-A94217987209}" dt="2021-10-13T04:38:30.656" v="450" actId="20577"/>
        <pc:sldMkLst>
          <pc:docMk/>
          <pc:sldMk cId="1503773259" sldId="257"/>
        </pc:sldMkLst>
        <pc:graphicFrameChg chg="mod">
          <ac:chgData name="Damian Kurpiewski" userId="a6c40eeacb61fb23" providerId="LiveId" clId="{8E7565C2-36F7-45AF-A01D-A94217987209}" dt="2021-10-13T04:38:30.656" v="450" actId="20577"/>
          <ac:graphicFrameMkLst>
            <pc:docMk/>
            <pc:sldMk cId="1503773259" sldId="257"/>
            <ac:graphicFrameMk id="27" creationId="{43C4FF17-9F3A-4C96-B158-07E315275E37}"/>
          </ac:graphicFrameMkLst>
        </pc:graphicFrameChg>
      </pc:sldChg>
      <pc:sldChg chg="modSp mod">
        <pc:chgData name="Damian Kurpiewski" userId="a6c40eeacb61fb23" providerId="LiveId" clId="{8E7565C2-36F7-45AF-A01D-A94217987209}" dt="2021-10-13T04:41:22.941" v="536" actId="20577"/>
        <pc:sldMkLst>
          <pc:docMk/>
          <pc:sldMk cId="1645952848" sldId="260"/>
        </pc:sldMkLst>
        <pc:spChg chg="mod">
          <ac:chgData name="Damian Kurpiewski" userId="a6c40eeacb61fb23" providerId="LiveId" clId="{8E7565C2-36F7-45AF-A01D-A94217987209}" dt="2021-10-13T04:41:22.941" v="536" actId="20577"/>
          <ac:spMkLst>
            <pc:docMk/>
            <pc:sldMk cId="1645952848" sldId="260"/>
            <ac:spMk id="2" creationId="{73135552-9149-424B-9D87-2638959C60F7}"/>
          </ac:spMkLst>
        </pc:spChg>
      </pc:sldChg>
      <pc:sldChg chg="modSp mod">
        <pc:chgData name="Damian Kurpiewski" userId="a6c40eeacb61fb23" providerId="LiveId" clId="{8E7565C2-36F7-45AF-A01D-A94217987209}" dt="2021-10-13T04:41:01.186" v="526" actId="20577"/>
        <pc:sldMkLst>
          <pc:docMk/>
          <pc:sldMk cId="72919472" sldId="261"/>
        </pc:sldMkLst>
        <pc:spChg chg="mod">
          <ac:chgData name="Damian Kurpiewski" userId="a6c40eeacb61fb23" providerId="LiveId" clId="{8E7565C2-36F7-45AF-A01D-A94217987209}" dt="2021-10-13T04:41:01.186" v="526" actId="20577"/>
          <ac:spMkLst>
            <pc:docMk/>
            <pc:sldMk cId="72919472" sldId="261"/>
            <ac:spMk id="3" creationId="{19B793C3-5B79-460F-8F97-E89157C1C25B}"/>
          </ac:spMkLst>
        </pc:spChg>
      </pc:sldChg>
      <pc:sldChg chg="modSp mod">
        <pc:chgData name="Damian Kurpiewski" userId="a6c40eeacb61fb23" providerId="LiveId" clId="{8E7565C2-36F7-45AF-A01D-A94217987209}" dt="2021-10-13T04:39:26.415" v="460" actId="20577"/>
        <pc:sldMkLst>
          <pc:docMk/>
          <pc:sldMk cId="2815960155" sldId="264"/>
        </pc:sldMkLst>
        <pc:spChg chg="mod">
          <ac:chgData name="Damian Kurpiewski" userId="a6c40eeacb61fb23" providerId="LiveId" clId="{8E7565C2-36F7-45AF-A01D-A94217987209}" dt="2021-10-13T04:39:26.415" v="460" actId="20577"/>
          <ac:spMkLst>
            <pc:docMk/>
            <pc:sldMk cId="2815960155" sldId="264"/>
            <ac:spMk id="3" creationId="{BF08C2FD-85F4-4152-A1DB-B855459748D9}"/>
          </ac:spMkLst>
        </pc:spChg>
      </pc:sldChg>
      <pc:sldChg chg="modSp">
        <pc:chgData name="Damian Kurpiewski" userId="a6c40eeacb61fb23" providerId="LiveId" clId="{8E7565C2-36F7-45AF-A01D-A94217987209}" dt="2021-10-13T04:38:05.780" v="433" actId="20577"/>
        <pc:sldMkLst>
          <pc:docMk/>
          <pc:sldMk cId="1522927574" sldId="269"/>
        </pc:sldMkLst>
        <pc:graphicFrameChg chg="mod">
          <ac:chgData name="Damian Kurpiewski" userId="a6c40eeacb61fb23" providerId="LiveId" clId="{8E7565C2-36F7-45AF-A01D-A94217987209}" dt="2021-10-13T04:38:05.780" v="433" actId="20577"/>
          <ac:graphicFrameMkLst>
            <pc:docMk/>
            <pc:sldMk cId="1522927574" sldId="269"/>
            <ac:graphicFrameMk id="53" creationId="{4AE4239D-3877-40FE-99EE-3BDAAF196DDD}"/>
          </ac:graphicFrameMkLst>
        </pc:graphicFrameChg>
      </pc:sldChg>
      <pc:sldChg chg="modSp mod">
        <pc:chgData name="Damian Kurpiewski" userId="a6c40eeacb61fb23" providerId="LiveId" clId="{8E7565C2-36F7-45AF-A01D-A94217987209}" dt="2021-10-13T04:40:07.966" v="501" actId="20577"/>
        <pc:sldMkLst>
          <pc:docMk/>
          <pc:sldMk cId="1005766863" sldId="270"/>
        </pc:sldMkLst>
        <pc:spChg chg="mod">
          <ac:chgData name="Damian Kurpiewski" userId="a6c40eeacb61fb23" providerId="LiveId" clId="{8E7565C2-36F7-45AF-A01D-A94217987209}" dt="2021-10-13T04:39:39.600" v="465" actId="20577"/>
          <ac:spMkLst>
            <pc:docMk/>
            <pc:sldMk cId="1005766863" sldId="270"/>
            <ac:spMk id="2" creationId="{20BF18F9-DBD2-43D4-8A13-8C1F8243F65B}"/>
          </ac:spMkLst>
        </pc:spChg>
        <pc:graphicFrameChg chg="mod">
          <ac:chgData name="Damian Kurpiewski" userId="a6c40eeacb61fb23" providerId="LiveId" clId="{8E7565C2-36F7-45AF-A01D-A94217987209}" dt="2021-10-13T04:40:07.966" v="501" actId="20577"/>
          <ac:graphicFrameMkLst>
            <pc:docMk/>
            <pc:sldMk cId="1005766863" sldId="270"/>
            <ac:graphicFrameMk id="51" creationId="{6227B13F-2CF3-4168-BC79-B45BFD1FD883}"/>
          </ac:graphicFrameMkLst>
        </pc:graphicFrameChg>
      </pc:sldChg>
      <pc:sldChg chg="modSp mod">
        <pc:chgData name="Damian Kurpiewski" userId="a6c40eeacb61fb23" providerId="LiveId" clId="{8E7565C2-36F7-45AF-A01D-A94217987209}" dt="2021-10-13T04:40:15.692" v="507" actId="20577"/>
        <pc:sldMkLst>
          <pc:docMk/>
          <pc:sldMk cId="3808030829" sldId="271"/>
        </pc:sldMkLst>
        <pc:spChg chg="mod">
          <ac:chgData name="Damian Kurpiewski" userId="a6c40eeacb61fb23" providerId="LiveId" clId="{8E7565C2-36F7-45AF-A01D-A94217987209}" dt="2021-10-13T04:40:15.692" v="507" actId="20577"/>
          <ac:spMkLst>
            <pc:docMk/>
            <pc:sldMk cId="3808030829" sldId="271"/>
            <ac:spMk id="2" creationId="{C04E4204-8FA6-4407-94FC-028844B94E95}"/>
          </ac:spMkLst>
        </pc:spChg>
      </pc:sldChg>
      <pc:sldChg chg="modSp mod">
        <pc:chgData name="Damian Kurpiewski" userId="a6c40eeacb61fb23" providerId="LiveId" clId="{8E7565C2-36F7-45AF-A01D-A94217987209}" dt="2021-10-13T04:45:58.230" v="785" actId="20577"/>
        <pc:sldMkLst>
          <pc:docMk/>
          <pc:sldMk cId="3858154159" sldId="272"/>
        </pc:sldMkLst>
        <pc:spChg chg="mod">
          <ac:chgData name="Damian Kurpiewski" userId="a6c40eeacb61fb23" providerId="LiveId" clId="{8E7565C2-36F7-45AF-A01D-A94217987209}" dt="2021-10-13T04:45:58.230" v="785" actId="20577"/>
          <ac:spMkLst>
            <pc:docMk/>
            <pc:sldMk cId="3858154159" sldId="272"/>
            <ac:spMk id="2" creationId="{62C78309-00D2-488E-8482-A8738D8569D3}"/>
          </ac:spMkLst>
        </pc:spChg>
        <pc:spChg chg="mod">
          <ac:chgData name="Damian Kurpiewski" userId="a6c40eeacb61fb23" providerId="LiveId" clId="{8E7565C2-36F7-45AF-A01D-A94217987209}" dt="2021-10-13T04:42:13.915" v="582" actId="20577"/>
          <ac:spMkLst>
            <pc:docMk/>
            <pc:sldMk cId="3858154159" sldId="272"/>
            <ac:spMk id="3" creationId="{84FDCB08-C1E1-4BAB-A2A1-172A1D83621F}"/>
          </ac:spMkLst>
        </pc:spChg>
      </pc:sldChg>
      <pc:sldChg chg="modSp mod">
        <pc:chgData name="Damian Kurpiewski" userId="a6c40eeacb61fb23" providerId="LiveId" clId="{8E7565C2-36F7-45AF-A01D-A94217987209}" dt="2021-10-13T04:43:32.141" v="623" actId="20577"/>
        <pc:sldMkLst>
          <pc:docMk/>
          <pc:sldMk cId="1711545807" sldId="274"/>
        </pc:sldMkLst>
        <pc:spChg chg="mod">
          <ac:chgData name="Damian Kurpiewski" userId="a6c40eeacb61fb23" providerId="LiveId" clId="{8E7565C2-36F7-45AF-A01D-A94217987209}" dt="2021-10-13T04:43:28.219" v="621" actId="20577"/>
          <ac:spMkLst>
            <pc:docMk/>
            <pc:sldMk cId="1711545807" sldId="274"/>
            <ac:spMk id="2" creationId="{CB5D47F5-4EC8-4A5F-A9E9-BEF410808122}"/>
          </ac:spMkLst>
        </pc:spChg>
        <pc:spChg chg="mod">
          <ac:chgData name="Damian Kurpiewski" userId="a6c40eeacb61fb23" providerId="LiveId" clId="{8E7565C2-36F7-45AF-A01D-A94217987209}" dt="2021-10-13T04:43:32.141" v="623" actId="20577"/>
          <ac:spMkLst>
            <pc:docMk/>
            <pc:sldMk cId="1711545807" sldId="274"/>
            <ac:spMk id="3" creationId="{BB2F41B4-CC18-4456-BCCE-B999C2ED15E4}"/>
          </ac:spMkLst>
        </pc:spChg>
      </pc:sldChg>
      <pc:sldChg chg="modSp mod">
        <pc:chgData name="Damian Kurpiewski" userId="a6c40eeacb61fb23" providerId="LiveId" clId="{8E7565C2-36F7-45AF-A01D-A94217987209}" dt="2021-10-13T04:45:51.941" v="783" actId="20577"/>
        <pc:sldMkLst>
          <pc:docMk/>
          <pc:sldMk cId="1350485641" sldId="275"/>
        </pc:sldMkLst>
        <pc:spChg chg="mod">
          <ac:chgData name="Damian Kurpiewski" userId="a6c40eeacb61fb23" providerId="LiveId" clId="{8E7565C2-36F7-45AF-A01D-A94217987209}" dt="2021-10-13T04:45:51.941" v="783" actId="20577"/>
          <ac:spMkLst>
            <pc:docMk/>
            <pc:sldMk cId="1350485641" sldId="275"/>
            <ac:spMk id="2" creationId="{2C66D2DC-12DF-43E7-875A-AD7D10C6C145}"/>
          </ac:spMkLst>
        </pc:spChg>
        <pc:spChg chg="mod">
          <ac:chgData name="Damian Kurpiewski" userId="a6c40eeacb61fb23" providerId="LiveId" clId="{8E7565C2-36F7-45AF-A01D-A94217987209}" dt="2021-10-13T04:45:37.803" v="781" actId="20577"/>
          <ac:spMkLst>
            <pc:docMk/>
            <pc:sldMk cId="1350485641" sldId="275"/>
            <ac:spMk id="3" creationId="{62F58433-56A3-463A-8ED0-7E850A297A25}"/>
          </ac:spMkLst>
        </pc:spChg>
      </pc:sldChg>
      <pc:sldChg chg="modSp">
        <pc:chgData name="Damian Kurpiewski" userId="a6c40eeacb61fb23" providerId="LiveId" clId="{8E7565C2-36F7-45AF-A01D-A94217987209}" dt="2021-10-13T04:33:57.943" v="170" actId="20577"/>
        <pc:sldMkLst>
          <pc:docMk/>
          <pc:sldMk cId="4267643828" sldId="277"/>
        </pc:sldMkLst>
        <pc:graphicFrameChg chg="mod">
          <ac:chgData name="Damian Kurpiewski" userId="a6c40eeacb61fb23" providerId="LiveId" clId="{8E7565C2-36F7-45AF-A01D-A94217987209}" dt="2021-10-13T04:33:57.943" v="170" actId="20577"/>
          <ac:graphicFrameMkLst>
            <pc:docMk/>
            <pc:sldMk cId="4267643828" sldId="277"/>
            <ac:graphicFrameMk id="5" creationId="{1FAEBEE9-2329-405C-8B27-24CEF260B905}"/>
          </ac:graphicFrameMkLst>
        </pc:graphicFrameChg>
      </pc:sldChg>
      <pc:sldChg chg="modSp mod">
        <pc:chgData name="Damian Kurpiewski" userId="a6c40eeacb61fb23" providerId="LiveId" clId="{8E7565C2-36F7-45AF-A01D-A94217987209}" dt="2021-10-13T04:35:18.307" v="343" actId="5793"/>
        <pc:sldMkLst>
          <pc:docMk/>
          <pc:sldMk cId="66197482" sldId="278"/>
        </pc:sldMkLst>
        <pc:spChg chg="mod">
          <ac:chgData name="Damian Kurpiewski" userId="a6c40eeacb61fb23" providerId="LiveId" clId="{8E7565C2-36F7-45AF-A01D-A94217987209}" dt="2021-10-13T04:34:06.747" v="182" actId="20577"/>
          <ac:spMkLst>
            <pc:docMk/>
            <pc:sldMk cId="66197482" sldId="278"/>
            <ac:spMk id="2" creationId="{D0999C6D-BE2A-4674-BA1E-07091AF1B5FF}"/>
          </ac:spMkLst>
        </pc:spChg>
        <pc:spChg chg="mod">
          <ac:chgData name="Damian Kurpiewski" userId="a6c40eeacb61fb23" providerId="LiveId" clId="{8E7565C2-36F7-45AF-A01D-A94217987209}" dt="2021-10-13T04:34:31.971" v="254" actId="20577"/>
          <ac:spMkLst>
            <pc:docMk/>
            <pc:sldMk cId="66197482" sldId="278"/>
            <ac:spMk id="4" creationId="{886AAFA9-B5DD-4D1C-BC4E-545D0D3F3E50}"/>
          </ac:spMkLst>
        </pc:spChg>
        <pc:graphicFrameChg chg="mod">
          <ac:chgData name="Damian Kurpiewski" userId="a6c40eeacb61fb23" providerId="LiveId" clId="{8E7565C2-36F7-45AF-A01D-A94217987209}" dt="2021-10-13T04:35:18.307" v="343" actId="5793"/>
          <ac:graphicFrameMkLst>
            <pc:docMk/>
            <pc:sldMk cId="66197482" sldId="278"/>
            <ac:graphicFrameMk id="5" creationId="{82B39BB1-1B05-49A5-9210-5E5446A68693}"/>
          </ac:graphicFrameMkLst>
        </pc:graphicFrameChg>
      </pc:sldChg>
      <pc:sldChg chg="modSp mod">
        <pc:chgData name="Damian Kurpiewski" userId="a6c40eeacb61fb23" providerId="LiveId" clId="{8E7565C2-36F7-45AF-A01D-A94217987209}" dt="2021-10-13T04:37:18.227" v="417" actId="113"/>
        <pc:sldMkLst>
          <pc:docMk/>
          <pc:sldMk cId="1946502952" sldId="279"/>
        </pc:sldMkLst>
        <pc:spChg chg="mod">
          <ac:chgData name="Damian Kurpiewski" userId="a6c40eeacb61fb23" providerId="LiveId" clId="{8E7565C2-36F7-45AF-A01D-A94217987209}" dt="2021-10-13T04:35:52.578" v="387" actId="790"/>
          <ac:spMkLst>
            <pc:docMk/>
            <pc:sldMk cId="1946502952" sldId="279"/>
            <ac:spMk id="2" creationId="{504E498B-590A-4E9B-AC02-380CEE3B27D5}"/>
          </ac:spMkLst>
        </pc:spChg>
        <pc:spChg chg="mod">
          <ac:chgData name="Damian Kurpiewski" userId="a6c40eeacb61fb23" providerId="LiveId" clId="{8E7565C2-36F7-45AF-A01D-A94217987209}" dt="2021-10-13T04:37:18.227" v="417" actId="113"/>
          <ac:spMkLst>
            <pc:docMk/>
            <pc:sldMk cId="1946502952" sldId="279"/>
            <ac:spMk id="3" creationId="{6A7B21C1-10B1-42F4-B987-42588B11F1F4}"/>
          </ac:spMkLst>
        </pc:spChg>
      </pc:sldChg>
      <pc:sldChg chg="modSp mod">
        <pc:chgData name="Damian Kurpiewski" userId="a6c40eeacb61fb23" providerId="LiveId" clId="{8E7565C2-36F7-45AF-A01D-A94217987209}" dt="2021-10-13T04:45:56.446" v="784" actId="20577"/>
        <pc:sldMkLst>
          <pc:docMk/>
          <pc:sldMk cId="98491269" sldId="281"/>
        </pc:sldMkLst>
        <pc:spChg chg="mod">
          <ac:chgData name="Damian Kurpiewski" userId="a6c40eeacb61fb23" providerId="LiveId" clId="{8E7565C2-36F7-45AF-A01D-A94217987209}" dt="2021-10-13T04:45:56.446" v="784" actId="20577"/>
          <ac:spMkLst>
            <pc:docMk/>
            <pc:sldMk cId="98491269" sldId="281"/>
            <ac:spMk id="2" creationId="{EE00F108-44D6-402D-A1F7-A49A7951981A}"/>
          </ac:spMkLst>
        </pc:spChg>
        <pc:spChg chg="mod">
          <ac:chgData name="Damian Kurpiewski" userId="a6c40eeacb61fb23" providerId="LiveId" clId="{8E7565C2-36F7-45AF-A01D-A94217987209}" dt="2021-10-13T04:43:20.467" v="612"/>
          <ac:spMkLst>
            <pc:docMk/>
            <pc:sldMk cId="98491269" sldId="281"/>
            <ac:spMk id="3" creationId="{58582328-DAF7-491E-9C1C-1877C4660009}"/>
          </ac:spMkLst>
        </pc:spChg>
      </pc:sldChg>
      <pc:sldChg chg="modSp mod">
        <pc:chgData name="Damian Kurpiewski" userId="a6c40eeacb61fb23" providerId="LiveId" clId="{8E7565C2-36F7-45AF-A01D-A94217987209}" dt="2021-10-13T04:43:48.318" v="652" actId="20577"/>
        <pc:sldMkLst>
          <pc:docMk/>
          <pc:sldMk cId="3532231941" sldId="282"/>
        </pc:sldMkLst>
        <pc:spChg chg="mod">
          <ac:chgData name="Damian Kurpiewski" userId="a6c40eeacb61fb23" providerId="LiveId" clId="{8E7565C2-36F7-45AF-A01D-A94217987209}" dt="2021-10-13T04:43:40.437" v="642" actId="20577"/>
          <ac:spMkLst>
            <pc:docMk/>
            <pc:sldMk cId="3532231941" sldId="282"/>
            <ac:spMk id="2" creationId="{EF85496F-5475-407F-AD24-1EB867590D58}"/>
          </ac:spMkLst>
        </pc:spChg>
        <pc:spChg chg="mod">
          <ac:chgData name="Damian Kurpiewski" userId="a6c40eeacb61fb23" providerId="LiveId" clId="{8E7565C2-36F7-45AF-A01D-A94217987209}" dt="2021-10-13T04:43:48.318" v="652" actId="20577"/>
          <ac:spMkLst>
            <pc:docMk/>
            <pc:sldMk cId="3532231941" sldId="282"/>
            <ac:spMk id="3" creationId="{E9885A1E-912B-44FF-80C6-EBE31D67D125}"/>
          </ac:spMkLst>
        </pc:spChg>
      </pc:sldChg>
      <pc:sldChg chg="modSp mod">
        <pc:chgData name="Damian Kurpiewski" userId="a6c40eeacb61fb23" providerId="LiveId" clId="{8E7565C2-36F7-45AF-A01D-A94217987209}" dt="2021-10-13T04:44:12.017" v="680" actId="20577"/>
        <pc:sldMkLst>
          <pc:docMk/>
          <pc:sldMk cId="347011669" sldId="283"/>
        </pc:sldMkLst>
        <pc:spChg chg="mod">
          <ac:chgData name="Damian Kurpiewski" userId="a6c40eeacb61fb23" providerId="LiveId" clId="{8E7565C2-36F7-45AF-A01D-A94217987209}" dt="2021-10-13T04:44:12.017" v="680" actId="20577"/>
          <ac:spMkLst>
            <pc:docMk/>
            <pc:sldMk cId="347011669" sldId="283"/>
            <ac:spMk id="2" creationId="{DDCAAA0C-1DE4-460D-BD78-4D08EA053D91}"/>
          </ac:spMkLst>
        </pc:spChg>
        <pc:spChg chg="mod">
          <ac:chgData name="Damian Kurpiewski" userId="a6c40eeacb61fb23" providerId="LiveId" clId="{8E7565C2-36F7-45AF-A01D-A94217987209}" dt="2021-10-13T04:44:08.074" v="667" actId="20577"/>
          <ac:spMkLst>
            <pc:docMk/>
            <pc:sldMk cId="347011669" sldId="283"/>
            <ac:spMk id="3" creationId="{4C8C720E-57B6-4B25-BE75-F96E312FFC3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A834B-DA61-4336-990D-6134232C11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13A5E7-2B39-4062-A1F0-46A2561EFBE4}">
      <dgm:prSet/>
      <dgm:spPr/>
      <dgm:t>
        <a:bodyPr/>
        <a:lstStyle/>
        <a:p>
          <a:r>
            <a:rPr lang="pl-PL" dirty="0"/>
            <a:t>Scripting </a:t>
          </a:r>
          <a:r>
            <a:rPr lang="pl-PL" dirty="0" err="1"/>
            <a:t>language</a:t>
          </a:r>
          <a:endParaRPr lang="en-US" dirty="0"/>
        </a:p>
      </dgm:t>
    </dgm:pt>
    <dgm:pt modelId="{1EE4F3FA-E0A5-468B-9BB4-9A8FD1E9DC23}" type="parTrans" cxnId="{B66BE249-65BA-4B3B-B34F-C1F39A42E825}">
      <dgm:prSet/>
      <dgm:spPr/>
      <dgm:t>
        <a:bodyPr/>
        <a:lstStyle/>
        <a:p>
          <a:endParaRPr lang="en-US"/>
        </a:p>
      </dgm:t>
    </dgm:pt>
    <dgm:pt modelId="{D42B52F5-46B6-4C42-A165-CBF105C7765D}" type="sibTrans" cxnId="{B66BE249-65BA-4B3B-B34F-C1F39A42E825}">
      <dgm:prSet/>
      <dgm:spPr/>
      <dgm:t>
        <a:bodyPr/>
        <a:lstStyle/>
        <a:p>
          <a:endParaRPr lang="en-US"/>
        </a:p>
      </dgm:t>
    </dgm:pt>
    <dgm:pt modelId="{9C9EAC4B-00B6-4AF8-BBD1-2FDC6175BE6F}">
      <dgm:prSet/>
      <dgm:spPr/>
      <dgm:t>
        <a:bodyPr/>
        <a:lstStyle/>
        <a:p>
          <a:r>
            <a:rPr lang="pl-PL" dirty="0" err="1"/>
            <a:t>Interpreted</a:t>
          </a:r>
          <a:r>
            <a:rPr lang="pl-PL" dirty="0"/>
            <a:t>, not </a:t>
          </a:r>
          <a:r>
            <a:rPr lang="pl-PL" dirty="0" err="1"/>
            <a:t>compiled</a:t>
          </a:r>
          <a:endParaRPr lang="en-US" dirty="0"/>
        </a:p>
      </dgm:t>
    </dgm:pt>
    <dgm:pt modelId="{248A163C-8083-4FE0-A68F-9DDB62E5534F}" type="parTrans" cxnId="{5C7055C6-DBBA-4AFE-9423-C8BC87F4AC88}">
      <dgm:prSet/>
      <dgm:spPr/>
      <dgm:t>
        <a:bodyPr/>
        <a:lstStyle/>
        <a:p>
          <a:endParaRPr lang="en-US"/>
        </a:p>
      </dgm:t>
    </dgm:pt>
    <dgm:pt modelId="{2FEBFCC1-0288-45F3-8978-81A7C09DD8F3}" type="sibTrans" cxnId="{5C7055C6-DBBA-4AFE-9423-C8BC87F4AC88}">
      <dgm:prSet/>
      <dgm:spPr/>
      <dgm:t>
        <a:bodyPr/>
        <a:lstStyle/>
        <a:p>
          <a:endParaRPr lang="en-US"/>
        </a:p>
      </dgm:t>
    </dgm:pt>
    <dgm:pt modelId="{542C0F54-5879-41E7-BFC9-BEC0B959F14B}">
      <dgm:prSet/>
      <dgm:spPr/>
      <dgm:t>
        <a:bodyPr/>
        <a:lstStyle/>
        <a:p>
          <a:r>
            <a:rPr lang="pl-PL" dirty="0"/>
            <a:t>No </a:t>
          </a:r>
          <a:r>
            <a:rPr lang="pl-PL" dirty="0" err="1"/>
            <a:t>strong</a:t>
          </a:r>
          <a:r>
            <a:rPr lang="pl-PL" dirty="0"/>
            <a:t> (</a:t>
          </a:r>
          <a:r>
            <a:rPr lang="pl-PL" dirty="0" err="1"/>
            <a:t>static</a:t>
          </a:r>
          <a:r>
            <a:rPr lang="pl-PL" dirty="0"/>
            <a:t>) </a:t>
          </a:r>
          <a:r>
            <a:rPr lang="pl-PL" dirty="0" err="1"/>
            <a:t>typing</a:t>
          </a:r>
          <a:r>
            <a:rPr lang="pl-PL" dirty="0"/>
            <a:t>, but </a:t>
          </a:r>
          <a:r>
            <a:rPr lang="pl-PL" dirty="0" err="1"/>
            <a:t>types</a:t>
          </a:r>
          <a:r>
            <a:rPr lang="pl-PL" dirty="0"/>
            <a:t> do </a:t>
          </a:r>
          <a:r>
            <a:rPr lang="pl-PL" dirty="0" err="1"/>
            <a:t>matter</a:t>
          </a:r>
          <a:endParaRPr lang="en-US" dirty="0"/>
        </a:p>
      </dgm:t>
    </dgm:pt>
    <dgm:pt modelId="{1B428FCC-84BC-489C-9F96-C1C2ACB75411}" type="parTrans" cxnId="{58FC6091-D5BF-47D4-8B00-1D6832881947}">
      <dgm:prSet/>
      <dgm:spPr/>
      <dgm:t>
        <a:bodyPr/>
        <a:lstStyle/>
        <a:p>
          <a:endParaRPr lang="en-US"/>
        </a:p>
      </dgm:t>
    </dgm:pt>
    <dgm:pt modelId="{2FDACB0E-0349-4298-BD14-D1FFDB731EDB}" type="sibTrans" cxnId="{58FC6091-D5BF-47D4-8B00-1D6832881947}">
      <dgm:prSet/>
      <dgm:spPr/>
      <dgm:t>
        <a:bodyPr/>
        <a:lstStyle/>
        <a:p>
          <a:endParaRPr lang="en-US"/>
        </a:p>
      </dgm:t>
    </dgm:pt>
    <dgm:pt modelId="{54774BD0-9AF3-42CE-8423-D38765F00990}">
      <dgm:prSet/>
      <dgm:spPr/>
      <dgm:t>
        <a:bodyPr/>
        <a:lstStyle/>
        <a:p>
          <a:r>
            <a:rPr lang="pl-PL" dirty="0" err="1"/>
            <a:t>Code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not </a:t>
          </a:r>
          <a:r>
            <a:rPr lang="pl-PL" dirty="0" err="1"/>
            <a:t>strongly</a:t>
          </a:r>
          <a:r>
            <a:rPr lang="pl-PL" dirty="0"/>
            <a:t> </a:t>
          </a:r>
          <a:r>
            <a:rPr lang="pl-PL" dirty="0" err="1"/>
            <a:t>structurized</a:t>
          </a:r>
          <a:endParaRPr lang="en-US" dirty="0"/>
        </a:p>
      </dgm:t>
    </dgm:pt>
    <dgm:pt modelId="{E5C1CE4F-F750-4774-B209-2A815C0F5C44}" type="parTrans" cxnId="{9E24FAAF-A503-4D81-9ED0-8DE8ED78C4D1}">
      <dgm:prSet/>
      <dgm:spPr/>
      <dgm:t>
        <a:bodyPr/>
        <a:lstStyle/>
        <a:p>
          <a:endParaRPr lang="en-US"/>
        </a:p>
      </dgm:t>
    </dgm:pt>
    <dgm:pt modelId="{E10E10B0-3D67-402A-B73D-D511C66AB39D}" type="sibTrans" cxnId="{9E24FAAF-A503-4D81-9ED0-8DE8ED78C4D1}">
      <dgm:prSet/>
      <dgm:spPr/>
      <dgm:t>
        <a:bodyPr/>
        <a:lstStyle/>
        <a:p>
          <a:endParaRPr lang="en-US"/>
        </a:p>
      </dgm:t>
    </dgm:pt>
    <dgm:pt modelId="{24BBDCFC-2CDA-49AB-A622-E504F68EE5D9}" type="pres">
      <dgm:prSet presAssocID="{16EA834B-DA61-4336-990D-6134232C11FC}" presName="root" presStyleCnt="0">
        <dgm:presLayoutVars>
          <dgm:dir/>
          <dgm:resizeHandles val="exact"/>
        </dgm:presLayoutVars>
      </dgm:prSet>
      <dgm:spPr/>
    </dgm:pt>
    <dgm:pt modelId="{8EA3894A-5870-4FD2-9CA7-26C888AF5B43}" type="pres">
      <dgm:prSet presAssocID="{3F13A5E7-2B39-4062-A1F0-46A2561EFBE4}" presName="compNode" presStyleCnt="0"/>
      <dgm:spPr/>
    </dgm:pt>
    <dgm:pt modelId="{4EEEE991-025E-4D06-9C3E-CAF399CCDB41}" type="pres">
      <dgm:prSet presAssocID="{3F13A5E7-2B39-4062-A1F0-46A2561EFBE4}" presName="bgRect" presStyleLbl="bgShp" presStyleIdx="0" presStyleCnt="4"/>
      <dgm:spPr/>
    </dgm:pt>
    <dgm:pt modelId="{0CC55FD6-385D-4F09-8F47-D732DF9D25C6}" type="pres">
      <dgm:prSet presAssocID="{3F13A5E7-2B39-4062-A1F0-46A2561EFB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91DDAF0-FFF1-4A33-8B45-F14F64BD9E32}" type="pres">
      <dgm:prSet presAssocID="{3F13A5E7-2B39-4062-A1F0-46A2561EFBE4}" presName="spaceRect" presStyleCnt="0"/>
      <dgm:spPr/>
    </dgm:pt>
    <dgm:pt modelId="{FA64FB3F-E24B-4AC2-8228-4E4E4AFD4A53}" type="pres">
      <dgm:prSet presAssocID="{3F13A5E7-2B39-4062-A1F0-46A2561EFBE4}" presName="parTx" presStyleLbl="revTx" presStyleIdx="0" presStyleCnt="4">
        <dgm:presLayoutVars>
          <dgm:chMax val="0"/>
          <dgm:chPref val="0"/>
        </dgm:presLayoutVars>
      </dgm:prSet>
      <dgm:spPr/>
    </dgm:pt>
    <dgm:pt modelId="{79A65C32-06DD-46C6-9B42-5AC0CE17BCE3}" type="pres">
      <dgm:prSet presAssocID="{D42B52F5-46B6-4C42-A165-CBF105C7765D}" presName="sibTrans" presStyleCnt="0"/>
      <dgm:spPr/>
    </dgm:pt>
    <dgm:pt modelId="{9417FE30-3730-4D75-AC23-9D3B4F99C7B6}" type="pres">
      <dgm:prSet presAssocID="{9C9EAC4B-00B6-4AF8-BBD1-2FDC6175BE6F}" presName="compNode" presStyleCnt="0"/>
      <dgm:spPr/>
    </dgm:pt>
    <dgm:pt modelId="{80CCA496-180C-4274-B1B8-A3D59D487DF3}" type="pres">
      <dgm:prSet presAssocID="{9C9EAC4B-00B6-4AF8-BBD1-2FDC6175BE6F}" presName="bgRect" presStyleLbl="bgShp" presStyleIdx="1" presStyleCnt="4"/>
      <dgm:spPr/>
    </dgm:pt>
    <dgm:pt modelId="{AE30D5AB-A262-4044-BFA9-26CA78A7B8C6}" type="pres">
      <dgm:prSet presAssocID="{9C9EAC4B-00B6-4AF8-BBD1-2FDC6175BE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7E1089A-B34E-4876-8ED1-D209B56837E0}" type="pres">
      <dgm:prSet presAssocID="{9C9EAC4B-00B6-4AF8-BBD1-2FDC6175BE6F}" presName="spaceRect" presStyleCnt="0"/>
      <dgm:spPr/>
    </dgm:pt>
    <dgm:pt modelId="{2A7C489F-BBCF-4FBB-AF3F-3C92714171CD}" type="pres">
      <dgm:prSet presAssocID="{9C9EAC4B-00B6-4AF8-BBD1-2FDC6175BE6F}" presName="parTx" presStyleLbl="revTx" presStyleIdx="1" presStyleCnt="4">
        <dgm:presLayoutVars>
          <dgm:chMax val="0"/>
          <dgm:chPref val="0"/>
        </dgm:presLayoutVars>
      </dgm:prSet>
      <dgm:spPr/>
    </dgm:pt>
    <dgm:pt modelId="{21907CE8-6390-4692-8718-C7C91D3485F7}" type="pres">
      <dgm:prSet presAssocID="{2FEBFCC1-0288-45F3-8978-81A7C09DD8F3}" presName="sibTrans" presStyleCnt="0"/>
      <dgm:spPr/>
    </dgm:pt>
    <dgm:pt modelId="{85F0AECD-A12E-4C97-A467-93AE2D803B30}" type="pres">
      <dgm:prSet presAssocID="{542C0F54-5879-41E7-BFC9-BEC0B959F14B}" presName="compNode" presStyleCnt="0"/>
      <dgm:spPr/>
    </dgm:pt>
    <dgm:pt modelId="{199460FB-358B-482A-AF6F-334B95CD68B2}" type="pres">
      <dgm:prSet presAssocID="{542C0F54-5879-41E7-BFC9-BEC0B959F14B}" presName="bgRect" presStyleLbl="bgShp" presStyleIdx="2" presStyleCnt="4"/>
      <dgm:spPr/>
    </dgm:pt>
    <dgm:pt modelId="{E97E2521-F7BE-4A09-AC93-686BA978B29C}" type="pres">
      <dgm:prSet presAssocID="{542C0F54-5879-41E7-BFC9-BEC0B959F1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4E9E3AA-3B5E-4FA0-9DAF-0A64AC7A8708}" type="pres">
      <dgm:prSet presAssocID="{542C0F54-5879-41E7-BFC9-BEC0B959F14B}" presName="spaceRect" presStyleCnt="0"/>
      <dgm:spPr/>
    </dgm:pt>
    <dgm:pt modelId="{09572A22-3285-4B96-86A1-891E806CE4F0}" type="pres">
      <dgm:prSet presAssocID="{542C0F54-5879-41E7-BFC9-BEC0B959F14B}" presName="parTx" presStyleLbl="revTx" presStyleIdx="2" presStyleCnt="4">
        <dgm:presLayoutVars>
          <dgm:chMax val="0"/>
          <dgm:chPref val="0"/>
        </dgm:presLayoutVars>
      </dgm:prSet>
      <dgm:spPr/>
    </dgm:pt>
    <dgm:pt modelId="{F4E8A82B-FF5C-4CAF-8278-E664BF340AA0}" type="pres">
      <dgm:prSet presAssocID="{2FDACB0E-0349-4298-BD14-D1FFDB731EDB}" presName="sibTrans" presStyleCnt="0"/>
      <dgm:spPr/>
    </dgm:pt>
    <dgm:pt modelId="{81C40FDF-BB47-4F75-BA9F-5A70E47A601C}" type="pres">
      <dgm:prSet presAssocID="{54774BD0-9AF3-42CE-8423-D38765F00990}" presName="compNode" presStyleCnt="0"/>
      <dgm:spPr/>
    </dgm:pt>
    <dgm:pt modelId="{A0688F49-B2D2-4F0C-8847-44D889E15E46}" type="pres">
      <dgm:prSet presAssocID="{54774BD0-9AF3-42CE-8423-D38765F00990}" presName="bgRect" presStyleLbl="bgShp" presStyleIdx="3" presStyleCnt="4"/>
      <dgm:spPr/>
    </dgm:pt>
    <dgm:pt modelId="{FEC976CD-5C91-43EF-A8F1-31FB368AA409}" type="pres">
      <dgm:prSet presAssocID="{54774BD0-9AF3-42CE-8423-D38765F009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B80F1B6-499E-4882-82B6-5C15BA7D5E2F}" type="pres">
      <dgm:prSet presAssocID="{54774BD0-9AF3-42CE-8423-D38765F00990}" presName="spaceRect" presStyleCnt="0"/>
      <dgm:spPr/>
    </dgm:pt>
    <dgm:pt modelId="{1A0BB31E-2ED1-44E7-9121-914062545BCE}" type="pres">
      <dgm:prSet presAssocID="{54774BD0-9AF3-42CE-8423-D38765F0099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C26F25-DEED-495F-A275-64EAC1C9BB93}" type="presOf" srcId="{54774BD0-9AF3-42CE-8423-D38765F00990}" destId="{1A0BB31E-2ED1-44E7-9121-914062545BCE}" srcOrd="0" destOrd="0" presId="urn:microsoft.com/office/officeart/2018/2/layout/IconVerticalSolidList"/>
    <dgm:cxn modelId="{B66BE249-65BA-4B3B-B34F-C1F39A42E825}" srcId="{16EA834B-DA61-4336-990D-6134232C11FC}" destId="{3F13A5E7-2B39-4062-A1F0-46A2561EFBE4}" srcOrd="0" destOrd="0" parTransId="{1EE4F3FA-E0A5-468B-9BB4-9A8FD1E9DC23}" sibTransId="{D42B52F5-46B6-4C42-A165-CBF105C7765D}"/>
    <dgm:cxn modelId="{51EFAF6F-CC0E-4109-A215-8A0ECC15369E}" type="presOf" srcId="{16EA834B-DA61-4336-990D-6134232C11FC}" destId="{24BBDCFC-2CDA-49AB-A622-E504F68EE5D9}" srcOrd="0" destOrd="0" presId="urn:microsoft.com/office/officeart/2018/2/layout/IconVerticalSolidList"/>
    <dgm:cxn modelId="{58FC6091-D5BF-47D4-8B00-1D6832881947}" srcId="{16EA834B-DA61-4336-990D-6134232C11FC}" destId="{542C0F54-5879-41E7-BFC9-BEC0B959F14B}" srcOrd="2" destOrd="0" parTransId="{1B428FCC-84BC-489C-9F96-C1C2ACB75411}" sibTransId="{2FDACB0E-0349-4298-BD14-D1FFDB731EDB}"/>
    <dgm:cxn modelId="{AAE17EA4-AB62-4674-AC62-992C4A995B19}" type="presOf" srcId="{9C9EAC4B-00B6-4AF8-BBD1-2FDC6175BE6F}" destId="{2A7C489F-BBCF-4FBB-AF3F-3C92714171CD}" srcOrd="0" destOrd="0" presId="urn:microsoft.com/office/officeart/2018/2/layout/IconVerticalSolidList"/>
    <dgm:cxn modelId="{9E24FAAF-A503-4D81-9ED0-8DE8ED78C4D1}" srcId="{16EA834B-DA61-4336-990D-6134232C11FC}" destId="{54774BD0-9AF3-42CE-8423-D38765F00990}" srcOrd="3" destOrd="0" parTransId="{E5C1CE4F-F750-4774-B209-2A815C0F5C44}" sibTransId="{E10E10B0-3D67-402A-B73D-D511C66AB39D}"/>
    <dgm:cxn modelId="{C2D620C5-9EA7-44F1-B23F-8C7046C7D3D1}" type="presOf" srcId="{542C0F54-5879-41E7-BFC9-BEC0B959F14B}" destId="{09572A22-3285-4B96-86A1-891E806CE4F0}" srcOrd="0" destOrd="0" presId="urn:microsoft.com/office/officeart/2018/2/layout/IconVerticalSolidList"/>
    <dgm:cxn modelId="{5C7055C6-DBBA-4AFE-9423-C8BC87F4AC88}" srcId="{16EA834B-DA61-4336-990D-6134232C11FC}" destId="{9C9EAC4B-00B6-4AF8-BBD1-2FDC6175BE6F}" srcOrd="1" destOrd="0" parTransId="{248A163C-8083-4FE0-A68F-9DDB62E5534F}" sibTransId="{2FEBFCC1-0288-45F3-8978-81A7C09DD8F3}"/>
    <dgm:cxn modelId="{1700D4FE-B0AE-421E-8522-76FB4F139619}" type="presOf" srcId="{3F13A5E7-2B39-4062-A1F0-46A2561EFBE4}" destId="{FA64FB3F-E24B-4AC2-8228-4E4E4AFD4A53}" srcOrd="0" destOrd="0" presId="urn:microsoft.com/office/officeart/2018/2/layout/IconVerticalSolidList"/>
    <dgm:cxn modelId="{B9FB8C27-3538-4819-9B90-E7896A14205B}" type="presParOf" srcId="{24BBDCFC-2CDA-49AB-A622-E504F68EE5D9}" destId="{8EA3894A-5870-4FD2-9CA7-26C888AF5B43}" srcOrd="0" destOrd="0" presId="urn:microsoft.com/office/officeart/2018/2/layout/IconVerticalSolidList"/>
    <dgm:cxn modelId="{CDFFA5E7-EF1D-41E1-A3FD-38C290D60F7E}" type="presParOf" srcId="{8EA3894A-5870-4FD2-9CA7-26C888AF5B43}" destId="{4EEEE991-025E-4D06-9C3E-CAF399CCDB41}" srcOrd="0" destOrd="0" presId="urn:microsoft.com/office/officeart/2018/2/layout/IconVerticalSolidList"/>
    <dgm:cxn modelId="{B5670D3C-5152-4048-BFF7-C24E4354A20F}" type="presParOf" srcId="{8EA3894A-5870-4FD2-9CA7-26C888AF5B43}" destId="{0CC55FD6-385D-4F09-8F47-D732DF9D25C6}" srcOrd="1" destOrd="0" presId="urn:microsoft.com/office/officeart/2018/2/layout/IconVerticalSolidList"/>
    <dgm:cxn modelId="{BAFC85E8-13C4-42F8-BBFF-1CE8383F363E}" type="presParOf" srcId="{8EA3894A-5870-4FD2-9CA7-26C888AF5B43}" destId="{891DDAF0-FFF1-4A33-8B45-F14F64BD9E32}" srcOrd="2" destOrd="0" presId="urn:microsoft.com/office/officeart/2018/2/layout/IconVerticalSolidList"/>
    <dgm:cxn modelId="{BC51D2E2-C80B-460B-B6E8-12E8C1D56609}" type="presParOf" srcId="{8EA3894A-5870-4FD2-9CA7-26C888AF5B43}" destId="{FA64FB3F-E24B-4AC2-8228-4E4E4AFD4A53}" srcOrd="3" destOrd="0" presId="urn:microsoft.com/office/officeart/2018/2/layout/IconVerticalSolidList"/>
    <dgm:cxn modelId="{D1AD87DF-2D8F-49DB-AC9F-64528ABCE4A3}" type="presParOf" srcId="{24BBDCFC-2CDA-49AB-A622-E504F68EE5D9}" destId="{79A65C32-06DD-46C6-9B42-5AC0CE17BCE3}" srcOrd="1" destOrd="0" presId="urn:microsoft.com/office/officeart/2018/2/layout/IconVerticalSolidList"/>
    <dgm:cxn modelId="{4FAB8084-877C-46FE-9CF6-46DEE09C0C13}" type="presParOf" srcId="{24BBDCFC-2CDA-49AB-A622-E504F68EE5D9}" destId="{9417FE30-3730-4D75-AC23-9D3B4F99C7B6}" srcOrd="2" destOrd="0" presId="urn:microsoft.com/office/officeart/2018/2/layout/IconVerticalSolidList"/>
    <dgm:cxn modelId="{CDCD3F26-287D-46E7-8E86-5E5E06B60A55}" type="presParOf" srcId="{9417FE30-3730-4D75-AC23-9D3B4F99C7B6}" destId="{80CCA496-180C-4274-B1B8-A3D59D487DF3}" srcOrd="0" destOrd="0" presId="urn:microsoft.com/office/officeart/2018/2/layout/IconVerticalSolidList"/>
    <dgm:cxn modelId="{2F408527-9875-49CC-AADB-5DC5E3F674E3}" type="presParOf" srcId="{9417FE30-3730-4D75-AC23-9D3B4F99C7B6}" destId="{AE30D5AB-A262-4044-BFA9-26CA78A7B8C6}" srcOrd="1" destOrd="0" presId="urn:microsoft.com/office/officeart/2018/2/layout/IconVerticalSolidList"/>
    <dgm:cxn modelId="{A6480FEC-12AF-4A68-B856-ED5874320F47}" type="presParOf" srcId="{9417FE30-3730-4D75-AC23-9D3B4F99C7B6}" destId="{27E1089A-B34E-4876-8ED1-D209B56837E0}" srcOrd="2" destOrd="0" presId="urn:microsoft.com/office/officeart/2018/2/layout/IconVerticalSolidList"/>
    <dgm:cxn modelId="{0E6165F9-38BA-4158-89B3-ABB4BDB7DFD8}" type="presParOf" srcId="{9417FE30-3730-4D75-AC23-9D3B4F99C7B6}" destId="{2A7C489F-BBCF-4FBB-AF3F-3C92714171CD}" srcOrd="3" destOrd="0" presId="urn:microsoft.com/office/officeart/2018/2/layout/IconVerticalSolidList"/>
    <dgm:cxn modelId="{F78A05FE-214A-47C9-B86C-01D4F9E39F66}" type="presParOf" srcId="{24BBDCFC-2CDA-49AB-A622-E504F68EE5D9}" destId="{21907CE8-6390-4692-8718-C7C91D3485F7}" srcOrd="3" destOrd="0" presId="urn:microsoft.com/office/officeart/2018/2/layout/IconVerticalSolidList"/>
    <dgm:cxn modelId="{10334B6A-ADBE-4E7B-94BD-71F267998A44}" type="presParOf" srcId="{24BBDCFC-2CDA-49AB-A622-E504F68EE5D9}" destId="{85F0AECD-A12E-4C97-A467-93AE2D803B30}" srcOrd="4" destOrd="0" presId="urn:microsoft.com/office/officeart/2018/2/layout/IconVerticalSolidList"/>
    <dgm:cxn modelId="{75A7E8E7-C8B9-4727-8E06-BDF2CD997506}" type="presParOf" srcId="{85F0AECD-A12E-4C97-A467-93AE2D803B30}" destId="{199460FB-358B-482A-AF6F-334B95CD68B2}" srcOrd="0" destOrd="0" presId="urn:microsoft.com/office/officeart/2018/2/layout/IconVerticalSolidList"/>
    <dgm:cxn modelId="{9361E698-9E5A-4C7D-8441-75206E45E0AC}" type="presParOf" srcId="{85F0AECD-A12E-4C97-A467-93AE2D803B30}" destId="{E97E2521-F7BE-4A09-AC93-686BA978B29C}" srcOrd="1" destOrd="0" presId="urn:microsoft.com/office/officeart/2018/2/layout/IconVerticalSolidList"/>
    <dgm:cxn modelId="{56033AD4-3343-45A3-8E74-8EABCECFAF1F}" type="presParOf" srcId="{85F0AECD-A12E-4C97-A467-93AE2D803B30}" destId="{D4E9E3AA-3B5E-4FA0-9DAF-0A64AC7A8708}" srcOrd="2" destOrd="0" presId="urn:microsoft.com/office/officeart/2018/2/layout/IconVerticalSolidList"/>
    <dgm:cxn modelId="{4CAF7738-F1C3-4AEE-AED5-EE9932C8CCFC}" type="presParOf" srcId="{85F0AECD-A12E-4C97-A467-93AE2D803B30}" destId="{09572A22-3285-4B96-86A1-891E806CE4F0}" srcOrd="3" destOrd="0" presId="urn:microsoft.com/office/officeart/2018/2/layout/IconVerticalSolidList"/>
    <dgm:cxn modelId="{E98C5650-C2D0-48A1-9F86-C32A38BD80A8}" type="presParOf" srcId="{24BBDCFC-2CDA-49AB-A622-E504F68EE5D9}" destId="{F4E8A82B-FF5C-4CAF-8278-E664BF340AA0}" srcOrd="5" destOrd="0" presId="urn:microsoft.com/office/officeart/2018/2/layout/IconVerticalSolidList"/>
    <dgm:cxn modelId="{D8976E96-A642-409F-9AA8-37637249E363}" type="presParOf" srcId="{24BBDCFC-2CDA-49AB-A622-E504F68EE5D9}" destId="{81C40FDF-BB47-4F75-BA9F-5A70E47A601C}" srcOrd="6" destOrd="0" presId="urn:microsoft.com/office/officeart/2018/2/layout/IconVerticalSolidList"/>
    <dgm:cxn modelId="{DD09ABF8-AF63-412F-991E-66F110955E46}" type="presParOf" srcId="{81C40FDF-BB47-4F75-BA9F-5A70E47A601C}" destId="{A0688F49-B2D2-4F0C-8847-44D889E15E46}" srcOrd="0" destOrd="0" presId="urn:microsoft.com/office/officeart/2018/2/layout/IconVerticalSolidList"/>
    <dgm:cxn modelId="{C544D862-32C1-43EA-9B75-8C2742C15986}" type="presParOf" srcId="{81C40FDF-BB47-4F75-BA9F-5A70E47A601C}" destId="{FEC976CD-5C91-43EF-A8F1-31FB368AA409}" srcOrd="1" destOrd="0" presId="urn:microsoft.com/office/officeart/2018/2/layout/IconVerticalSolidList"/>
    <dgm:cxn modelId="{76E1A983-AEEF-473C-9E58-56EAC74F6B3C}" type="presParOf" srcId="{81C40FDF-BB47-4F75-BA9F-5A70E47A601C}" destId="{4B80F1B6-499E-4882-82B6-5C15BA7D5E2F}" srcOrd="2" destOrd="0" presId="urn:microsoft.com/office/officeart/2018/2/layout/IconVerticalSolidList"/>
    <dgm:cxn modelId="{93646554-469E-447F-8C72-4AA08F215BE8}" type="presParOf" srcId="{81C40FDF-BB47-4F75-BA9F-5A70E47A601C}" destId="{1A0BB31E-2ED1-44E7-9121-914062545B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FA190-08F1-4253-AF15-1691172BB7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CCE857-9CC5-4876-AD5D-06818773D8EA}">
      <dgm:prSet/>
      <dgm:spPr/>
      <dgm:t>
        <a:bodyPr/>
        <a:lstStyle/>
        <a:p>
          <a:pPr>
            <a:defRPr cap="all"/>
          </a:pPr>
          <a:r>
            <a:rPr lang="pl-PL" dirty="0" err="1"/>
            <a:t>scientific</a:t>
          </a:r>
          <a:endParaRPr lang="en-US" dirty="0"/>
        </a:p>
      </dgm:t>
    </dgm:pt>
    <dgm:pt modelId="{641B4348-972A-4993-AAE5-3B1AAC2BDE60}" type="parTrans" cxnId="{9E84E2B5-9E49-48B4-8319-6AE33AB1C0E7}">
      <dgm:prSet/>
      <dgm:spPr/>
      <dgm:t>
        <a:bodyPr/>
        <a:lstStyle/>
        <a:p>
          <a:endParaRPr lang="en-US"/>
        </a:p>
      </dgm:t>
    </dgm:pt>
    <dgm:pt modelId="{ABC9F75F-4079-4507-AF79-631501AE57B1}" type="sibTrans" cxnId="{9E84E2B5-9E49-48B4-8319-6AE33AB1C0E7}">
      <dgm:prSet/>
      <dgm:spPr/>
      <dgm:t>
        <a:bodyPr/>
        <a:lstStyle/>
        <a:p>
          <a:endParaRPr lang="en-US"/>
        </a:p>
      </dgm:t>
    </dgm:pt>
    <dgm:pt modelId="{143C9FAC-52B9-4E01-84B9-8DB1D2F290EC}">
      <dgm:prSet/>
      <dgm:spPr/>
      <dgm:t>
        <a:bodyPr/>
        <a:lstStyle/>
        <a:p>
          <a:pPr>
            <a:defRPr cap="all"/>
          </a:pPr>
          <a:r>
            <a:rPr lang="pl-PL" dirty="0" err="1"/>
            <a:t>Artificial</a:t>
          </a:r>
          <a:r>
            <a:rPr lang="pl-PL" dirty="0"/>
            <a:t> </a:t>
          </a:r>
          <a:r>
            <a:rPr lang="pl-PL" dirty="0" err="1"/>
            <a:t>intelligence</a:t>
          </a:r>
          <a:endParaRPr lang="en-US" dirty="0"/>
        </a:p>
      </dgm:t>
    </dgm:pt>
    <dgm:pt modelId="{CBEC20A0-0FD3-43AD-A97E-36AD8F7DF7FA}" type="parTrans" cxnId="{CCE4FF0E-A28F-4A8C-A5BF-536B0ACB0592}">
      <dgm:prSet/>
      <dgm:spPr/>
      <dgm:t>
        <a:bodyPr/>
        <a:lstStyle/>
        <a:p>
          <a:endParaRPr lang="en-US"/>
        </a:p>
      </dgm:t>
    </dgm:pt>
    <dgm:pt modelId="{ED2836D8-CF98-4778-874A-F6430649EA30}" type="sibTrans" cxnId="{CCE4FF0E-A28F-4A8C-A5BF-536B0ACB0592}">
      <dgm:prSet/>
      <dgm:spPr/>
      <dgm:t>
        <a:bodyPr/>
        <a:lstStyle/>
        <a:p>
          <a:endParaRPr lang="en-US"/>
        </a:p>
      </dgm:t>
    </dgm:pt>
    <dgm:pt modelId="{D72253AE-5002-4495-B67C-03FE9D1115F3}">
      <dgm:prSet/>
      <dgm:spPr/>
      <dgm:t>
        <a:bodyPr/>
        <a:lstStyle/>
        <a:p>
          <a:pPr>
            <a:defRPr cap="all"/>
          </a:pPr>
          <a:r>
            <a:rPr lang="pl-PL" dirty="0"/>
            <a:t>Game development</a:t>
          </a:r>
          <a:endParaRPr lang="en-US" dirty="0"/>
        </a:p>
      </dgm:t>
    </dgm:pt>
    <dgm:pt modelId="{718E9C60-08D8-42E2-B078-D446589016C0}" type="parTrans" cxnId="{40F772BB-9C87-4321-817C-D5ED7234C17E}">
      <dgm:prSet/>
      <dgm:spPr/>
      <dgm:t>
        <a:bodyPr/>
        <a:lstStyle/>
        <a:p>
          <a:endParaRPr lang="en-US"/>
        </a:p>
      </dgm:t>
    </dgm:pt>
    <dgm:pt modelId="{234DAEC6-9AAA-429F-A20E-EC1AA77003C6}" type="sibTrans" cxnId="{40F772BB-9C87-4321-817C-D5ED7234C17E}">
      <dgm:prSet/>
      <dgm:spPr/>
      <dgm:t>
        <a:bodyPr/>
        <a:lstStyle/>
        <a:p>
          <a:endParaRPr lang="en-US"/>
        </a:p>
      </dgm:t>
    </dgm:pt>
    <dgm:pt modelId="{183B3AEA-3382-447E-A168-9274107B9E79}">
      <dgm:prSet/>
      <dgm:spPr/>
      <dgm:t>
        <a:bodyPr/>
        <a:lstStyle/>
        <a:p>
          <a:pPr>
            <a:defRPr cap="all"/>
          </a:pPr>
          <a:r>
            <a:rPr lang="pl-PL" dirty="0"/>
            <a:t>Mobile </a:t>
          </a:r>
          <a:r>
            <a:rPr lang="pl-PL" dirty="0" err="1"/>
            <a:t>app</a:t>
          </a:r>
          <a:r>
            <a:rPr lang="pl-PL" dirty="0"/>
            <a:t> development</a:t>
          </a:r>
          <a:endParaRPr lang="en-US" dirty="0"/>
        </a:p>
      </dgm:t>
    </dgm:pt>
    <dgm:pt modelId="{5A995CB9-57A4-41B7-B1DA-1A225958DD0B}" type="parTrans" cxnId="{E2EDCA68-6A2B-44E1-B688-54BC5A369C49}">
      <dgm:prSet/>
      <dgm:spPr/>
      <dgm:t>
        <a:bodyPr/>
        <a:lstStyle/>
        <a:p>
          <a:endParaRPr lang="en-US"/>
        </a:p>
      </dgm:t>
    </dgm:pt>
    <dgm:pt modelId="{35E3B4EA-0E7F-491C-AB05-824CE0151109}" type="sibTrans" cxnId="{E2EDCA68-6A2B-44E1-B688-54BC5A369C49}">
      <dgm:prSet/>
      <dgm:spPr/>
      <dgm:t>
        <a:bodyPr/>
        <a:lstStyle/>
        <a:p>
          <a:endParaRPr lang="en-US"/>
        </a:p>
      </dgm:t>
    </dgm:pt>
    <dgm:pt modelId="{19C59DE9-1B36-4790-BB35-4D2A40793191}">
      <dgm:prSet/>
      <dgm:spPr/>
      <dgm:t>
        <a:bodyPr/>
        <a:lstStyle/>
        <a:p>
          <a:pPr>
            <a:defRPr cap="all"/>
          </a:pPr>
          <a:r>
            <a:rPr lang="pl-PL" dirty="0"/>
            <a:t>And much </a:t>
          </a:r>
          <a:r>
            <a:rPr lang="pl-PL" dirty="0" err="1"/>
            <a:t>more</a:t>
          </a:r>
          <a:r>
            <a:rPr lang="pl-PL" dirty="0"/>
            <a:t>…</a:t>
          </a:r>
          <a:endParaRPr lang="en-US" dirty="0"/>
        </a:p>
      </dgm:t>
    </dgm:pt>
    <dgm:pt modelId="{520320E5-A34B-487C-84D9-2048EDAA5C42}" type="parTrans" cxnId="{E53CBB84-5BDD-4657-BF6A-CE623C2C3CB3}">
      <dgm:prSet/>
      <dgm:spPr/>
      <dgm:t>
        <a:bodyPr/>
        <a:lstStyle/>
        <a:p>
          <a:endParaRPr lang="en-US"/>
        </a:p>
      </dgm:t>
    </dgm:pt>
    <dgm:pt modelId="{BDC87624-65DF-4908-8CA8-C6E1F92BF5E5}" type="sibTrans" cxnId="{E53CBB84-5BDD-4657-BF6A-CE623C2C3CB3}">
      <dgm:prSet/>
      <dgm:spPr/>
      <dgm:t>
        <a:bodyPr/>
        <a:lstStyle/>
        <a:p>
          <a:endParaRPr lang="en-US"/>
        </a:p>
      </dgm:t>
    </dgm:pt>
    <dgm:pt modelId="{76CE4312-8149-4008-BB41-3CE03991B4EC}" type="pres">
      <dgm:prSet presAssocID="{72EFA190-08F1-4253-AF15-1691172BB7B9}" presName="root" presStyleCnt="0">
        <dgm:presLayoutVars>
          <dgm:dir/>
          <dgm:resizeHandles val="exact"/>
        </dgm:presLayoutVars>
      </dgm:prSet>
      <dgm:spPr/>
    </dgm:pt>
    <dgm:pt modelId="{EC01783A-933D-44B6-AC1F-D1ED766DB105}" type="pres">
      <dgm:prSet presAssocID="{01CCE857-9CC5-4876-AD5D-06818773D8EA}" presName="compNode" presStyleCnt="0"/>
      <dgm:spPr/>
    </dgm:pt>
    <dgm:pt modelId="{DF57A516-19E3-4C87-8154-7412F390E245}" type="pres">
      <dgm:prSet presAssocID="{01CCE857-9CC5-4876-AD5D-06818773D8EA}" presName="iconBgRect" presStyleLbl="bgShp" presStyleIdx="0" presStyleCnt="5"/>
      <dgm:spPr/>
    </dgm:pt>
    <dgm:pt modelId="{D13F8D8A-0943-4EF9-82F0-4C2AE2B0E8B7}" type="pres">
      <dgm:prSet presAssocID="{01CCE857-9CC5-4876-AD5D-06818773D8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32E10D5-B72A-4458-9FB5-F22EAA63BCC6}" type="pres">
      <dgm:prSet presAssocID="{01CCE857-9CC5-4876-AD5D-06818773D8EA}" presName="spaceRect" presStyleCnt="0"/>
      <dgm:spPr/>
    </dgm:pt>
    <dgm:pt modelId="{7C0CA997-FEC8-475B-8CB3-BB90C0931012}" type="pres">
      <dgm:prSet presAssocID="{01CCE857-9CC5-4876-AD5D-06818773D8EA}" presName="textRect" presStyleLbl="revTx" presStyleIdx="0" presStyleCnt="5">
        <dgm:presLayoutVars>
          <dgm:chMax val="1"/>
          <dgm:chPref val="1"/>
        </dgm:presLayoutVars>
      </dgm:prSet>
      <dgm:spPr/>
    </dgm:pt>
    <dgm:pt modelId="{A5C9B4A9-D412-427A-B596-84F84D1CE3CF}" type="pres">
      <dgm:prSet presAssocID="{ABC9F75F-4079-4507-AF79-631501AE57B1}" presName="sibTrans" presStyleCnt="0"/>
      <dgm:spPr/>
    </dgm:pt>
    <dgm:pt modelId="{1F0F5051-AF3F-4110-9429-858661E874B5}" type="pres">
      <dgm:prSet presAssocID="{143C9FAC-52B9-4E01-84B9-8DB1D2F290EC}" presName="compNode" presStyleCnt="0"/>
      <dgm:spPr/>
    </dgm:pt>
    <dgm:pt modelId="{1AF14792-074C-4105-B44B-898B8B55A130}" type="pres">
      <dgm:prSet presAssocID="{143C9FAC-52B9-4E01-84B9-8DB1D2F290EC}" presName="iconBgRect" presStyleLbl="bgShp" presStyleIdx="1" presStyleCnt="5"/>
      <dgm:spPr/>
    </dgm:pt>
    <dgm:pt modelId="{95DFA468-7612-4165-AFC2-7F5B0685F05E}" type="pres">
      <dgm:prSet presAssocID="{143C9FAC-52B9-4E01-84B9-8DB1D2F290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13F428-6F59-48F7-867F-7CBBBB8F6F36}" type="pres">
      <dgm:prSet presAssocID="{143C9FAC-52B9-4E01-84B9-8DB1D2F290EC}" presName="spaceRect" presStyleCnt="0"/>
      <dgm:spPr/>
    </dgm:pt>
    <dgm:pt modelId="{02A71C31-ED35-4B6E-9000-19221D50D185}" type="pres">
      <dgm:prSet presAssocID="{143C9FAC-52B9-4E01-84B9-8DB1D2F290EC}" presName="textRect" presStyleLbl="revTx" presStyleIdx="1" presStyleCnt="5">
        <dgm:presLayoutVars>
          <dgm:chMax val="1"/>
          <dgm:chPref val="1"/>
        </dgm:presLayoutVars>
      </dgm:prSet>
      <dgm:spPr/>
    </dgm:pt>
    <dgm:pt modelId="{8200F3AF-CE59-4161-984A-6B2BE8F92E1C}" type="pres">
      <dgm:prSet presAssocID="{ED2836D8-CF98-4778-874A-F6430649EA30}" presName="sibTrans" presStyleCnt="0"/>
      <dgm:spPr/>
    </dgm:pt>
    <dgm:pt modelId="{8E78138C-1A97-4FCE-ADBC-E60182805C5C}" type="pres">
      <dgm:prSet presAssocID="{D72253AE-5002-4495-B67C-03FE9D1115F3}" presName="compNode" presStyleCnt="0"/>
      <dgm:spPr/>
    </dgm:pt>
    <dgm:pt modelId="{5F3C1351-8A8D-4E77-BDE7-3B11AD986502}" type="pres">
      <dgm:prSet presAssocID="{D72253AE-5002-4495-B67C-03FE9D1115F3}" presName="iconBgRect" presStyleLbl="bgShp" presStyleIdx="2" presStyleCnt="5"/>
      <dgm:spPr/>
    </dgm:pt>
    <dgm:pt modelId="{8BED189A-6DAF-4629-90A8-901D605902F9}" type="pres">
      <dgm:prSet presAssocID="{D72253AE-5002-4495-B67C-03FE9D1115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AEDC53F-DCF8-430B-8C97-0AC5C46BD9B0}" type="pres">
      <dgm:prSet presAssocID="{D72253AE-5002-4495-B67C-03FE9D1115F3}" presName="spaceRect" presStyleCnt="0"/>
      <dgm:spPr/>
    </dgm:pt>
    <dgm:pt modelId="{AFA5F14E-0B42-4183-9481-53DB1608F67D}" type="pres">
      <dgm:prSet presAssocID="{D72253AE-5002-4495-B67C-03FE9D1115F3}" presName="textRect" presStyleLbl="revTx" presStyleIdx="2" presStyleCnt="5">
        <dgm:presLayoutVars>
          <dgm:chMax val="1"/>
          <dgm:chPref val="1"/>
        </dgm:presLayoutVars>
      </dgm:prSet>
      <dgm:spPr/>
    </dgm:pt>
    <dgm:pt modelId="{BFED9E90-1A02-4A20-A871-3FF6949054DF}" type="pres">
      <dgm:prSet presAssocID="{234DAEC6-9AAA-429F-A20E-EC1AA77003C6}" presName="sibTrans" presStyleCnt="0"/>
      <dgm:spPr/>
    </dgm:pt>
    <dgm:pt modelId="{C3F19653-16D4-460C-BA3A-1BE4C9F928A5}" type="pres">
      <dgm:prSet presAssocID="{183B3AEA-3382-447E-A168-9274107B9E79}" presName="compNode" presStyleCnt="0"/>
      <dgm:spPr/>
    </dgm:pt>
    <dgm:pt modelId="{13D87DD4-ED28-4D6C-A6D0-FAB845F7089F}" type="pres">
      <dgm:prSet presAssocID="{183B3AEA-3382-447E-A168-9274107B9E79}" presName="iconBgRect" presStyleLbl="bgShp" presStyleIdx="3" presStyleCnt="5"/>
      <dgm:spPr/>
    </dgm:pt>
    <dgm:pt modelId="{F6DABC83-AFB9-4988-9D8D-6F07A63A4D96}" type="pres">
      <dgm:prSet presAssocID="{183B3AEA-3382-447E-A168-9274107B9E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497C91B-9FCC-4F83-8633-D6FC9822E027}" type="pres">
      <dgm:prSet presAssocID="{183B3AEA-3382-447E-A168-9274107B9E79}" presName="spaceRect" presStyleCnt="0"/>
      <dgm:spPr/>
    </dgm:pt>
    <dgm:pt modelId="{B6ADA04F-6F89-46A6-88E2-041FBDB816C5}" type="pres">
      <dgm:prSet presAssocID="{183B3AEA-3382-447E-A168-9274107B9E79}" presName="textRect" presStyleLbl="revTx" presStyleIdx="3" presStyleCnt="5">
        <dgm:presLayoutVars>
          <dgm:chMax val="1"/>
          <dgm:chPref val="1"/>
        </dgm:presLayoutVars>
      </dgm:prSet>
      <dgm:spPr/>
    </dgm:pt>
    <dgm:pt modelId="{792960A1-56DB-46D9-AD30-D44D2ACC3370}" type="pres">
      <dgm:prSet presAssocID="{35E3B4EA-0E7F-491C-AB05-824CE0151109}" presName="sibTrans" presStyleCnt="0"/>
      <dgm:spPr/>
    </dgm:pt>
    <dgm:pt modelId="{8396C0FA-441B-426C-8F03-3CB9419D5B0A}" type="pres">
      <dgm:prSet presAssocID="{19C59DE9-1B36-4790-BB35-4D2A40793191}" presName="compNode" presStyleCnt="0"/>
      <dgm:spPr/>
    </dgm:pt>
    <dgm:pt modelId="{B0A82689-78E4-474E-8B22-97EA04CDECBE}" type="pres">
      <dgm:prSet presAssocID="{19C59DE9-1B36-4790-BB35-4D2A40793191}" presName="iconBgRect" presStyleLbl="bgShp" presStyleIdx="4" presStyleCnt="5"/>
      <dgm:spPr/>
    </dgm:pt>
    <dgm:pt modelId="{DAE2535A-F9BE-4F94-BE17-7DD7908AEC23}" type="pres">
      <dgm:prSet presAssocID="{19C59DE9-1B36-4790-BB35-4D2A407931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76A0BAB-0F38-42C6-AA89-130911214FD0}" type="pres">
      <dgm:prSet presAssocID="{19C59DE9-1B36-4790-BB35-4D2A40793191}" presName="spaceRect" presStyleCnt="0"/>
      <dgm:spPr/>
    </dgm:pt>
    <dgm:pt modelId="{FDDCDAEA-B2FF-4B22-9EF5-1755705A5FEA}" type="pres">
      <dgm:prSet presAssocID="{19C59DE9-1B36-4790-BB35-4D2A407931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E4FF0E-A28F-4A8C-A5BF-536B0ACB0592}" srcId="{72EFA190-08F1-4253-AF15-1691172BB7B9}" destId="{143C9FAC-52B9-4E01-84B9-8DB1D2F290EC}" srcOrd="1" destOrd="0" parTransId="{CBEC20A0-0FD3-43AD-A97E-36AD8F7DF7FA}" sibTransId="{ED2836D8-CF98-4778-874A-F6430649EA30}"/>
    <dgm:cxn modelId="{4C171B23-A155-40F2-AD19-4752AE635FE7}" type="presOf" srcId="{D72253AE-5002-4495-B67C-03FE9D1115F3}" destId="{AFA5F14E-0B42-4183-9481-53DB1608F67D}" srcOrd="0" destOrd="0" presId="urn:microsoft.com/office/officeart/2018/5/layout/IconCircleLabelList"/>
    <dgm:cxn modelId="{22059E23-BCF4-403D-AFB2-649273D8A069}" type="presOf" srcId="{19C59DE9-1B36-4790-BB35-4D2A40793191}" destId="{FDDCDAEA-B2FF-4B22-9EF5-1755705A5FEA}" srcOrd="0" destOrd="0" presId="urn:microsoft.com/office/officeart/2018/5/layout/IconCircleLabelList"/>
    <dgm:cxn modelId="{F7F2AF24-E8FD-48A0-BDE5-8047F4E87E2D}" type="presOf" srcId="{72EFA190-08F1-4253-AF15-1691172BB7B9}" destId="{76CE4312-8149-4008-BB41-3CE03991B4EC}" srcOrd="0" destOrd="0" presId="urn:microsoft.com/office/officeart/2018/5/layout/IconCircleLabelList"/>
    <dgm:cxn modelId="{E2EDCA68-6A2B-44E1-B688-54BC5A369C49}" srcId="{72EFA190-08F1-4253-AF15-1691172BB7B9}" destId="{183B3AEA-3382-447E-A168-9274107B9E79}" srcOrd="3" destOrd="0" parTransId="{5A995CB9-57A4-41B7-B1DA-1A225958DD0B}" sibTransId="{35E3B4EA-0E7F-491C-AB05-824CE0151109}"/>
    <dgm:cxn modelId="{E53CBB84-5BDD-4657-BF6A-CE623C2C3CB3}" srcId="{72EFA190-08F1-4253-AF15-1691172BB7B9}" destId="{19C59DE9-1B36-4790-BB35-4D2A40793191}" srcOrd="4" destOrd="0" parTransId="{520320E5-A34B-487C-84D9-2048EDAA5C42}" sibTransId="{BDC87624-65DF-4908-8CA8-C6E1F92BF5E5}"/>
    <dgm:cxn modelId="{BC1CD9A6-7CD1-4864-B806-98D07815C40D}" type="presOf" srcId="{01CCE857-9CC5-4876-AD5D-06818773D8EA}" destId="{7C0CA997-FEC8-475B-8CB3-BB90C0931012}" srcOrd="0" destOrd="0" presId="urn:microsoft.com/office/officeart/2018/5/layout/IconCircleLabelList"/>
    <dgm:cxn modelId="{9E84E2B5-9E49-48B4-8319-6AE33AB1C0E7}" srcId="{72EFA190-08F1-4253-AF15-1691172BB7B9}" destId="{01CCE857-9CC5-4876-AD5D-06818773D8EA}" srcOrd="0" destOrd="0" parTransId="{641B4348-972A-4993-AAE5-3B1AAC2BDE60}" sibTransId="{ABC9F75F-4079-4507-AF79-631501AE57B1}"/>
    <dgm:cxn modelId="{40F772BB-9C87-4321-817C-D5ED7234C17E}" srcId="{72EFA190-08F1-4253-AF15-1691172BB7B9}" destId="{D72253AE-5002-4495-B67C-03FE9D1115F3}" srcOrd="2" destOrd="0" parTransId="{718E9C60-08D8-42E2-B078-D446589016C0}" sibTransId="{234DAEC6-9AAA-429F-A20E-EC1AA77003C6}"/>
    <dgm:cxn modelId="{BA43BAEF-FB4A-468C-AC00-D977B5AC32AF}" type="presOf" srcId="{143C9FAC-52B9-4E01-84B9-8DB1D2F290EC}" destId="{02A71C31-ED35-4B6E-9000-19221D50D185}" srcOrd="0" destOrd="0" presId="urn:microsoft.com/office/officeart/2018/5/layout/IconCircleLabelList"/>
    <dgm:cxn modelId="{36F50FF2-28AB-4AF9-8489-119A9C340477}" type="presOf" srcId="{183B3AEA-3382-447E-A168-9274107B9E79}" destId="{B6ADA04F-6F89-46A6-88E2-041FBDB816C5}" srcOrd="0" destOrd="0" presId="urn:microsoft.com/office/officeart/2018/5/layout/IconCircleLabelList"/>
    <dgm:cxn modelId="{8379F69A-68F6-4240-93C1-3AF41A9A1D9E}" type="presParOf" srcId="{76CE4312-8149-4008-BB41-3CE03991B4EC}" destId="{EC01783A-933D-44B6-AC1F-D1ED766DB105}" srcOrd="0" destOrd="0" presId="urn:microsoft.com/office/officeart/2018/5/layout/IconCircleLabelList"/>
    <dgm:cxn modelId="{DD48C554-5493-489C-BB5E-55BB0FA83832}" type="presParOf" srcId="{EC01783A-933D-44B6-AC1F-D1ED766DB105}" destId="{DF57A516-19E3-4C87-8154-7412F390E245}" srcOrd="0" destOrd="0" presId="urn:microsoft.com/office/officeart/2018/5/layout/IconCircleLabelList"/>
    <dgm:cxn modelId="{7FBCF4BF-75E1-444D-BD7E-D2BFB17B2C85}" type="presParOf" srcId="{EC01783A-933D-44B6-AC1F-D1ED766DB105}" destId="{D13F8D8A-0943-4EF9-82F0-4C2AE2B0E8B7}" srcOrd="1" destOrd="0" presId="urn:microsoft.com/office/officeart/2018/5/layout/IconCircleLabelList"/>
    <dgm:cxn modelId="{A2BF27A0-AC18-4A68-B2A0-FB643D139765}" type="presParOf" srcId="{EC01783A-933D-44B6-AC1F-D1ED766DB105}" destId="{232E10D5-B72A-4458-9FB5-F22EAA63BCC6}" srcOrd="2" destOrd="0" presId="urn:microsoft.com/office/officeart/2018/5/layout/IconCircleLabelList"/>
    <dgm:cxn modelId="{B4345718-7BBD-4266-ABEC-E9D1061F5EAC}" type="presParOf" srcId="{EC01783A-933D-44B6-AC1F-D1ED766DB105}" destId="{7C0CA997-FEC8-475B-8CB3-BB90C0931012}" srcOrd="3" destOrd="0" presId="urn:microsoft.com/office/officeart/2018/5/layout/IconCircleLabelList"/>
    <dgm:cxn modelId="{1425A701-BB7B-446D-8726-718D31CB5EB1}" type="presParOf" srcId="{76CE4312-8149-4008-BB41-3CE03991B4EC}" destId="{A5C9B4A9-D412-427A-B596-84F84D1CE3CF}" srcOrd="1" destOrd="0" presId="urn:microsoft.com/office/officeart/2018/5/layout/IconCircleLabelList"/>
    <dgm:cxn modelId="{7B043AA2-95C7-4789-AB6D-893F7CF625FC}" type="presParOf" srcId="{76CE4312-8149-4008-BB41-3CE03991B4EC}" destId="{1F0F5051-AF3F-4110-9429-858661E874B5}" srcOrd="2" destOrd="0" presId="urn:microsoft.com/office/officeart/2018/5/layout/IconCircleLabelList"/>
    <dgm:cxn modelId="{ED57414B-DF43-4272-A662-2C715F6C7426}" type="presParOf" srcId="{1F0F5051-AF3F-4110-9429-858661E874B5}" destId="{1AF14792-074C-4105-B44B-898B8B55A130}" srcOrd="0" destOrd="0" presId="urn:microsoft.com/office/officeart/2018/5/layout/IconCircleLabelList"/>
    <dgm:cxn modelId="{ECFF355D-18E0-453A-8DA8-A87FA85FE780}" type="presParOf" srcId="{1F0F5051-AF3F-4110-9429-858661E874B5}" destId="{95DFA468-7612-4165-AFC2-7F5B0685F05E}" srcOrd="1" destOrd="0" presId="urn:microsoft.com/office/officeart/2018/5/layout/IconCircleLabelList"/>
    <dgm:cxn modelId="{83A55ACB-F3C5-474A-9CED-59885CEB17B5}" type="presParOf" srcId="{1F0F5051-AF3F-4110-9429-858661E874B5}" destId="{7313F428-6F59-48F7-867F-7CBBBB8F6F36}" srcOrd="2" destOrd="0" presId="urn:microsoft.com/office/officeart/2018/5/layout/IconCircleLabelList"/>
    <dgm:cxn modelId="{3D4F6084-2C74-402C-8D23-1762AAEBBA31}" type="presParOf" srcId="{1F0F5051-AF3F-4110-9429-858661E874B5}" destId="{02A71C31-ED35-4B6E-9000-19221D50D185}" srcOrd="3" destOrd="0" presId="urn:microsoft.com/office/officeart/2018/5/layout/IconCircleLabelList"/>
    <dgm:cxn modelId="{6E589771-77E7-41F2-BBC4-DAF262A8C14B}" type="presParOf" srcId="{76CE4312-8149-4008-BB41-3CE03991B4EC}" destId="{8200F3AF-CE59-4161-984A-6B2BE8F92E1C}" srcOrd="3" destOrd="0" presId="urn:microsoft.com/office/officeart/2018/5/layout/IconCircleLabelList"/>
    <dgm:cxn modelId="{24F5964C-0FBF-4E07-91B1-82898DAFD3EF}" type="presParOf" srcId="{76CE4312-8149-4008-BB41-3CE03991B4EC}" destId="{8E78138C-1A97-4FCE-ADBC-E60182805C5C}" srcOrd="4" destOrd="0" presId="urn:microsoft.com/office/officeart/2018/5/layout/IconCircleLabelList"/>
    <dgm:cxn modelId="{52A1929F-B5CD-433B-8BF4-07229F4CCE46}" type="presParOf" srcId="{8E78138C-1A97-4FCE-ADBC-E60182805C5C}" destId="{5F3C1351-8A8D-4E77-BDE7-3B11AD986502}" srcOrd="0" destOrd="0" presId="urn:microsoft.com/office/officeart/2018/5/layout/IconCircleLabelList"/>
    <dgm:cxn modelId="{1CD3EA92-9DF1-48E7-858D-FA29C93869CD}" type="presParOf" srcId="{8E78138C-1A97-4FCE-ADBC-E60182805C5C}" destId="{8BED189A-6DAF-4629-90A8-901D605902F9}" srcOrd="1" destOrd="0" presId="urn:microsoft.com/office/officeart/2018/5/layout/IconCircleLabelList"/>
    <dgm:cxn modelId="{2B2F5DE4-F1C4-4CDC-9951-9E1CE96E0DDE}" type="presParOf" srcId="{8E78138C-1A97-4FCE-ADBC-E60182805C5C}" destId="{EAEDC53F-DCF8-430B-8C97-0AC5C46BD9B0}" srcOrd="2" destOrd="0" presId="urn:microsoft.com/office/officeart/2018/5/layout/IconCircleLabelList"/>
    <dgm:cxn modelId="{BEE90F53-42F7-4943-9D12-B55EF3243CEE}" type="presParOf" srcId="{8E78138C-1A97-4FCE-ADBC-E60182805C5C}" destId="{AFA5F14E-0B42-4183-9481-53DB1608F67D}" srcOrd="3" destOrd="0" presId="urn:microsoft.com/office/officeart/2018/5/layout/IconCircleLabelList"/>
    <dgm:cxn modelId="{5EF3BB1F-F05A-4374-BB7B-957A79FFA52E}" type="presParOf" srcId="{76CE4312-8149-4008-BB41-3CE03991B4EC}" destId="{BFED9E90-1A02-4A20-A871-3FF6949054DF}" srcOrd="5" destOrd="0" presId="urn:microsoft.com/office/officeart/2018/5/layout/IconCircleLabelList"/>
    <dgm:cxn modelId="{2E774B30-7011-4C55-918A-631B0A57C5FD}" type="presParOf" srcId="{76CE4312-8149-4008-BB41-3CE03991B4EC}" destId="{C3F19653-16D4-460C-BA3A-1BE4C9F928A5}" srcOrd="6" destOrd="0" presId="urn:microsoft.com/office/officeart/2018/5/layout/IconCircleLabelList"/>
    <dgm:cxn modelId="{D939EBC0-8B56-459A-BE01-AF4F2658657C}" type="presParOf" srcId="{C3F19653-16D4-460C-BA3A-1BE4C9F928A5}" destId="{13D87DD4-ED28-4D6C-A6D0-FAB845F7089F}" srcOrd="0" destOrd="0" presId="urn:microsoft.com/office/officeart/2018/5/layout/IconCircleLabelList"/>
    <dgm:cxn modelId="{5372CD1F-E404-48CB-A0AD-EAB47D22AFFA}" type="presParOf" srcId="{C3F19653-16D4-460C-BA3A-1BE4C9F928A5}" destId="{F6DABC83-AFB9-4988-9D8D-6F07A63A4D96}" srcOrd="1" destOrd="0" presId="urn:microsoft.com/office/officeart/2018/5/layout/IconCircleLabelList"/>
    <dgm:cxn modelId="{696BB2F7-69BF-4D31-9ED4-2347A2E7EBBA}" type="presParOf" srcId="{C3F19653-16D4-460C-BA3A-1BE4C9F928A5}" destId="{1497C91B-9FCC-4F83-8633-D6FC9822E027}" srcOrd="2" destOrd="0" presId="urn:microsoft.com/office/officeart/2018/5/layout/IconCircleLabelList"/>
    <dgm:cxn modelId="{A1D8973F-A66C-4EC0-82A3-7FC7B2FB8450}" type="presParOf" srcId="{C3F19653-16D4-460C-BA3A-1BE4C9F928A5}" destId="{B6ADA04F-6F89-46A6-88E2-041FBDB816C5}" srcOrd="3" destOrd="0" presId="urn:microsoft.com/office/officeart/2018/5/layout/IconCircleLabelList"/>
    <dgm:cxn modelId="{1080EF6A-BEB5-467C-A0A2-2233E09E2D1E}" type="presParOf" srcId="{76CE4312-8149-4008-BB41-3CE03991B4EC}" destId="{792960A1-56DB-46D9-AD30-D44D2ACC3370}" srcOrd="7" destOrd="0" presId="urn:microsoft.com/office/officeart/2018/5/layout/IconCircleLabelList"/>
    <dgm:cxn modelId="{6FCB22BE-968B-4821-A71F-21F89397F892}" type="presParOf" srcId="{76CE4312-8149-4008-BB41-3CE03991B4EC}" destId="{8396C0FA-441B-426C-8F03-3CB9419D5B0A}" srcOrd="8" destOrd="0" presId="urn:microsoft.com/office/officeart/2018/5/layout/IconCircleLabelList"/>
    <dgm:cxn modelId="{F5FA5D06-1203-494A-BB18-49787F029919}" type="presParOf" srcId="{8396C0FA-441B-426C-8F03-3CB9419D5B0A}" destId="{B0A82689-78E4-474E-8B22-97EA04CDECBE}" srcOrd="0" destOrd="0" presId="urn:microsoft.com/office/officeart/2018/5/layout/IconCircleLabelList"/>
    <dgm:cxn modelId="{BCE162B3-C9A7-486F-A32F-7ECA6862DADF}" type="presParOf" srcId="{8396C0FA-441B-426C-8F03-3CB9419D5B0A}" destId="{DAE2535A-F9BE-4F94-BE17-7DD7908AEC23}" srcOrd="1" destOrd="0" presId="urn:microsoft.com/office/officeart/2018/5/layout/IconCircleLabelList"/>
    <dgm:cxn modelId="{AA40E946-7CBF-4112-BE0B-AD6D22F22CE8}" type="presParOf" srcId="{8396C0FA-441B-426C-8F03-3CB9419D5B0A}" destId="{576A0BAB-0F38-42C6-AA89-130911214FD0}" srcOrd="2" destOrd="0" presId="urn:microsoft.com/office/officeart/2018/5/layout/IconCircleLabelList"/>
    <dgm:cxn modelId="{F942421A-4EA5-458E-9C8A-15E9BD4FD0E7}" type="presParOf" srcId="{8396C0FA-441B-426C-8F03-3CB9419D5B0A}" destId="{FDDCDAEA-B2FF-4B22-9EF5-1755705A5F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60215-0AA2-43FD-A993-D2901F5688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A4E44B5-91BA-4597-8BDD-12F6E2EE27E6}">
      <dgm:prSet/>
      <dgm:spPr/>
      <dgm:t>
        <a:bodyPr/>
        <a:lstStyle/>
        <a:p>
          <a:r>
            <a:rPr lang="pl-PL" i="1" dirty="0"/>
            <a:t># standard </a:t>
          </a:r>
          <a:r>
            <a:rPr lang="pl-PL" i="1" dirty="0" err="1"/>
            <a:t>comment</a:t>
          </a:r>
          <a:endParaRPr lang="en-US" dirty="0"/>
        </a:p>
      </dgm:t>
    </dgm:pt>
    <dgm:pt modelId="{10833AD1-F206-4477-AAF4-2DB785674D40}" type="parTrans" cxnId="{2F0E3C95-40C1-4D66-A851-AAA376D89453}">
      <dgm:prSet/>
      <dgm:spPr/>
      <dgm:t>
        <a:bodyPr/>
        <a:lstStyle/>
        <a:p>
          <a:endParaRPr lang="en-US"/>
        </a:p>
      </dgm:t>
    </dgm:pt>
    <dgm:pt modelId="{B51698A4-76AC-4CAA-B9A0-C882CF5056A2}" type="sibTrans" cxnId="{2F0E3C95-40C1-4D66-A851-AAA376D89453}">
      <dgm:prSet/>
      <dgm:spPr/>
      <dgm:t>
        <a:bodyPr/>
        <a:lstStyle/>
        <a:p>
          <a:endParaRPr lang="en-US"/>
        </a:p>
      </dgm:t>
    </dgm:pt>
    <dgm:pt modelId="{E8D8E5A4-B7E0-458B-B7D0-9FD1DF6F263C}">
      <dgm:prSet/>
      <dgm:spPr/>
      <dgm:t>
        <a:bodyPr/>
        <a:lstStyle/>
        <a:p>
          <a:r>
            <a:rPr lang="pl-PL" i="1" dirty="0"/>
            <a:t>"""</a:t>
          </a:r>
          <a:br>
            <a:rPr lang="pl-PL" i="1" dirty="0"/>
          </a:br>
          <a:r>
            <a:rPr lang="pl-PL" i="1" dirty="0" err="1"/>
            <a:t>documentation</a:t>
          </a:r>
          <a:br>
            <a:rPr lang="pl-PL" i="1" dirty="0"/>
          </a:br>
          <a:r>
            <a:rPr lang="pl-PL" i="1" dirty="0" err="1"/>
            <a:t>comment</a:t>
          </a:r>
          <a:br>
            <a:rPr lang="pl-PL" i="1" dirty="0"/>
          </a:br>
          <a:r>
            <a:rPr lang="pl-PL" i="1" dirty="0"/>
            <a:t>"""</a:t>
          </a:r>
          <a:endParaRPr lang="en-US" dirty="0"/>
        </a:p>
      </dgm:t>
    </dgm:pt>
    <dgm:pt modelId="{B199A1A6-8017-4218-9D14-982F0A13ADD5}" type="parTrans" cxnId="{C29155D7-CAE0-4938-8FE3-9FB63A379176}">
      <dgm:prSet/>
      <dgm:spPr/>
      <dgm:t>
        <a:bodyPr/>
        <a:lstStyle/>
        <a:p>
          <a:endParaRPr lang="en-US"/>
        </a:p>
      </dgm:t>
    </dgm:pt>
    <dgm:pt modelId="{D605F6DC-1FBA-4845-BD3C-3DB747A1EAE0}" type="sibTrans" cxnId="{C29155D7-CAE0-4938-8FE3-9FB63A379176}">
      <dgm:prSet/>
      <dgm:spPr/>
      <dgm:t>
        <a:bodyPr/>
        <a:lstStyle/>
        <a:p>
          <a:endParaRPr lang="en-US"/>
        </a:p>
      </dgm:t>
    </dgm:pt>
    <dgm:pt modelId="{B0E9C1CD-154D-4249-929B-1122C3ADE9BD}" type="pres">
      <dgm:prSet presAssocID="{8C860215-0AA2-43FD-A993-D2901F568820}" presName="root" presStyleCnt="0">
        <dgm:presLayoutVars>
          <dgm:dir/>
          <dgm:resizeHandles val="exact"/>
        </dgm:presLayoutVars>
      </dgm:prSet>
      <dgm:spPr/>
    </dgm:pt>
    <dgm:pt modelId="{F75E761B-9223-4789-BF77-BA6B04FBC674}" type="pres">
      <dgm:prSet presAssocID="{0A4E44B5-91BA-4597-8BDD-12F6E2EE27E6}" presName="compNode" presStyleCnt="0"/>
      <dgm:spPr/>
    </dgm:pt>
    <dgm:pt modelId="{66991BE3-106F-4D40-AFBA-B14731C6CA66}" type="pres">
      <dgm:prSet presAssocID="{0A4E44B5-91BA-4597-8BDD-12F6E2EE27E6}" presName="bgRect" presStyleLbl="bgShp" presStyleIdx="0" presStyleCnt="2"/>
      <dgm:spPr/>
    </dgm:pt>
    <dgm:pt modelId="{D73C26F8-8D57-4CFC-8E11-CAAFE96C25A0}" type="pres">
      <dgm:prSet presAssocID="{0A4E44B5-91BA-4597-8BDD-12F6E2EE27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6B124CE-2DA5-4A53-91BB-C2206CF72B51}" type="pres">
      <dgm:prSet presAssocID="{0A4E44B5-91BA-4597-8BDD-12F6E2EE27E6}" presName="spaceRect" presStyleCnt="0"/>
      <dgm:spPr/>
    </dgm:pt>
    <dgm:pt modelId="{152F3B64-7341-4310-8497-D6C73FE537BF}" type="pres">
      <dgm:prSet presAssocID="{0A4E44B5-91BA-4597-8BDD-12F6E2EE27E6}" presName="parTx" presStyleLbl="revTx" presStyleIdx="0" presStyleCnt="2">
        <dgm:presLayoutVars>
          <dgm:chMax val="0"/>
          <dgm:chPref val="0"/>
        </dgm:presLayoutVars>
      </dgm:prSet>
      <dgm:spPr/>
    </dgm:pt>
    <dgm:pt modelId="{261637E0-9565-4CC6-A46C-B1F5DB0E2329}" type="pres">
      <dgm:prSet presAssocID="{B51698A4-76AC-4CAA-B9A0-C882CF5056A2}" presName="sibTrans" presStyleCnt="0"/>
      <dgm:spPr/>
    </dgm:pt>
    <dgm:pt modelId="{9FEF45A0-D88A-41D0-A196-033DF3C3D0A7}" type="pres">
      <dgm:prSet presAssocID="{E8D8E5A4-B7E0-458B-B7D0-9FD1DF6F263C}" presName="compNode" presStyleCnt="0"/>
      <dgm:spPr/>
    </dgm:pt>
    <dgm:pt modelId="{1C88B155-C382-4BF3-A237-1773ADE4BED1}" type="pres">
      <dgm:prSet presAssocID="{E8D8E5A4-B7E0-458B-B7D0-9FD1DF6F263C}" presName="bgRect" presStyleLbl="bgShp" presStyleIdx="1" presStyleCnt="2"/>
      <dgm:spPr/>
    </dgm:pt>
    <dgm:pt modelId="{9B51AD25-8B3C-415A-8380-6CE2F2D1C9D0}" type="pres">
      <dgm:prSet presAssocID="{E8D8E5A4-B7E0-458B-B7D0-9FD1DF6F26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18CFE27-2BF2-4047-A761-39D3930A9BD2}" type="pres">
      <dgm:prSet presAssocID="{E8D8E5A4-B7E0-458B-B7D0-9FD1DF6F263C}" presName="spaceRect" presStyleCnt="0"/>
      <dgm:spPr/>
    </dgm:pt>
    <dgm:pt modelId="{470A26A3-19A2-4233-98EF-D34230C2DBA4}" type="pres">
      <dgm:prSet presAssocID="{E8D8E5A4-B7E0-458B-B7D0-9FD1DF6F26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46C067-2A6E-4358-9248-97DAABB945B8}" type="presOf" srcId="{E8D8E5A4-B7E0-458B-B7D0-9FD1DF6F263C}" destId="{470A26A3-19A2-4233-98EF-D34230C2DBA4}" srcOrd="0" destOrd="0" presId="urn:microsoft.com/office/officeart/2018/2/layout/IconVerticalSolidList"/>
    <dgm:cxn modelId="{2F0E3C95-40C1-4D66-A851-AAA376D89453}" srcId="{8C860215-0AA2-43FD-A993-D2901F568820}" destId="{0A4E44B5-91BA-4597-8BDD-12F6E2EE27E6}" srcOrd="0" destOrd="0" parTransId="{10833AD1-F206-4477-AAF4-2DB785674D40}" sibTransId="{B51698A4-76AC-4CAA-B9A0-C882CF5056A2}"/>
    <dgm:cxn modelId="{B22C80C7-F701-4DB5-91ED-9308B7AD9C40}" type="presOf" srcId="{8C860215-0AA2-43FD-A993-D2901F568820}" destId="{B0E9C1CD-154D-4249-929B-1122C3ADE9BD}" srcOrd="0" destOrd="0" presId="urn:microsoft.com/office/officeart/2018/2/layout/IconVerticalSolidList"/>
    <dgm:cxn modelId="{C29155D7-CAE0-4938-8FE3-9FB63A379176}" srcId="{8C860215-0AA2-43FD-A993-D2901F568820}" destId="{E8D8E5A4-B7E0-458B-B7D0-9FD1DF6F263C}" srcOrd="1" destOrd="0" parTransId="{B199A1A6-8017-4218-9D14-982F0A13ADD5}" sibTransId="{D605F6DC-1FBA-4845-BD3C-3DB747A1EAE0}"/>
    <dgm:cxn modelId="{C9C941EF-3F7B-4D68-9B30-E2830637CA1D}" type="presOf" srcId="{0A4E44B5-91BA-4597-8BDD-12F6E2EE27E6}" destId="{152F3B64-7341-4310-8497-D6C73FE537BF}" srcOrd="0" destOrd="0" presId="urn:microsoft.com/office/officeart/2018/2/layout/IconVerticalSolidList"/>
    <dgm:cxn modelId="{768E2B0A-2029-4624-A4B8-7FC5AA5A5BD6}" type="presParOf" srcId="{B0E9C1CD-154D-4249-929B-1122C3ADE9BD}" destId="{F75E761B-9223-4789-BF77-BA6B04FBC674}" srcOrd="0" destOrd="0" presId="urn:microsoft.com/office/officeart/2018/2/layout/IconVerticalSolidList"/>
    <dgm:cxn modelId="{A039737F-9C56-4DF7-AE74-99BE1141E0AB}" type="presParOf" srcId="{F75E761B-9223-4789-BF77-BA6B04FBC674}" destId="{66991BE3-106F-4D40-AFBA-B14731C6CA66}" srcOrd="0" destOrd="0" presId="urn:microsoft.com/office/officeart/2018/2/layout/IconVerticalSolidList"/>
    <dgm:cxn modelId="{D454806E-DC26-4B91-A922-EC8F70D34F7E}" type="presParOf" srcId="{F75E761B-9223-4789-BF77-BA6B04FBC674}" destId="{D73C26F8-8D57-4CFC-8E11-CAAFE96C25A0}" srcOrd="1" destOrd="0" presId="urn:microsoft.com/office/officeart/2018/2/layout/IconVerticalSolidList"/>
    <dgm:cxn modelId="{1C5F69E1-B127-4540-B203-BA2A543553EE}" type="presParOf" srcId="{F75E761B-9223-4789-BF77-BA6B04FBC674}" destId="{86B124CE-2DA5-4A53-91BB-C2206CF72B51}" srcOrd="2" destOrd="0" presId="urn:microsoft.com/office/officeart/2018/2/layout/IconVerticalSolidList"/>
    <dgm:cxn modelId="{6DB11A73-07A8-4A79-A619-6DA08BBF7BC4}" type="presParOf" srcId="{F75E761B-9223-4789-BF77-BA6B04FBC674}" destId="{152F3B64-7341-4310-8497-D6C73FE537BF}" srcOrd="3" destOrd="0" presId="urn:microsoft.com/office/officeart/2018/2/layout/IconVerticalSolidList"/>
    <dgm:cxn modelId="{5800B586-476F-4397-8EC3-8E9EE139F547}" type="presParOf" srcId="{B0E9C1CD-154D-4249-929B-1122C3ADE9BD}" destId="{261637E0-9565-4CC6-A46C-B1F5DB0E2329}" srcOrd="1" destOrd="0" presId="urn:microsoft.com/office/officeart/2018/2/layout/IconVerticalSolidList"/>
    <dgm:cxn modelId="{23A2A83F-5DAD-4888-A506-2CD4A6DEB3B0}" type="presParOf" srcId="{B0E9C1CD-154D-4249-929B-1122C3ADE9BD}" destId="{9FEF45A0-D88A-41D0-A196-033DF3C3D0A7}" srcOrd="2" destOrd="0" presId="urn:microsoft.com/office/officeart/2018/2/layout/IconVerticalSolidList"/>
    <dgm:cxn modelId="{88DACFC2-B47F-40D0-84EF-276822A1221B}" type="presParOf" srcId="{9FEF45A0-D88A-41D0-A196-033DF3C3D0A7}" destId="{1C88B155-C382-4BF3-A237-1773ADE4BED1}" srcOrd="0" destOrd="0" presId="urn:microsoft.com/office/officeart/2018/2/layout/IconVerticalSolidList"/>
    <dgm:cxn modelId="{2BF738AD-5C97-495A-8686-A55EAB8F7F94}" type="presParOf" srcId="{9FEF45A0-D88A-41D0-A196-033DF3C3D0A7}" destId="{9B51AD25-8B3C-415A-8380-6CE2F2D1C9D0}" srcOrd="1" destOrd="0" presId="urn:microsoft.com/office/officeart/2018/2/layout/IconVerticalSolidList"/>
    <dgm:cxn modelId="{B5AA8286-C015-4A2F-B32E-67919F127D12}" type="presParOf" srcId="{9FEF45A0-D88A-41D0-A196-033DF3C3D0A7}" destId="{C18CFE27-2BF2-4047-A761-39D3930A9BD2}" srcOrd="2" destOrd="0" presId="urn:microsoft.com/office/officeart/2018/2/layout/IconVerticalSolidList"/>
    <dgm:cxn modelId="{FC750C39-DBAA-4611-8107-D0ED92A2A123}" type="presParOf" srcId="{9FEF45A0-D88A-41D0-A196-033DF3C3D0A7}" destId="{470A26A3-19A2-4233-98EF-D34230C2DB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62B7B0-0F84-4702-A704-136D2E8036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EDD5D7-8452-4AEC-9517-F3411D27BB8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/>
            <a:t>number</a:t>
          </a:r>
          <a:r>
            <a:rPr lang="pl-PL" dirty="0"/>
            <a:t> = 34</a:t>
          </a:r>
          <a:endParaRPr lang="en-US" dirty="0"/>
        </a:p>
      </dgm:t>
    </dgm:pt>
    <dgm:pt modelId="{0B8F9352-611E-41E8-AEEC-26FEC15E76C4}" type="parTrans" cxnId="{EC3C9038-E20D-4BA2-A65F-4D862983DF08}">
      <dgm:prSet/>
      <dgm:spPr/>
      <dgm:t>
        <a:bodyPr/>
        <a:lstStyle/>
        <a:p>
          <a:endParaRPr lang="en-US"/>
        </a:p>
      </dgm:t>
    </dgm:pt>
    <dgm:pt modelId="{62018AC1-5D11-4D67-9589-B2B991DAD88F}" type="sibTrans" cxnId="{EC3C9038-E20D-4BA2-A65F-4D862983DF08}">
      <dgm:prSet/>
      <dgm:spPr/>
      <dgm:t>
        <a:bodyPr/>
        <a:lstStyle/>
        <a:p>
          <a:endParaRPr lang="en-US"/>
        </a:p>
      </dgm:t>
    </dgm:pt>
    <dgm:pt modelId="{F6B58C3E-034C-42C1-860C-ED5BA0E517E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/>
            <a:t>text</a:t>
          </a:r>
          <a:r>
            <a:rPr lang="pl-PL" dirty="0"/>
            <a:t> = </a:t>
          </a:r>
          <a:r>
            <a:rPr lang="pl-PL" b="1" dirty="0"/>
            <a:t>"Hello World"</a:t>
          </a:r>
          <a:endParaRPr lang="en-US" dirty="0"/>
        </a:p>
      </dgm:t>
    </dgm:pt>
    <dgm:pt modelId="{9013D166-A901-4113-A3C4-9B2F9E1FE599}" type="parTrans" cxnId="{F18D3F86-3841-4820-A658-F0FF20B72C5B}">
      <dgm:prSet/>
      <dgm:spPr/>
      <dgm:t>
        <a:bodyPr/>
        <a:lstStyle/>
        <a:p>
          <a:endParaRPr lang="en-US"/>
        </a:p>
      </dgm:t>
    </dgm:pt>
    <dgm:pt modelId="{FB93812D-27D9-4881-8C33-900BB3706DDF}" type="sibTrans" cxnId="{F18D3F86-3841-4820-A658-F0FF20B72C5B}">
      <dgm:prSet/>
      <dgm:spPr/>
      <dgm:t>
        <a:bodyPr/>
        <a:lstStyle/>
        <a:p>
          <a:endParaRPr lang="en-US"/>
        </a:p>
      </dgm:t>
    </dgm:pt>
    <dgm:pt modelId="{BFF81C5F-96FF-4AF9-9C3D-5C518ECAB1C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/>
            <a:t>real_number</a:t>
          </a:r>
          <a:r>
            <a:rPr lang="pl-PL" dirty="0"/>
            <a:t> = 3.4</a:t>
          </a:r>
          <a:endParaRPr lang="en-US" dirty="0"/>
        </a:p>
      </dgm:t>
    </dgm:pt>
    <dgm:pt modelId="{870316DB-33FD-46DF-B4F5-47CFCFA424CF}" type="parTrans" cxnId="{064362C3-881D-4F42-A048-8ED313074F21}">
      <dgm:prSet/>
      <dgm:spPr/>
      <dgm:t>
        <a:bodyPr/>
        <a:lstStyle/>
        <a:p>
          <a:endParaRPr lang="en-US"/>
        </a:p>
      </dgm:t>
    </dgm:pt>
    <dgm:pt modelId="{00527B01-3156-4B17-BD18-57195928C237}" type="sibTrans" cxnId="{064362C3-881D-4F42-A048-8ED313074F21}">
      <dgm:prSet/>
      <dgm:spPr/>
      <dgm:t>
        <a:bodyPr/>
        <a:lstStyle/>
        <a:p>
          <a:endParaRPr lang="en-US"/>
        </a:p>
      </dgm:t>
    </dgm:pt>
    <dgm:pt modelId="{127B76B3-D776-481F-970D-0790B082E7DA}" type="pres">
      <dgm:prSet presAssocID="{F362B7B0-0F84-4702-A704-136D2E803656}" presName="root" presStyleCnt="0">
        <dgm:presLayoutVars>
          <dgm:dir/>
          <dgm:resizeHandles val="exact"/>
        </dgm:presLayoutVars>
      </dgm:prSet>
      <dgm:spPr/>
    </dgm:pt>
    <dgm:pt modelId="{8E9FBB82-F48E-4077-974F-89D4FAC14103}" type="pres">
      <dgm:prSet presAssocID="{75EDD5D7-8452-4AEC-9517-F3411D27BB8A}" presName="compNode" presStyleCnt="0"/>
      <dgm:spPr/>
    </dgm:pt>
    <dgm:pt modelId="{F6243F0D-CA71-4346-8A32-112050C850FE}" type="pres">
      <dgm:prSet presAssocID="{75EDD5D7-8452-4AEC-9517-F3411D27BB8A}" presName="bgRect" presStyleLbl="bgShp" presStyleIdx="0" presStyleCnt="3"/>
      <dgm:spPr/>
    </dgm:pt>
    <dgm:pt modelId="{A61FD57F-56DB-4C02-932C-5BCA9940E760}" type="pres">
      <dgm:prSet presAssocID="{75EDD5D7-8452-4AEC-9517-F3411D27BB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Outline"/>
        </a:ext>
      </dgm:extLst>
    </dgm:pt>
    <dgm:pt modelId="{9B3729D1-06E1-4D06-A3D2-79E4B708A1F9}" type="pres">
      <dgm:prSet presAssocID="{75EDD5D7-8452-4AEC-9517-F3411D27BB8A}" presName="spaceRect" presStyleCnt="0"/>
      <dgm:spPr/>
    </dgm:pt>
    <dgm:pt modelId="{0CEC91C1-2265-473A-815F-7566F7C4716C}" type="pres">
      <dgm:prSet presAssocID="{75EDD5D7-8452-4AEC-9517-F3411D27BB8A}" presName="parTx" presStyleLbl="revTx" presStyleIdx="0" presStyleCnt="3">
        <dgm:presLayoutVars>
          <dgm:chMax val="0"/>
          <dgm:chPref val="0"/>
        </dgm:presLayoutVars>
      </dgm:prSet>
      <dgm:spPr/>
    </dgm:pt>
    <dgm:pt modelId="{17740E81-12C6-46FF-A84C-88CA64708FF5}" type="pres">
      <dgm:prSet presAssocID="{62018AC1-5D11-4D67-9589-B2B991DAD88F}" presName="sibTrans" presStyleCnt="0"/>
      <dgm:spPr/>
    </dgm:pt>
    <dgm:pt modelId="{04AF91C0-76C8-492F-AFC2-BCE9AE3BBCE1}" type="pres">
      <dgm:prSet presAssocID="{F6B58C3E-034C-42C1-860C-ED5BA0E517E7}" presName="compNode" presStyleCnt="0"/>
      <dgm:spPr/>
    </dgm:pt>
    <dgm:pt modelId="{48F23C9E-083E-483B-B018-2A8FBAF6EDE7}" type="pres">
      <dgm:prSet presAssocID="{F6B58C3E-034C-42C1-860C-ED5BA0E517E7}" presName="bgRect" presStyleLbl="bgShp" presStyleIdx="1" presStyleCnt="3"/>
      <dgm:spPr/>
    </dgm:pt>
    <dgm:pt modelId="{0581DC34-A5E4-4BC0-8A74-0D23778DD5BB}" type="pres">
      <dgm:prSet presAssocID="{F6B58C3E-034C-42C1-860C-ED5BA0E517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392EA687-6DA1-46F0-A5D1-543C5D25C17D}" type="pres">
      <dgm:prSet presAssocID="{F6B58C3E-034C-42C1-860C-ED5BA0E517E7}" presName="spaceRect" presStyleCnt="0"/>
      <dgm:spPr/>
    </dgm:pt>
    <dgm:pt modelId="{ACC67961-1281-434A-8A6D-BEFDB1990224}" type="pres">
      <dgm:prSet presAssocID="{F6B58C3E-034C-42C1-860C-ED5BA0E517E7}" presName="parTx" presStyleLbl="revTx" presStyleIdx="1" presStyleCnt="3">
        <dgm:presLayoutVars>
          <dgm:chMax val="0"/>
          <dgm:chPref val="0"/>
        </dgm:presLayoutVars>
      </dgm:prSet>
      <dgm:spPr/>
    </dgm:pt>
    <dgm:pt modelId="{D8A559B5-9081-4F24-ADF2-04114338B129}" type="pres">
      <dgm:prSet presAssocID="{FB93812D-27D9-4881-8C33-900BB3706DDF}" presName="sibTrans" presStyleCnt="0"/>
      <dgm:spPr/>
    </dgm:pt>
    <dgm:pt modelId="{5DE2743E-E37E-4B22-AD9F-6D7C6DCC677A}" type="pres">
      <dgm:prSet presAssocID="{BFF81C5F-96FF-4AF9-9C3D-5C518ECAB1CC}" presName="compNode" presStyleCnt="0"/>
      <dgm:spPr/>
    </dgm:pt>
    <dgm:pt modelId="{FA60CFD3-5419-4D2E-8721-023C90356ABA}" type="pres">
      <dgm:prSet presAssocID="{BFF81C5F-96FF-4AF9-9C3D-5C518ECAB1CC}" presName="bgRect" presStyleLbl="bgShp" presStyleIdx="2" presStyleCnt="3"/>
      <dgm:spPr/>
    </dgm:pt>
    <dgm:pt modelId="{345004AE-DD93-407E-9608-594C4644E765}" type="pres">
      <dgm:prSet presAssocID="{BFF81C5F-96FF-4AF9-9C3D-5C518ECAB1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57FE0562-63B7-4328-8EB8-0FCC2FDC7ED3}" type="pres">
      <dgm:prSet presAssocID="{BFF81C5F-96FF-4AF9-9C3D-5C518ECAB1CC}" presName="spaceRect" presStyleCnt="0"/>
      <dgm:spPr/>
    </dgm:pt>
    <dgm:pt modelId="{F50A5671-548B-4D42-9233-508E3D05BA2E}" type="pres">
      <dgm:prSet presAssocID="{BFF81C5F-96FF-4AF9-9C3D-5C518ECAB1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3C9038-E20D-4BA2-A65F-4D862983DF08}" srcId="{F362B7B0-0F84-4702-A704-136D2E803656}" destId="{75EDD5D7-8452-4AEC-9517-F3411D27BB8A}" srcOrd="0" destOrd="0" parTransId="{0B8F9352-611E-41E8-AEEC-26FEC15E76C4}" sibTransId="{62018AC1-5D11-4D67-9589-B2B991DAD88F}"/>
    <dgm:cxn modelId="{F18D3F86-3841-4820-A658-F0FF20B72C5B}" srcId="{F362B7B0-0F84-4702-A704-136D2E803656}" destId="{F6B58C3E-034C-42C1-860C-ED5BA0E517E7}" srcOrd="1" destOrd="0" parTransId="{9013D166-A901-4113-A3C4-9B2F9E1FE599}" sibTransId="{FB93812D-27D9-4881-8C33-900BB3706DDF}"/>
    <dgm:cxn modelId="{55B0418A-3AEA-4CB1-A92E-3BB95026A34C}" type="presOf" srcId="{F362B7B0-0F84-4702-A704-136D2E803656}" destId="{127B76B3-D776-481F-970D-0790B082E7DA}" srcOrd="0" destOrd="0" presId="urn:microsoft.com/office/officeart/2018/2/layout/IconVerticalSolidList"/>
    <dgm:cxn modelId="{200E1EA8-A92C-4A7F-9349-439271AEF4A3}" type="presOf" srcId="{75EDD5D7-8452-4AEC-9517-F3411D27BB8A}" destId="{0CEC91C1-2265-473A-815F-7566F7C4716C}" srcOrd="0" destOrd="0" presId="urn:microsoft.com/office/officeart/2018/2/layout/IconVerticalSolidList"/>
    <dgm:cxn modelId="{60D88CBA-35A4-4213-82BC-B43512F2DE41}" type="presOf" srcId="{F6B58C3E-034C-42C1-860C-ED5BA0E517E7}" destId="{ACC67961-1281-434A-8A6D-BEFDB1990224}" srcOrd="0" destOrd="0" presId="urn:microsoft.com/office/officeart/2018/2/layout/IconVerticalSolidList"/>
    <dgm:cxn modelId="{064362C3-881D-4F42-A048-8ED313074F21}" srcId="{F362B7B0-0F84-4702-A704-136D2E803656}" destId="{BFF81C5F-96FF-4AF9-9C3D-5C518ECAB1CC}" srcOrd="2" destOrd="0" parTransId="{870316DB-33FD-46DF-B4F5-47CFCFA424CF}" sibTransId="{00527B01-3156-4B17-BD18-57195928C237}"/>
    <dgm:cxn modelId="{74F9C1FA-E684-40FD-AB1E-39C5A7C8F37E}" type="presOf" srcId="{BFF81C5F-96FF-4AF9-9C3D-5C518ECAB1CC}" destId="{F50A5671-548B-4D42-9233-508E3D05BA2E}" srcOrd="0" destOrd="0" presId="urn:microsoft.com/office/officeart/2018/2/layout/IconVerticalSolidList"/>
    <dgm:cxn modelId="{154260F3-22E8-4AB2-A3D7-BADA9AFEA974}" type="presParOf" srcId="{127B76B3-D776-481F-970D-0790B082E7DA}" destId="{8E9FBB82-F48E-4077-974F-89D4FAC14103}" srcOrd="0" destOrd="0" presId="urn:microsoft.com/office/officeart/2018/2/layout/IconVerticalSolidList"/>
    <dgm:cxn modelId="{8115CB4D-53B3-4A75-9689-58D63B4DEC15}" type="presParOf" srcId="{8E9FBB82-F48E-4077-974F-89D4FAC14103}" destId="{F6243F0D-CA71-4346-8A32-112050C850FE}" srcOrd="0" destOrd="0" presId="urn:microsoft.com/office/officeart/2018/2/layout/IconVerticalSolidList"/>
    <dgm:cxn modelId="{BB5DA983-B7F4-42C1-84AC-43F68942890B}" type="presParOf" srcId="{8E9FBB82-F48E-4077-974F-89D4FAC14103}" destId="{A61FD57F-56DB-4C02-932C-5BCA9940E760}" srcOrd="1" destOrd="0" presId="urn:microsoft.com/office/officeart/2018/2/layout/IconVerticalSolidList"/>
    <dgm:cxn modelId="{205E0144-0B3D-4449-B18C-462F5FBAF014}" type="presParOf" srcId="{8E9FBB82-F48E-4077-974F-89D4FAC14103}" destId="{9B3729D1-06E1-4D06-A3D2-79E4B708A1F9}" srcOrd="2" destOrd="0" presId="urn:microsoft.com/office/officeart/2018/2/layout/IconVerticalSolidList"/>
    <dgm:cxn modelId="{6E8F4CF1-DE12-47E1-8BD6-150002A4B6AB}" type="presParOf" srcId="{8E9FBB82-F48E-4077-974F-89D4FAC14103}" destId="{0CEC91C1-2265-473A-815F-7566F7C4716C}" srcOrd="3" destOrd="0" presId="urn:microsoft.com/office/officeart/2018/2/layout/IconVerticalSolidList"/>
    <dgm:cxn modelId="{2130A723-A1A9-453F-99A6-489F12D21FCD}" type="presParOf" srcId="{127B76B3-D776-481F-970D-0790B082E7DA}" destId="{17740E81-12C6-46FF-A84C-88CA64708FF5}" srcOrd="1" destOrd="0" presId="urn:microsoft.com/office/officeart/2018/2/layout/IconVerticalSolidList"/>
    <dgm:cxn modelId="{798E33D6-99C5-4FA8-BAFD-FED524310CFB}" type="presParOf" srcId="{127B76B3-D776-481F-970D-0790B082E7DA}" destId="{04AF91C0-76C8-492F-AFC2-BCE9AE3BBCE1}" srcOrd="2" destOrd="0" presId="urn:microsoft.com/office/officeart/2018/2/layout/IconVerticalSolidList"/>
    <dgm:cxn modelId="{5C12AB78-1CC0-4925-BAF6-11BD71C2A850}" type="presParOf" srcId="{04AF91C0-76C8-492F-AFC2-BCE9AE3BBCE1}" destId="{48F23C9E-083E-483B-B018-2A8FBAF6EDE7}" srcOrd="0" destOrd="0" presId="urn:microsoft.com/office/officeart/2018/2/layout/IconVerticalSolidList"/>
    <dgm:cxn modelId="{9CAF5AFF-F008-4576-9C69-3DAB11E0DB85}" type="presParOf" srcId="{04AF91C0-76C8-492F-AFC2-BCE9AE3BBCE1}" destId="{0581DC34-A5E4-4BC0-8A74-0D23778DD5BB}" srcOrd="1" destOrd="0" presId="urn:microsoft.com/office/officeart/2018/2/layout/IconVerticalSolidList"/>
    <dgm:cxn modelId="{C630BB09-F1D3-42F2-ABE4-8C67DAE5A905}" type="presParOf" srcId="{04AF91C0-76C8-492F-AFC2-BCE9AE3BBCE1}" destId="{392EA687-6DA1-46F0-A5D1-543C5D25C17D}" srcOrd="2" destOrd="0" presId="urn:microsoft.com/office/officeart/2018/2/layout/IconVerticalSolidList"/>
    <dgm:cxn modelId="{524D64BF-02E7-40C1-95FA-ACC5956426ED}" type="presParOf" srcId="{04AF91C0-76C8-492F-AFC2-BCE9AE3BBCE1}" destId="{ACC67961-1281-434A-8A6D-BEFDB1990224}" srcOrd="3" destOrd="0" presId="urn:microsoft.com/office/officeart/2018/2/layout/IconVerticalSolidList"/>
    <dgm:cxn modelId="{0834592F-FA82-4D80-96E3-BB3FA680AFBB}" type="presParOf" srcId="{127B76B3-D776-481F-970D-0790B082E7DA}" destId="{D8A559B5-9081-4F24-ADF2-04114338B129}" srcOrd="3" destOrd="0" presId="urn:microsoft.com/office/officeart/2018/2/layout/IconVerticalSolidList"/>
    <dgm:cxn modelId="{61A2E947-F8CA-4F2D-A0A5-EEE2DAE93035}" type="presParOf" srcId="{127B76B3-D776-481F-970D-0790B082E7DA}" destId="{5DE2743E-E37E-4B22-AD9F-6D7C6DCC677A}" srcOrd="4" destOrd="0" presId="urn:microsoft.com/office/officeart/2018/2/layout/IconVerticalSolidList"/>
    <dgm:cxn modelId="{895F459D-4318-488B-8673-928927890BFB}" type="presParOf" srcId="{5DE2743E-E37E-4B22-AD9F-6D7C6DCC677A}" destId="{FA60CFD3-5419-4D2E-8721-023C90356ABA}" srcOrd="0" destOrd="0" presId="urn:microsoft.com/office/officeart/2018/2/layout/IconVerticalSolidList"/>
    <dgm:cxn modelId="{9094E5DA-7E2D-41F5-8754-F8EB7211B68A}" type="presParOf" srcId="{5DE2743E-E37E-4B22-AD9F-6D7C6DCC677A}" destId="{345004AE-DD93-407E-9608-594C4644E765}" srcOrd="1" destOrd="0" presId="urn:microsoft.com/office/officeart/2018/2/layout/IconVerticalSolidList"/>
    <dgm:cxn modelId="{FEADAB52-12A4-48E5-B57F-3D0F6F8D47E3}" type="presParOf" srcId="{5DE2743E-E37E-4B22-AD9F-6D7C6DCC677A}" destId="{57FE0562-63B7-4328-8EB8-0FCC2FDC7ED3}" srcOrd="2" destOrd="0" presId="urn:microsoft.com/office/officeart/2018/2/layout/IconVerticalSolidList"/>
    <dgm:cxn modelId="{089CAE82-1FA2-42C5-A932-DF732936640B}" type="presParOf" srcId="{5DE2743E-E37E-4B22-AD9F-6D7C6DCC677A}" destId="{F50A5671-548B-4D42-9233-508E3D05BA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5D5300-6C98-4691-A4AF-145E78DC5F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0803E0-DA15-4695-8562-48A891854F30}">
      <dgm:prSet/>
      <dgm:spPr/>
      <dgm:t>
        <a:bodyPr/>
        <a:lstStyle/>
        <a:p>
          <a:r>
            <a:rPr lang="pl-PL" dirty="0" err="1"/>
            <a:t>text</a:t>
          </a:r>
          <a:r>
            <a:rPr lang="pl-PL" dirty="0"/>
            <a:t> = </a:t>
          </a:r>
          <a:r>
            <a:rPr lang="pl-PL" dirty="0" err="1"/>
            <a:t>input</a:t>
          </a:r>
          <a:r>
            <a:rPr lang="pl-PL" dirty="0"/>
            <a:t>(</a:t>
          </a:r>
          <a:r>
            <a:rPr lang="pl-PL" b="1" dirty="0"/>
            <a:t>"Input </a:t>
          </a:r>
          <a:r>
            <a:rPr lang="pl-PL" b="1" dirty="0" err="1"/>
            <a:t>text</a:t>
          </a:r>
          <a:r>
            <a:rPr lang="pl-PL" b="1" dirty="0"/>
            <a:t>"</a:t>
          </a:r>
          <a:r>
            <a:rPr lang="pl-PL" dirty="0"/>
            <a:t>)</a:t>
          </a:r>
          <a:endParaRPr lang="en-US" dirty="0"/>
        </a:p>
      </dgm:t>
    </dgm:pt>
    <dgm:pt modelId="{35FF9414-C3E2-4EAC-ACFC-FBDA653670B2}" type="parTrans" cxnId="{CF78B523-D950-459B-AFE9-4788D396339D}">
      <dgm:prSet/>
      <dgm:spPr/>
      <dgm:t>
        <a:bodyPr/>
        <a:lstStyle/>
        <a:p>
          <a:endParaRPr lang="en-US"/>
        </a:p>
      </dgm:t>
    </dgm:pt>
    <dgm:pt modelId="{B67A211A-8A36-413A-AE51-5258BB36596C}" type="sibTrans" cxnId="{CF78B523-D950-459B-AFE9-4788D396339D}">
      <dgm:prSet/>
      <dgm:spPr/>
      <dgm:t>
        <a:bodyPr/>
        <a:lstStyle/>
        <a:p>
          <a:endParaRPr lang="en-US"/>
        </a:p>
      </dgm:t>
    </dgm:pt>
    <dgm:pt modelId="{4EDB2CC6-76B4-48E3-A7A2-4080696BF850}">
      <dgm:prSet/>
      <dgm:spPr/>
      <dgm:t>
        <a:bodyPr/>
        <a:lstStyle/>
        <a:p>
          <a:r>
            <a:rPr lang="pl-PL" dirty="0" err="1"/>
            <a:t>number</a:t>
          </a:r>
          <a:r>
            <a:rPr lang="pl-PL" dirty="0"/>
            <a:t> = </a:t>
          </a:r>
          <a:r>
            <a:rPr lang="pl-PL" dirty="0" err="1"/>
            <a:t>int</a:t>
          </a:r>
          <a:r>
            <a:rPr lang="pl-PL" dirty="0"/>
            <a:t>(</a:t>
          </a:r>
          <a:r>
            <a:rPr lang="pl-PL" dirty="0" err="1"/>
            <a:t>input</a:t>
          </a:r>
          <a:r>
            <a:rPr lang="pl-PL" dirty="0"/>
            <a:t>(</a:t>
          </a:r>
          <a:r>
            <a:rPr lang="pl-PL" b="1" dirty="0"/>
            <a:t>"Input </a:t>
          </a:r>
          <a:r>
            <a:rPr lang="pl-PL" b="1" dirty="0" err="1"/>
            <a:t>number</a:t>
          </a:r>
          <a:r>
            <a:rPr lang="pl-PL" b="1" dirty="0"/>
            <a:t>"</a:t>
          </a:r>
          <a:r>
            <a:rPr lang="pl-PL" dirty="0"/>
            <a:t>))</a:t>
          </a:r>
          <a:endParaRPr lang="en-US" dirty="0"/>
        </a:p>
      </dgm:t>
    </dgm:pt>
    <dgm:pt modelId="{F9956AA1-DF73-4E43-9322-53FDF031E590}" type="parTrans" cxnId="{488C98DF-3B8A-4EF5-B7A2-16521DCD8FDC}">
      <dgm:prSet/>
      <dgm:spPr/>
      <dgm:t>
        <a:bodyPr/>
        <a:lstStyle/>
        <a:p>
          <a:endParaRPr lang="en-US"/>
        </a:p>
      </dgm:t>
    </dgm:pt>
    <dgm:pt modelId="{76BB3A20-2B37-4626-BBA6-2DA6EB5CAE12}" type="sibTrans" cxnId="{488C98DF-3B8A-4EF5-B7A2-16521DCD8FDC}">
      <dgm:prSet/>
      <dgm:spPr/>
      <dgm:t>
        <a:bodyPr/>
        <a:lstStyle/>
        <a:p>
          <a:endParaRPr lang="en-US"/>
        </a:p>
      </dgm:t>
    </dgm:pt>
    <dgm:pt modelId="{46F7166D-3DEC-41C8-969D-33D9B2DE6BE3}" type="pres">
      <dgm:prSet presAssocID="{D45D5300-6C98-4691-A4AF-145E78DC5FE3}" presName="root" presStyleCnt="0">
        <dgm:presLayoutVars>
          <dgm:dir/>
          <dgm:resizeHandles val="exact"/>
        </dgm:presLayoutVars>
      </dgm:prSet>
      <dgm:spPr/>
    </dgm:pt>
    <dgm:pt modelId="{791AB6A5-2AF6-424B-AD15-386B92169AB0}" type="pres">
      <dgm:prSet presAssocID="{F60803E0-DA15-4695-8562-48A891854F30}" presName="compNode" presStyleCnt="0"/>
      <dgm:spPr/>
    </dgm:pt>
    <dgm:pt modelId="{40C096B0-E061-479C-9832-A526B980E6F1}" type="pres">
      <dgm:prSet presAssocID="{F60803E0-DA15-4695-8562-48A891854F30}" presName="bgRect" presStyleLbl="bgShp" presStyleIdx="0" presStyleCnt="2"/>
      <dgm:spPr/>
    </dgm:pt>
    <dgm:pt modelId="{357FAF2E-EC67-4AB2-BE17-DE0903D7ACD6}" type="pres">
      <dgm:prSet presAssocID="{F60803E0-DA15-4695-8562-48A891854F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Solid"/>
        </a:ext>
      </dgm:extLst>
    </dgm:pt>
    <dgm:pt modelId="{83FD639C-8863-44C9-BD58-164B840EBDE7}" type="pres">
      <dgm:prSet presAssocID="{F60803E0-DA15-4695-8562-48A891854F30}" presName="spaceRect" presStyleCnt="0"/>
      <dgm:spPr/>
    </dgm:pt>
    <dgm:pt modelId="{F57799CB-13AF-40F5-81B6-A3B18559B49C}" type="pres">
      <dgm:prSet presAssocID="{F60803E0-DA15-4695-8562-48A891854F30}" presName="parTx" presStyleLbl="revTx" presStyleIdx="0" presStyleCnt="2">
        <dgm:presLayoutVars>
          <dgm:chMax val="0"/>
          <dgm:chPref val="0"/>
        </dgm:presLayoutVars>
      </dgm:prSet>
      <dgm:spPr/>
    </dgm:pt>
    <dgm:pt modelId="{57C0F3CD-CEDA-4169-90A0-09E5977249E5}" type="pres">
      <dgm:prSet presAssocID="{B67A211A-8A36-413A-AE51-5258BB36596C}" presName="sibTrans" presStyleCnt="0"/>
      <dgm:spPr/>
    </dgm:pt>
    <dgm:pt modelId="{A6962FBA-4ECB-41A0-8DDB-BF6E0CE11A30}" type="pres">
      <dgm:prSet presAssocID="{4EDB2CC6-76B4-48E3-A7A2-4080696BF850}" presName="compNode" presStyleCnt="0"/>
      <dgm:spPr/>
    </dgm:pt>
    <dgm:pt modelId="{43D7317C-EB9A-44A2-9C2D-CEE9E29D2FAB}" type="pres">
      <dgm:prSet presAssocID="{4EDB2CC6-76B4-48E3-A7A2-4080696BF850}" presName="bgRect" presStyleLbl="bgShp" presStyleIdx="1" presStyleCnt="2"/>
      <dgm:spPr/>
    </dgm:pt>
    <dgm:pt modelId="{A5869660-ED0F-4067-9979-786F1B0110ED}" type="pres">
      <dgm:prSet presAssocID="{4EDB2CC6-76B4-48E3-A7A2-4080696BF8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D343F880-1298-4E8E-9A94-A2E5F5F33EF0}" type="pres">
      <dgm:prSet presAssocID="{4EDB2CC6-76B4-48E3-A7A2-4080696BF850}" presName="spaceRect" presStyleCnt="0"/>
      <dgm:spPr/>
    </dgm:pt>
    <dgm:pt modelId="{700396B0-E7EB-422C-B9EC-5937BA9B6C4E}" type="pres">
      <dgm:prSet presAssocID="{4EDB2CC6-76B4-48E3-A7A2-4080696BF8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1813411-8311-4433-BE90-5CC5B203CB10}" type="presOf" srcId="{D45D5300-6C98-4691-A4AF-145E78DC5FE3}" destId="{46F7166D-3DEC-41C8-969D-33D9B2DE6BE3}" srcOrd="0" destOrd="0" presId="urn:microsoft.com/office/officeart/2018/2/layout/IconVerticalSolidList"/>
    <dgm:cxn modelId="{CF78B523-D950-459B-AFE9-4788D396339D}" srcId="{D45D5300-6C98-4691-A4AF-145E78DC5FE3}" destId="{F60803E0-DA15-4695-8562-48A891854F30}" srcOrd="0" destOrd="0" parTransId="{35FF9414-C3E2-4EAC-ACFC-FBDA653670B2}" sibTransId="{B67A211A-8A36-413A-AE51-5258BB36596C}"/>
    <dgm:cxn modelId="{B43FC489-7AAA-4551-8106-8985E530A8AD}" type="presOf" srcId="{F60803E0-DA15-4695-8562-48A891854F30}" destId="{F57799CB-13AF-40F5-81B6-A3B18559B49C}" srcOrd="0" destOrd="0" presId="urn:microsoft.com/office/officeart/2018/2/layout/IconVerticalSolidList"/>
    <dgm:cxn modelId="{488C98DF-3B8A-4EF5-B7A2-16521DCD8FDC}" srcId="{D45D5300-6C98-4691-A4AF-145E78DC5FE3}" destId="{4EDB2CC6-76B4-48E3-A7A2-4080696BF850}" srcOrd="1" destOrd="0" parTransId="{F9956AA1-DF73-4E43-9322-53FDF031E590}" sibTransId="{76BB3A20-2B37-4626-BBA6-2DA6EB5CAE12}"/>
    <dgm:cxn modelId="{57B758E2-45FE-48CA-936C-9969DA62553C}" type="presOf" srcId="{4EDB2CC6-76B4-48E3-A7A2-4080696BF850}" destId="{700396B0-E7EB-422C-B9EC-5937BA9B6C4E}" srcOrd="0" destOrd="0" presId="urn:microsoft.com/office/officeart/2018/2/layout/IconVerticalSolidList"/>
    <dgm:cxn modelId="{239263DD-45CE-4A66-8F4F-25D7594F021A}" type="presParOf" srcId="{46F7166D-3DEC-41C8-969D-33D9B2DE6BE3}" destId="{791AB6A5-2AF6-424B-AD15-386B92169AB0}" srcOrd="0" destOrd="0" presId="urn:microsoft.com/office/officeart/2018/2/layout/IconVerticalSolidList"/>
    <dgm:cxn modelId="{3234EEF8-711B-46E9-B473-5FF0025E52E9}" type="presParOf" srcId="{791AB6A5-2AF6-424B-AD15-386B92169AB0}" destId="{40C096B0-E061-479C-9832-A526B980E6F1}" srcOrd="0" destOrd="0" presId="urn:microsoft.com/office/officeart/2018/2/layout/IconVerticalSolidList"/>
    <dgm:cxn modelId="{ACE44D15-A6F2-4ABF-8440-EB76CE515E95}" type="presParOf" srcId="{791AB6A5-2AF6-424B-AD15-386B92169AB0}" destId="{357FAF2E-EC67-4AB2-BE17-DE0903D7ACD6}" srcOrd="1" destOrd="0" presId="urn:microsoft.com/office/officeart/2018/2/layout/IconVerticalSolidList"/>
    <dgm:cxn modelId="{F07077D9-59F8-415F-935B-266503D24E8E}" type="presParOf" srcId="{791AB6A5-2AF6-424B-AD15-386B92169AB0}" destId="{83FD639C-8863-44C9-BD58-164B840EBDE7}" srcOrd="2" destOrd="0" presId="urn:microsoft.com/office/officeart/2018/2/layout/IconVerticalSolidList"/>
    <dgm:cxn modelId="{A30E2CEC-BCC6-4363-AC30-561B8EF87502}" type="presParOf" srcId="{791AB6A5-2AF6-424B-AD15-386B92169AB0}" destId="{F57799CB-13AF-40F5-81B6-A3B18559B49C}" srcOrd="3" destOrd="0" presId="urn:microsoft.com/office/officeart/2018/2/layout/IconVerticalSolidList"/>
    <dgm:cxn modelId="{BE01C6D3-6029-4498-91C6-E7F8E959E134}" type="presParOf" srcId="{46F7166D-3DEC-41C8-969D-33D9B2DE6BE3}" destId="{57C0F3CD-CEDA-4169-90A0-09E5977249E5}" srcOrd="1" destOrd="0" presId="urn:microsoft.com/office/officeart/2018/2/layout/IconVerticalSolidList"/>
    <dgm:cxn modelId="{37777999-5D3D-4267-9676-220B5FF8B370}" type="presParOf" srcId="{46F7166D-3DEC-41C8-969D-33D9B2DE6BE3}" destId="{A6962FBA-4ECB-41A0-8DDB-BF6E0CE11A30}" srcOrd="2" destOrd="0" presId="urn:microsoft.com/office/officeart/2018/2/layout/IconVerticalSolidList"/>
    <dgm:cxn modelId="{9BDFF6E0-E31E-4E05-B586-E78FD22B29E9}" type="presParOf" srcId="{A6962FBA-4ECB-41A0-8DDB-BF6E0CE11A30}" destId="{43D7317C-EB9A-44A2-9C2D-CEE9E29D2FAB}" srcOrd="0" destOrd="0" presId="urn:microsoft.com/office/officeart/2018/2/layout/IconVerticalSolidList"/>
    <dgm:cxn modelId="{87343842-4FD7-4225-AAF8-C7C90912290A}" type="presParOf" srcId="{A6962FBA-4ECB-41A0-8DDB-BF6E0CE11A30}" destId="{A5869660-ED0F-4067-9979-786F1B0110ED}" srcOrd="1" destOrd="0" presId="urn:microsoft.com/office/officeart/2018/2/layout/IconVerticalSolidList"/>
    <dgm:cxn modelId="{E49AFE92-7B7E-458D-89D4-B90A17C58E6B}" type="presParOf" srcId="{A6962FBA-4ECB-41A0-8DDB-BF6E0CE11A30}" destId="{D343F880-1298-4E8E-9A94-A2E5F5F33EF0}" srcOrd="2" destOrd="0" presId="urn:microsoft.com/office/officeart/2018/2/layout/IconVerticalSolidList"/>
    <dgm:cxn modelId="{977FA752-6AD2-4E85-B1EE-FDC802732C4C}" type="presParOf" srcId="{A6962FBA-4ECB-41A0-8DDB-BF6E0CE11A30}" destId="{700396B0-E7EB-422C-B9EC-5937BA9B6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EE991-025E-4D06-9C3E-CAF399CCDB41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55FD6-385D-4F09-8F47-D732DF9D25C6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4FB3F-E24B-4AC2-8228-4E4E4AFD4A53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Scripting </a:t>
          </a:r>
          <a:r>
            <a:rPr lang="pl-PL" sz="2200" kern="1200" dirty="0" err="1"/>
            <a:t>language</a:t>
          </a:r>
          <a:endParaRPr lang="en-US" sz="2200" kern="1200" dirty="0"/>
        </a:p>
      </dsp:txBody>
      <dsp:txXfrm>
        <a:off x="919851" y="1571"/>
        <a:ext cx="9138548" cy="796407"/>
      </dsp:txXfrm>
    </dsp:sp>
    <dsp:sp modelId="{80CCA496-180C-4274-B1B8-A3D59D487DF3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D5AB-A262-4044-BFA9-26CA78A7B8C6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489F-BBCF-4FBB-AF3F-3C92714171CD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Interpreted</a:t>
          </a:r>
          <a:r>
            <a:rPr lang="pl-PL" sz="2200" kern="1200" dirty="0"/>
            <a:t>, not </a:t>
          </a:r>
          <a:r>
            <a:rPr lang="pl-PL" sz="2200" kern="1200" dirty="0" err="1"/>
            <a:t>compiled</a:t>
          </a:r>
          <a:endParaRPr lang="en-US" sz="2200" kern="1200" dirty="0"/>
        </a:p>
      </dsp:txBody>
      <dsp:txXfrm>
        <a:off x="919851" y="997081"/>
        <a:ext cx="9138548" cy="796407"/>
      </dsp:txXfrm>
    </dsp:sp>
    <dsp:sp modelId="{199460FB-358B-482A-AF6F-334B95CD68B2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E2521-F7BE-4A09-AC93-686BA978B29C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72A22-3285-4B96-86A1-891E806CE4F0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No </a:t>
          </a:r>
          <a:r>
            <a:rPr lang="pl-PL" sz="2200" kern="1200" dirty="0" err="1"/>
            <a:t>strong</a:t>
          </a:r>
          <a:r>
            <a:rPr lang="pl-PL" sz="2200" kern="1200" dirty="0"/>
            <a:t> (</a:t>
          </a:r>
          <a:r>
            <a:rPr lang="pl-PL" sz="2200" kern="1200" dirty="0" err="1"/>
            <a:t>static</a:t>
          </a:r>
          <a:r>
            <a:rPr lang="pl-PL" sz="2200" kern="1200" dirty="0"/>
            <a:t>) </a:t>
          </a:r>
          <a:r>
            <a:rPr lang="pl-PL" sz="2200" kern="1200" dirty="0" err="1"/>
            <a:t>typing</a:t>
          </a:r>
          <a:r>
            <a:rPr lang="pl-PL" sz="2200" kern="1200" dirty="0"/>
            <a:t>, but </a:t>
          </a:r>
          <a:r>
            <a:rPr lang="pl-PL" sz="2200" kern="1200" dirty="0" err="1"/>
            <a:t>types</a:t>
          </a:r>
          <a:r>
            <a:rPr lang="pl-PL" sz="2200" kern="1200" dirty="0"/>
            <a:t> do </a:t>
          </a:r>
          <a:r>
            <a:rPr lang="pl-PL" sz="2200" kern="1200" dirty="0" err="1"/>
            <a:t>matter</a:t>
          </a:r>
          <a:endParaRPr lang="en-US" sz="2200" kern="1200" dirty="0"/>
        </a:p>
      </dsp:txBody>
      <dsp:txXfrm>
        <a:off x="919851" y="1992590"/>
        <a:ext cx="9138548" cy="796407"/>
      </dsp:txXfrm>
    </dsp:sp>
    <dsp:sp modelId="{A0688F49-B2D2-4F0C-8847-44D889E15E46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976CD-5C91-43EF-A8F1-31FB368AA409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BB31E-2ED1-44E7-9121-914062545BCE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Code</a:t>
          </a:r>
          <a:r>
            <a:rPr lang="pl-PL" sz="2200" kern="1200" dirty="0"/>
            <a:t> </a:t>
          </a:r>
          <a:r>
            <a:rPr lang="pl-PL" sz="2200" kern="1200" dirty="0" err="1"/>
            <a:t>is</a:t>
          </a:r>
          <a:r>
            <a:rPr lang="pl-PL" sz="2200" kern="1200" dirty="0"/>
            <a:t> not </a:t>
          </a:r>
          <a:r>
            <a:rPr lang="pl-PL" sz="2200" kern="1200" dirty="0" err="1"/>
            <a:t>strongly</a:t>
          </a:r>
          <a:r>
            <a:rPr lang="pl-PL" sz="2200" kern="1200" dirty="0"/>
            <a:t> </a:t>
          </a:r>
          <a:r>
            <a:rPr lang="pl-PL" sz="2200" kern="1200" dirty="0" err="1"/>
            <a:t>structurized</a:t>
          </a:r>
          <a:endParaRPr lang="en-US" sz="2200" kern="1200" dirty="0"/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7A516-19E3-4C87-8154-7412F390E245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F8D8A-0943-4EF9-82F0-4C2AE2B0E8B7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CA997-FEC8-475B-8CB3-BB90C0931012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200" kern="1200" dirty="0" err="1"/>
            <a:t>scientific</a:t>
          </a:r>
          <a:endParaRPr lang="en-US" sz="2200" kern="1200" dirty="0"/>
        </a:p>
      </dsp:txBody>
      <dsp:txXfrm>
        <a:off x="4405" y="2245657"/>
        <a:ext cx="1763085" cy="705234"/>
      </dsp:txXfrm>
    </dsp:sp>
    <dsp:sp modelId="{1AF14792-074C-4105-B44B-898B8B55A130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FA468-7612-4165-AFC2-7F5B0685F05E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71C31-ED35-4B6E-9000-19221D50D185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200" kern="1200" dirty="0" err="1"/>
            <a:t>Artificial</a:t>
          </a:r>
          <a:r>
            <a:rPr lang="pl-PL" sz="2200" kern="1200" dirty="0"/>
            <a:t> </a:t>
          </a:r>
          <a:r>
            <a:rPr lang="pl-PL" sz="2200" kern="1200" dirty="0" err="1"/>
            <a:t>intelligence</a:t>
          </a:r>
          <a:endParaRPr lang="en-US" sz="2200" kern="1200" dirty="0"/>
        </a:p>
      </dsp:txBody>
      <dsp:txXfrm>
        <a:off x="2076031" y="2245657"/>
        <a:ext cx="1763085" cy="705234"/>
      </dsp:txXfrm>
    </dsp:sp>
    <dsp:sp modelId="{5F3C1351-8A8D-4E77-BDE7-3B11AD986502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D189A-6DAF-4629-90A8-901D605902F9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5F14E-0B42-4183-9481-53DB1608F67D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200" kern="1200" dirty="0"/>
            <a:t>Game development</a:t>
          </a:r>
          <a:endParaRPr lang="en-US" sz="2200" kern="1200" dirty="0"/>
        </a:p>
      </dsp:txBody>
      <dsp:txXfrm>
        <a:off x="4147657" y="2245657"/>
        <a:ext cx="1763085" cy="705234"/>
      </dsp:txXfrm>
    </dsp:sp>
    <dsp:sp modelId="{13D87DD4-ED28-4D6C-A6D0-FAB845F7089F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ABC83-AFB9-4988-9D8D-6F07A63A4D96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DA04F-6F89-46A6-88E2-041FBDB816C5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200" kern="1200" dirty="0"/>
            <a:t>Mobile </a:t>
          </a:r>
          <a:r>
            <a:rPr lang="pl-PL" sz="2200" kern="1200" dirty="0" err="1"/>
            <a:t>app</a:t>
          </a:r>
          <a:r>
            <a:rPr lang="pl-PL" sz="2200" kern="1200" dirty="0"/>
            <a:t> development</a:t>
          </a:r>
          <a:endParaRPr lang="en-US" sz="2200" kern="1200" dirty="0"/>
        </a:p>
      </dsp:txBody>
      <dsp:txXfrm>
        <a:off x="6219283" y="2245657"/>
        <a:ext cx="1763085" cy="705234"/>
      </dsp:txXfrm>
    </dsp:sp>
    <dsp:sp modelId="{B0A82689-78E4-474E-8B22-97EA04CDECBE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2535A-F9BE-4F94-BE17-7DD7908AEC23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CDAEA-B2FF-4B22-9EF5-1755705A5FEA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200" kern="1200" dirty="0"/>
            <a:t>And much </a:t>
          </a:r>
          <a:r>
            <a:rPr lang="pl-PL" sz="2200" kern="1200" dirty="0" err="1"/>
            <a:t>more</a:t>
          </a:r>
          <a:r>
            <a:rPr lang="pl-PL" sz="2200" kern="1200" dirty="0"/>
            <a:t>…</a:t>
          </a:r>
          <a:endParaRPr lang="en-US" sz="2200" kern="1200" dirty="0"/>
        </a:p>
      </dsp:txBody>
      <dsp:txXfrm>
        <a:off x="8290908" y="2245657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91BE3-106F-4D40-AFBA-B14731C6CA66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C26F8-8D57-4CFC-8E11-CAAFE96C25A0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F3B64-7341-4310-8497-D6C73FE537BF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i="1" kern="1200" dirty="0"/>
            <a:t># standard </a:t>
          </a:r>
          <a:r>
            <a:rPr lang="pl-PL" sz="1600" i="1" kern="1200" dirty="0" err="1"/>
            <a:t>comment</a:t>
          </a:r>
          <a:endParaRPr lang="en-US" sz="1600" kern="1200" dirty="0"/>
        </a:p>
      </dsp:txBody>
      <dsp:txXfrm>
        <a:off x="1311876" y="615237"/>
        <a:ext cx="8746523" cy="1135824"/>
      </dsp:txXfrm>
    </dsp:sp>
    <dsp:sp modelId="{1C88B155-C382-4BF3-A237-1773ADE4BED1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1AD25-8B3C-415A-8380-6CE2F2D1C9D0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A26A3-19A2-4233-98EF-D34230C2DBA4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i="1" kern="1200" dirty="0"/>
            <a:t>"""</a:t>
          </a:r>
          <a:br>
            <a:rPr lang="pl-PL" sz="1600" i="1" kern="1200" dirty="0"/>
          </a:br>
          <a:r>
            <a:rPr lang="pl-PL" sz="1600" i="1" kern="1200" dirty="0" err="1"/>
            <a:t>documentation</a:t>
          </a:r>
          <a:br>
            <a:rPr lang="pl-PL" sz="1600" i="1" kern="1200" dirty="0"/>
          </a:br>
          <a:r>
            <a:rPr lang="pl-PL" sz="1600" i="1" kern="1200" dirty="0" err="1"/>
            <a:t>comment</a:t>
          </a:r>
          <a:br>
            <a:rPr lang="pl-PL" sz="1600" i="1" kern="1200" dirty="0"/>
          </a:br>
          <a:r>
            <a:rPr lang="pl-PL" sz="1600" i="1" kern="1200" dirty="0"/>
            <a:t>"""</a:t>
          </a:r>
          <a:endParaRPr lang="en-US" sz="1600" kern="1200" dirty="0"/>
        </a:p>
      </dsp:txBody>
      <dsp:txXfrm>
        <a:off x="1311876" y="2035018"/>
        <a:ext cx="8746523" cy="113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43F0D-CA71-4346-8A32-112050C850FE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FD57F-56DB-4C02-932C-5BCA9940E760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91C1-2265-473A-815F-7566F7C4716C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number</a:t>
          </a:r>
          <a:r>
            <a:rPr lang="pl-PL" sz="2500" kern="1200" dirty="0"/>
            <a:t> = 34</a:t>
          </a:r>
          <a:endParaRPr lang="en-US" sz="2500" kern="1200" dirty="0"/>
        </a:p>
      </dsp:txBody>
      <dsp:txXfrm>
        <a:off x="1249101" y="462"/>
        <a:ext cx="8809298" cy="1081473"/>
      </dsp:txXfrm>
    </dsp:sp>
    <dsp:sp modelId="{48F23C9E-083E-483B-B018-2A8FBAF6EDE7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1DC34-A5E4-4BC0-8A74-0D23778DD5BB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7961-1281-434A-8A6D-BEFDB1990224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text</a:t>
          </a:r>
          <a:r>
            <a:rPr lang="pl-PL" sz="2500" kern="1200" dirty="0"/>
            <a:t> = </a:t>
          </a:r>
          <a:r>
            <a:rPr lang="pl-PL" sz="2500" b="1" kern="1200" dirty="0"/>
            <a:t>"Hello World"</a:t>
          </a:r>
          <a:endParaRPr lang="en-US" sz="2500" kern="1200" dirty="0"/>
        </a:p>
      </dsp:txBody>
      <dsp:txXfrm>
        <a:off x="1249101" y="1352303"/>
        <a:ext cx="8809298" cy="1081473"/>
      </dsp:txXfrm>
    </dsp:sp>
    <dsp:sp modelId="{FA60CFD3-5419-4D2E-8721-023C90356ABA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004AE-DD93-407E-9608-594C4644E765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A5671-548B-4D42-9233-508E3D05BA2E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real_number</a:t>
          </a:r>
          <a:r>
            <a:rPr lang="pl-PL" sz="2500" kern="1200" dirty="0"/>
            <a:t> = 3.4</a:t>
          </a:r>
          <a:endParaRPr lang="en-US" sz="2500" kern="1200" dirty="0"/>
        </a:p>
      </dsp:txBody>
      <dsp:txXfrm>
        <a:off x="1249101" y="2704144"/>
        <a:ext cx="8809298" cy="10814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096B0-E061-479C-9832-A526B980E6F1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FAF2E-EC67-4AB2-BE17-DE0903D7ACD6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799CB-13AF-40F5-81B6-A3B18559B49C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text</a:t>
          </a:r>
          <a:r>
            <a:rPr lang="pl-PL" sz="2500" kern="1200" dirty="0"/>
            <a:t> = </a:t>
          </a:r>
          <a:r>
            <a:rPr lang="pl-PL" sz="2500" kern="1200" dirty="0" err="1"/>
            <a:t>input</a:t>
          </a:r>
          <a:r>
            <a:rPr lang="pl-PL" sz="2500" kern="1200" dirty="0"/>
            <a:t>(</a:t>
          </a:r>
          <a:r>
            <a:rPr lang="pl-PL" sz="2500" b="1" kern="1200" dirty="0"/>
            <a:t>"Input </a:t>
          </a:r>
          <a:r>
            <a:rPr lang="pl-PL" sz="2500" b="1" kern="1200" dirty="0" err="1"/>
            <a:t>text</a:t>
          </a:r>
          <a:r>
            <a:rPr lang="pl-PL" sz="2500" b="1" kern="1200" dirty="0"/>
            <a:t>"</a:t>
          </a:r>
          <a:r>
            <a:rPr lang="pl-PL" sz="2500" kern="1200" dirty="0"/>
            <a:t>)</a:t>
          </a:r>
          <a:endParaRPr lang="en-US" sz="2500" kern="1200" dirty="0"/>
        </a:p>
      </dsp:txBody>
      <dsp:txXfrm>
        <a:off x="1311876" y="615237"/>
        <a:ext cx="8746523" cy="1135824"/>
      </dsp:txXfrm>
    </dsp:sp>
    <dsp:sp modelId="{43D7317C-EB9A-44A2-9C2D-CEE9E29D2FAB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69660-ED0F-4067-9979-786F1B0110ED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396B0-E7EB-422C-B9EC-5937BA9B6C4E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number</a:t>
          </a:r>
          <a:r>
            <a:rPr lang="pl-PL" sz="2500" kern="1200" dirty="0"/>
            <a:t> = </a:t>
          </a:r>
          <a:r>
            <a:rPr lang="pl-PL" sz="2500" kern="1200" dirty="0" err="1"/>
            <a:t>int</a:t>
          </a:r>
          <a:r>
            <a:rPr lang="pl-PL" sz="2500" kern="1200" dirty="0"/>
            <a:t>(</a:t>
          </a:r>
          <a:r>
            <a:rPr lang="pl-PL" sz="2500" kern="1200" dirty="0" err="1"/>
            <a:t>input</a:t>
          </a:r>
          <a:r>
            <a:rPr lang="pl-PL" sz="2500" kern="1200" dirty="0"/>
            <a:t>(</a:t>
          </a:r>
          <a:r>
            <a:rPr lang="pl-PL" sz="2500" b="1" kern="1200" dirty="0"/>
            <a:t>"Input </a:t>
          </a:r>
          <a:r>
            <a:rPr lang="pl-PL" sz="2500" b="1" kern="1200" dirty="0" err="1"/>
            <a:t>number</a:t>
          </a:r>
          <a:r>
            <a:rPr lang="pl-PL" sz="2500" b="1" kern="1200" dirty="0"/>
            <a:t>"</a:t>
          </a:r>
          <a:r>
            <a:rPr lang="pl-PL" sz="2500" kern="1200" dirty="0"/>
            <a:t>))</a:t>
          </a:r>
          <a:endParaRPr lang="en-US" sz="2500" kern="1200" dirty="0"/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96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22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0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7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53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827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8447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739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16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1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9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46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1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492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1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7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2DE68-7F2D-49D1-BB25-5CA96482F1C7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legalcode.p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7F5A857A-0ED8-448F-9924-B9D07414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3 -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FE2854-55CD-4F84-8E67-68285BB3C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pl-PL" dirty="0"/>
              <a:t>Damian Kurpiewski</a:t>
            </a:r>
          </a:p>
        </p:txBody>
      </p:sp>
      <p:pic>
        <p:nvPicPr>
          <p:cNvPr id="39" name="Graphic 6">
            <a:extLst>
              <a:ext uri="{FF2B5EF4-FFF2-40B4-BE49-F238E27FC236}">
                <a16:creationId xmlns:a16="http://schemas.microsoft.com/office/drawing/2014/main" id="{4B031639-3CA0-4BDB-85C1-8DF61B8A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>
            <a:hlinkClick r:id="rId4"/>
            <a:extLst>
              <a:ext uri="{FF2B5EF4-FFF2-40B4-BE49-F238E27FC236}">
                <a16:creationId xmlns:a16="http://schemas.microsoft.com/office/drawing/2014/main" id="{1D7AB280-029A-49B4-82BB-04F22627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11" y="5701446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306E9B-DA93-47A8-97D6-FD6E4C3C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Comparison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operators</a:t>
            </a:r>
            <a:r>
              <a:rPr lang="pl-PL" sz="3600" dirty="0">
                <a:solidFill>
                  <a:srgbClr val="FFFFFF"/>
                </a:solidFill>
              </a:rPr>
              <a:t>
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08119-0354-4687-9320-FFDDD656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!=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 b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 b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BF18F9-DBD2-43D4-8A13-8C1F8243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/>
              <a:t>Input</a:t>
            </a:r>
          </a:p>
        </p:txBody>
      </p:sp>
      <p:graphicFrame>
        <p:nvGraphicFramePr>
          <p:cNvPr id="51" name="Symbol zastępczy zawartości 2">
            <a:extLst>
              <a:ext uri="{FF2B5EF4-FFF2-40B4-BE49-F238E27FC236}">
                <a16:creationId xmlns:a16="http://schemas.microsoft.com/office/drawing/2014/main" id="{6227B13F-2CF3-4168-BC79-B45BFD1FD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3144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76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4E4204-8FA6-4407-94FC-028844B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Output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50B672-1B93-4C99-B344-41DE9BD7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3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44C5F3-FED1-45DB-ADD7-82627BA0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Conditional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statement</a:t>
            </a:r>
            <a:r>
              <a:rPr lang="pl-PL" sz="3600" dirty="0">
                <a:solidFill>
                  <a:srgbClr val="FFFFFF"/>
                </a:solidFill>
              </a:rPr>
              <a:t>
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B793C3-5B79-460F-8F97-E89157C1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Warm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"Hot!"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135552-9149-424B-9D87-2638959C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Conditional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while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loop</a:t>
            </a:r>
            <a:r>
              <a:rPr lang="pl-PL" sz="3600" dirty="0">
                <a:solidFill>
                  <a:srgbClr val="FFFFFF"/>
                </a:solidFill>
              </a:rPr>
              <a:t>
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079556-9847-4235-93BC-93B80BF4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f"x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5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80A360-2C4F-4877-A0E3-8356A71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For </a:t>
            </a:r>
            <a:r>
              <a:rPr lang="pl-PL" sz="3600" dirty="0" err="1">
                <a:solidFill>
                  <a:srgbClr val="FFFFFF"/>
                </a:solidFill>
              </a:rPr>
              <a:t>counting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loop</a:t>
            </a:r>
            <a:r>
              <a:rPr lang="pl-PL" sz="3600" dirty="0">
                <a:solidFill>
                  <a:srgbClr val="FFFFFF"/>
                </a:solidFill>
              </a:rPr>
              <a:t>
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9D63D-9DF3-4B82-B78B-AAA4B103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f"i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80A360-2C4F-4877-A0E3-8356A71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For counting loop with negative step
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9D63D-9DF3-4B82-B78B-AAA4B103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f"i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2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C78309-00D2-488E-8482-A8738D85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Lists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FDCB08-C1E1-4BAB-A2A1-172A1D83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filled_list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filled_list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5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00F108-44D6-402D-A1F7-A49A7951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Lists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582328-DAF7-491E-9C1C-1877C466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[10, 20, 30]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5D47F5-4EC8-4A5F-A9E9-BEF41080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Functions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2F41B4-CC18-4456-BCCE-B999C2E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sum(a, b):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7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3E078-ADB6-4631-AA89-08A886FB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3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FAEBEE9-2329-405C-8B27-24CEF260B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0034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4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85496F-5475-407F-AD24-1EB8675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Functions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885A1E-912B-44FF-80C6-EBE31D67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point(a):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a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a *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(point(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(5, 10)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3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CAAA0C-1DE4-460D-BD78-4D08EA0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Functions</a:t>
            </a:r>
            <a:r>
              <a:rPr lang="pl-PL" sz="3600" dirty="0">
                <a:solidFill>
                  <a:srgbClr val="FFFFFF"/>
                </a:solidFill>
              </a:rPr>
              <a:t> – </a:t>
            </a:r>
            <a:r>
              <a:rPr lang="pl-PL" sz="3600" dirty="0" err="1">
                <a:solidFill>
                  <a:srgbClr val="FFFFFF"/>
                </a:solidFill>
              </a:rPr>
              <a:t>types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suggestions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C720E-57B6-4B25-BE75-F96E312F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66D2DC-12DF-43E7-875A-AD7D10C6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Classes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F58433-56A3-463A-8ED0-7E850A29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164234" cy="5646208"/>
          </a:xfrm>
        </p:spPr>
        <p:txBody>
          <a:bodyPr anchor="ctr"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pl-PL" altLang="pl-PL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altLang="pl-PL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is_square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rect.is_square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rect.h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rect.is_square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99C6D-BE2A-4674-BA1E-07091AF1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3 - </a:t>
            </a:r>
            <a:r>
              <a:rPr lang="pl-PL" dirty="0" err="1"/>
              <a:t>libriaries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2B39BB1-1B05-49A5-9210-5E5446A68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6781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886AAFA9-B5DD-4D1C-BC4E-545D0D3F3E50}"/>
              </a:ext>
            </a:extLst>
          </p:cNvPr>
          <p:cNvSpPr/>
          <p:nvPr/>
        </p:nvSpPr>
        <p:spPr>
          <a:xfrm>
            <a:off x="1096963" y="1867682"/>
            <a:ext cx="5614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different</a:t>
            </a:r>
            <a:r>
              <a:rPr lang="pl-PL" sz="2400" dirty="0"/>
              <a:t> </a:t>
            </a:r>
            <a:r>
              <a:rPr lang="pl-PL" sz="2400" dirty="0" err="1"/>
              <a:t>libraries</a:t>
            </a:r>
            <a:r>
              <a:rPr lang="pl-PL" sz="2400" dirty="0"/>
              <a:t> </a:t>
            </a:r>
            <a:r>
              <a:rPr lang="pl-PL" sz="2400" dirty="0" err="1"/>
              <a:t>available</a:t>
            </a:r>
            <a:r>
              <a:rPr lang="pl-PL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19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4E498B-590A-4E9B-AC02-380CEE3B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Python 3 – dependency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7B21C1-10B1-42F4-B987-42588B11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To manage dependencies and automatically install and update libraries, use the </a:t>
            </a:r>
            <a:r>
              <a:rPr lang="en-US" b="1" dirty="0"/>
              <a:t>pip</a:t>
            </a:r>
            <a:r>
              <a:rPr lang="en-US" dirty="0"/>
              <a:t> command</a:t>
            </a:r>
            <a:endParaRPr lang="pl-PL" dirty="0"/>
          </a:p>
          <a:p>
            <a:endParaRPr lang="pl-PL" b="1" dirty="0"/>
          </a:p>
          <a:p>
            <a:r>
              <a:rPr lang="en-US" dirty="0"/>
              <a:t>With one command we can install the necessary library:</a:t>
            </a:r>
            <a:endParaRPr lang="pl-PL" dirty="0"/>
          </a:p>
          <a:p>
            <a:pPr algn="ctr"/>
            <a:r>
              <a:rPr lang="pl-PL" b="1" i="1" dirty="0"/>
              <a:t>pip </a:t>
            </a:r>
            <a:r>
              <a:rPr lang="pl-PL" b="1" i="1" dirty="0" err="1"/>
              <a:t>install</a:t>
            </a:r>
            <a:r>
              <a:rPr lang="pl-PL" b="1" i="1" dirty="0"/>
              <a:t> [</a:t>
            </a:r>
            <a:r>
              <a:rPr lang="pl-PL" b="1" i="1" dirty="0" err="1"/>
              <a:t>library</a:t>
            </a:r>
            <a:r>
              <a:rPr lang="pl-PL" b="1" i="1" dirty="0"/>
              <a:t> </a:t>
            </a:r>
            <a:r>
              <a:rPr lang="pl-PL" b="1" i="1" dirty="0" err="1"/>
              <a:t>name</a:t>
            </a:r>
            <a:r>
              <a:rPr lang="pl-PL" b="1" i="1" dirty="0"/>
              <a:t>]</a:t>
            </a:r>
          </a:p>
          <a:p>
            <a:pPr algn="ctr"/>
            <a:endParaRPr lang="pl-PL" b="1" i="1" dirty="0"/>
          </a:p>
          <a:p>
            <a:r>
              <a:rPr lang="en-US" dirty="0"/>
              <a:t>The required libraries for the project are usually placed in the </a:t>
            </a:r>
            <a:r>
              <a:rPr lang="en-US" b="1" dirty="0"/>
              <a:t>requirements.txt</a:t>
            </a:r>
            <a:r>
              <a:rPr lang="pl-PL" b="1" dirty="0"/>
              <a:t> </a:t>
            </a:r>
            <a:r>
              <a:rPr lang="pl-PL" dirty="0"/>
              <a:t>file</a:t>
            </a:r>
            <a:r>
              <a:rPr lang="en-US" dirty="0"/>
              <a:t>
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9465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2CC105E-3FC9-459B-8976-DF3C8F7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Python 3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2F68DF-57AC-4E96-9224-1279D238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Language constructions
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108FD-3FD4-429F-A063-FBF1C1091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75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72D8F-94B4-46DD-8116-E9F97949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Comments</a:t>
            </a:r>
            <a:endParaRPr lang="pl-PL" dirty="0"/>
          </a:p>
        </p:txBody>
      </p:sp>
      <p:graphicFrame>
        <p:nvGraphicFramePr>
          <p:cNvPr id="53" name="Symbol zastępczy zawartości 2">
            <a:extLst>
              <a:ext uri="{FF2B5EF4-FFF2-40B4-BE49-F238E27FC236}">
                <a16:creationId xmlns:a16="http://schemas.microsoft.com/office/drawing/2014/main" id="{4AE4239D-3877-40FE-99EE-3BDAAF196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8019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92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8554F-110B-41C1-8175-A11212E2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Variables</a:t>
            </a:r>
            <a:endParaRPr lang="pl-PL" dirty="0"/>
          </a:p>
        </p:txBody>
      </p:sp>
      <p:graphicFrame>
        <p:nvGraphicFramePr>
          <p:cNvPr id="27" name="Symbol zastępczy zawartości 2">
            <a:extLst>
              <a:ext uri="{FF2B5EF4-FFF2-40B4-BE49-F238E27FC236}">
                <a16:creationId xmlns:a16="http://schemas.microsoft.com/office/drawing/2014/main" id="{43C4FF17-9F3A-4C96-B158-07E315275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2904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7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5ABCF7-7717-4620-B1CC-754A5F62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Arithmetic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operators</a:t>
            </a:r>
            <a:r>
              <a:rPr lang="pl-PL" sz="3600" dirty="0">
                <a:solidFill>
                  <a:srgbClr val="FFFFFF"/>
                </a:solidFill>
              </a:rPr>
              <a:t>
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08C2FD-85F4-4152-A1DB-B8554597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a + b   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13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* b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quotient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/ b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3.3333...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modulo = a % b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** b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1000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1728EB-B16C-4364-91E1-4E78830A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Assignment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operators</a:t>
            </a:r>
            <a:r>
              <a:rPr lang="pl-PL" sz="3600" dirty="0">
                <a:solidFill>
                  <a:srgbClr val="FFFFFF"/>
                </a:solidFill>
              </a:rPr>
              <a:t>
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62EDBF-4B32-4CB2-B2AA-A89FAC10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-=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10.0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2.0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**=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8.0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607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811</Words>
  <Application>Microsoft Office PowerPoint</Application>
  <PresentationFormat>Panoramiczny</PresentationFormat>
  <Paragraphs>61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 2</vt:lpstr>
      <vt:lpstr>HDOfficeLightV0</vt:lpstr>
      <vt:lpstr>Retrospekcja</vt:lpstr>
      <vt:lpstr>Python 3 - introduction</vt:lpstr>
      <vt:lpstr>Python 3</vt:lpstr>
      <vt:lpstr>Python 3 - libriaries</vt:lpstr>
      <vt:lpstr>Python 3 – dependency management</vt:lpstr>
      <vt:lpstr>Python 3</vt:lpstr>
      <vt:lpstr>Comments</vt:lpstr>
      <vt:lpstr>Variables</vt:lpstr>
      <vt:lpstr>Arithmetic operators
</vt:lpstr>
      <vt:lpstr>Assignment operators
</vt:lpstr>
      <vt:lpstr>Comparison operators
</vt:lpstr>
      <vt:lpstr>Input</vt:lpstr>
      <vt:lpstr>Output</vt:lpstr>
      <vt:lpstr>Conditional statement
</vt:lpstr>
      <vt:lpstr>Conditional while loop
</vt:lpstr>
      <vt:lpstr>For counting loop
</vt:lpstr>
      <vt:lpstr>For counting loop with negative step
</vt:lpstr>
      <vt:lpstr>Lists</vt:lpstr>
      <vt:lpstr>Lists</vt:lpstr>
      <vt:lpstr>Functions</vt:lpstr>
      <vt:lpstr>Functions</vt:lpstr>
      <vt:lpstr>Functions – types suggestions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Damian Kurpiewski</dc:creator>
  <cp:lastModifiedBy>Damian Kurpiewski</cp:lastModifiedBy>
  <cp:revision>1</cp:revision>
  <dcterms:created xsi:type="dcterms:W3CDTF">2019-07-22T09:10:33Z</dcterms:created>
  <dcterms:modified xsi:type="dcterms:W3CDTF">2021-10-13T04:46:05Z</dcterms:modified>
</cp:coreProperties>
</file>