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92412"/>
  </p:normalViewPr>
  <p:slideViewPr>
    <p:cSldViewPr snapToGrid="0" snapToObjects="1">
      <p:cViewPr varScale="1">
        <p:scale>
          <a:sx n="102" d="100"/>
          <a:sy n="102" d="100"/>
        </p:scale>
        <p:origin x="1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91DF6-0964-5447-AAB0-7945563B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4C0679-8733-AE44-92FB-68591C73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4D8B42-5636-EF42-B7E4-8A8060B7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5671C4-8EA1-CB48-86E7-4EC62DDD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8C5141-37DD-264D-A028-BE2C6BEB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13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E044EF-585D-A249-AEE5-3181F127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B63908-B9BA-D349-82DE-DE86D5CCA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587470-9A90-E546-AD9C-92D7D269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3DA61D-A93D-5948-93AD-D5D0D0F9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1891DB-BE5B-F548-AAF4-89782A36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24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0CDD27E-0D0D-5B43-A8CE-B61568C2D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FB44433-A16C-6D4A-8477-348D71E1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5FFB5F-1D98-C140-8FFB-823A4A4D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B314CB-C976-1E4F-9E92-EAB40DE3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45261F-724D-9F4B-909F-E29D0690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19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633587-AAED-4D4A-AD2D-3DE7EA76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193212-ED4D-2D4B-B1F7-7779585D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5A685A-9E0C-FE4A-B56A-05272725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A5671E-1EDE-E944-9EFD-6A3C175F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061607-65CF-D74C-85C4-039DD07C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766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70D09B-5A44-734B-A690-9F73CFF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9CA139-85D2-1A43-B261-F92B50D79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D588D5-FBF5-ED4F-A731-564A2A16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EEBE20-EB80-9C42-B4B0-BD37C319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850CFB-27E7-6E45-9A9C-B1F25190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331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3D3A6C-DB53-C54D-854C-0DDFB671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DD42A5-1928-C546-863E-3D1182E09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BC984FA-9BE4-A549-A455-6E567F795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64F37F-87D5-D044-A3CD-332E4A73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1EEFFEA-FCF0-F74B-8745-9A4DB2D5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2167ADB-EE72-2B4B-8B27-6DCC105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74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125518-421B-3A49-8147-8A9B7B8D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4A02E3-E439-CA4B-B306-A3513EA3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D9E8E02-F567-DD4D-A909-C747C1369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39F687-4299-CC41-AC61-322F50E46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369726D-6938-6945-A97B-F1C1A39A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77395E5-1CF2-0E4A-9F76-65028034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E1002B6-A0E0-5944-AE76-83A1BB8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7A5D1DC-9FB8-6747-9517-E6D3EF47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89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6B271-2D3B-3540-ACC7-66EA036A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8373545-BD0C-504B-BD3D-1A5464D0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D57511-E5E3-6A4B-9997-CC91D6C3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4A34A18-709E-8942-8B60-8A409BC6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245B62-7A7D-4F49-825A-F15067E4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945F52D-60D3-F44B-A6EF-9A84B757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225D75-7636-4343-A222-6187CD26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556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17A192-0BFF-8E43-A29D-6CEBFBD1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388D32-920C-9C44-86DD-3B38DA27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29BCA74-9AD2-A04C-AAC8-6E7850621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787E0F-BBF6-8047-9D17-D3ACA935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83079A8-3B03-F643-85A3-B027813D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0B5AF5-44E5-134A-8F0A-7B7B7178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6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AFBCBE-5DEB-FE44-AF2B-0388932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6B75D35-E049-5140-A8E3-5947BE156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5105A62-2EB5-FA4D-BB42-465F5E52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85E58C1-A096-B14F-B899-4E32FEFD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FC60A5-EE47-3743-84A3-23071E66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762DB0F-C5D0-484B-A1A1-2BA9E19D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0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94401C6-AD71-AD4C-8142-D2E44B99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8B14B9E-B2A1-1D48-AEE8-150F5DCD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CF48F0-C42B-AB48-ACD3-C57927701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D596-FBF0-3B45-8A23-7124DEB883D8}" type="datetimeFigureOut">
              <a:rPr lang="pl-PL" smtClean="0"/>
              <a:t>15.05.2018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8B0D55-D78E-D640-B5FC-F668ECB56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B4EF37-5800-EF43-9F5E-E7FEEF599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052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f/ff/Sudoku-by-L2G-20050714.svg/2000px-Sudoku-by-L2G-20050714.svg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CCE39-4C81-9747-89BC-036D41A21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Zadanie: </a:t>
            </a:r>
            <a:r>
              <a:rPr lang="pl-PL" dirty="0" err="1"/>
              <a:t>Sudoku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8E0907-E0E3-DD4A-8873-C78C5E391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68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0CB605-B40C-6041-B466-0AE79879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6357BC-1473-1C41-8B9F-B7B45EBD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 sprawdzić, czy zadany zbiór elementów zawiera wszystkie liczby z przedziału [1,9] bez powtórzeń</a:t>
            </a:r>
          </a:p>
        </p:txBody>
      </p:sp>
    </p:spTree>
    <p:extLst>
      <p:ext uri="{BB962C8B-B14F-4D97-AF65-F5344CB8AC3E}">
        <p14:creationId xmlns:p14="http://schemas.microsoft.com/office/powerpoint/2010/main" val="202760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2B3D0A-3A3D-E741-AD3C-1AEE0876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90007C-2489-2041-B7A9-782900D5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https://upload.wikimedia.org/wikipedia/commons/thumb/f/ff/Sudoku-by-L2G-20050714.svg/2000px-Sudoku-by-L2G-20050714.svg.png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107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86D8C7-0682-7646-A121-C256B978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5439F6-7C3C-5742-99B3-D63CCDD8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czym polega słynna zagadka </a:t>
            </a:r>
            <a:r>
              <a:rPr lang="pl-PL" dirty="0" err="1"/>
              <a:t>Sudoku</a:t>
            </a:r>
            <a:r>
              <a:rPr lang="pl-PL" dirty="0"/>
              <a:t> pewnie każdy wie, ale przypomnijmy</a:t>
            </a:r>
          </a:p>
          <a:p>
            <a:r>
              <a:rPr lang="pl-PL" dirty="0" err="1"/>
              <a:t>Sudoku</a:t>
            </a:r>
            <a:r>
              <a:rPr lang="pl-PL" dirty="0"/>
              <a:t> to kwadratowa siatka o wymiarach 9x9</a:t>
            </a:r>
          </a:p>
          <a:p>
            <a:r>
              <a:rPr lang="pl-PL" dirty="0"/>
              <a:t>Każde pole tej siatki to kwadrat 1x1</a:t>
            </a:r>
          </a:p>
          <a:p>
            <a:r>
              <a:rPr lang="pl-PL" dirty="0"/>
              <a:t>Dodatkowo podzielone jest na 9 kwadratów o wymiarach 3x3</a:t>
            </a:r>
          </a:p>
          <a:p>
            <a:r>
              <a:rPr lang="pl-PL" dirty="0"/>
              <a:t>Niektóre pola zwierają w sobie już liczby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695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46E6B87-EB0A-EA4F-ACDE-D86B5185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D2745A4-51F4-9049-B5BB-48E92D46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</a:t>
            </a:r>
          </a:p>
        </p:txBody>
      </p:sp>
    </p:spTree>
    <p:extLst>
      <p:ext uri="{BB962C8B-B14F-4D97-AF65-F5344CB8AC3E}">
        <p14:creationId xmlns:p14="http://schemas.microsoft.com/office/powerpoint/2010/main" val="173435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6761DA-5DDB-F040-A838-58C9876B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Treść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64F499-A0DF-C34D-A415-B3BF378D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Zadanie polega na wypełnieniu wszystkich pól liczbami od 1-9, tak aby:</a:t>
            </a:r>
          </a:p>
          <a:p>
            <a:pPr lvl="1">
              <a:lnSpc>
                <a:spcPct val="150000"/>
              </a:lnSpc>
            </a:pPr>
            <a:r>
              <a:rPr lang="pl-PL" sz="2800" dirty="0"/>
              <a:t>W każdym wierszu i każdej kolumnie znalazła się dokładnie jedna liczba z przedziału 1-9</a:t>
            </a:r>
          </a:p>
          <a:p>
            <a:pPr lvl="1">
              <a:lnSpc>
                <a:spcPct val="150000"/>
              </a:lnSpc>
            </a:pPr>
            <a:r>
              <a:rPr lang="pl-PL" sz="2800" dirty="0"/>
              <a:t>Także w każdym wyznaczonym kwadracie 3x3 liczby nie mogą się powtarzać</a:t>
            </a:r>
          </a:p>
        </p:txBody>
      </p:sp>
    </p:spTree>
    <p:extLst>
      <p:ext uri="{BB962C8B-B14F-4D97-AF65-F5344CB8AC3E}">
        <p14:creationId xmlns:p14="http://schemas.microsoft.com/office/powerpoint/2010/main" val="101118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0FC7EB-D475-E34E-A9DB-ACE9721E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9BE135-5E0E-AD45-ADB7-343FC089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Do rozwiązywania </a:t>
            </a:r>
            <a:r>
              <a:rPr lang="pl-PL" dirty="0" err="1"/>
              <a:t>Sudoku</a:t>
            </a:r>
            <a:r>
              <a:rPr lang="pl-PL" dirty="0"/>
              <a:t> jest kilka różnych podejść</a:t>
            </a:r>
          </a:p>
          <a:p>
            <a:pPr>
              <a:lnSpc>
                <a:spcPct val="150000"/>
              </a:lnSpc>
            </a:pPr>
            <a:r>
              <a:rPr lang="pl-PL" dirty="0"/>
              <a:t>Zacznijmy jednak od czegoś prostszego</a:t>
            </a:r>
          </a:p>
          <a:p>
            <a:pPr>
              <a:lnSpc>
                <a:spcPct val="150000"/>
              </a:lnSpc>
            </a:pPr>
            <a:r>
              <a:rPr lang="pl-PL" dirty="0"/>
              <a:t>Dostajemy rozwiązane </a:t>
            </a:r>
            <a:r>
              <a:rPr lang="pl-PL" dirty="0" err="1"/>
              <a:t>Sudoku</a:t>
            </a:r>
            <a:r>
              <a:rPr lang="pl-PL" dirty="0"/>
              <a:t> i mamy sprawdzić, czy jest rozwiązane poprawnie</a:t>
            </a:r>
          </a:p>
        </p:txBody>
      </p:sp>
    </p:spTree>
    <p:extLst>
      <p:ext uri="{BB962C8B-B14F-4D97-AF65-F5344CB8AC3E}">
        <p14:creationId xmlns:p14="http://schemas.microsoft.com/office/powerpoint/2010/main" val="671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89C352-6F94-0849-A6E8-2B93F7FE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- 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8CEC22-23CB-6E47-8547-E60A9E44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Dane:</a:t>
            </a:r>
          </a:p>
          <a:p>
            <a:pPr lvl="1"/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sudoku</a:t>
            </a:r>
            <a:r>
              <a:rPr lang="pl-PL" dirty="0"/>
              <a:t> – dwuwymiarowa tablica opisująca rozwiązanie </a:t>
            </a:r>
            <a:r>
              <a:rPr lang="pl-PL" dirty="0" err="1"/>
              <a:t>sudoku</a:t>
            </a:r>
            <a:r>
              <a:rPr lang="pl-PL" dirty="0"/>
              <a:t>; tablica zawiera liczby naturalne z przedziału [1,9]</a:t>
            </a:r>
          </a:p>
          <a:p>
            <a:pPr marL="0" indent="0">
              <a:buNone/>
            </a:pPr>
            <a:r>
              <a:rPr lang="pl-PL" b="1" dirty="0"/>
              <a:t>Wynik:</a:t>
            </a:r>
          </a:p>
          <a:p>
            <a:pPr lvl="1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pl-PL" dirty="0"/>
              <a:t> – jeżeli podane </a:t>
            </a:r>
            <a:r>
              <a:rPr lang="pl-PL" dirty="0" err="1"/>
              <a:t>sudoku</a:t>
            </a:r>
            <a:r>
              <a:rPr lang="pl-PL" dirty="0"/>
              <a:t> rozwiązane jest poprawnie</a:t>
            </a:r>
          </a:p>
          <a:p>
            <a:pPr lvl="1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ZLE</a:t>
            </a:r>
            <a:r>
              <a:rPr lang="pl-PL" dirty="0"/>
              <a:t> – w przeciwnym przypadku</a:t>
            </a:r>
          </a:p>
        </p:txBody>
      </p:sp>
    </p:spTree>
    <p:extLst>
      <p:ext uri="{BB962C8B-B14F-4D97-AF65-F5344CB8AC3E}">
        <p14:creationId xmlns:p14="http://schemas.microsoft.com/office/powerpoint/2010/main" val="179154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565694-7C5D-DA47-A916-8CB1A761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6107B2-45B2-2D45-BFE2-DC2A0879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Rozwiązanie zadania możemy rozbić na kilka części</a:t>
            </a:r>
          </a:p>
          <a:p>
            <a:pPr>
              <a:lnSpc>
                <a:spcPct val="100000"/>
              </a:lnSpc>
            </a:pPr>
            <a:r>
              <a:rPr lang="pl-PL" dirty="0"/>
              <a:t>Musimy sprawdzić poprawność:</a:t>
            </a:r>
          </a:p>
          <a:p>
            <a:pPr lvl="1">
              <a:lnSpc>
                <a:spcPct val="100000"/>
              </a:lnSpc>
            </a:pPr>
            <a:r>
              <a:rPr lang="pl-PL" dirty="0"/>
              <a:t>Kolumn</a:t>
            </a:r>
          </a:p>
          <a:p>
            <a:pPr lvl="1">
              <a:lnSpc>
                <a:spcPct val="100000"/>
              </a:lnSpc>
            </a:pPr>
            <a:r>
              <a:rPr lang="pl-PL" dirty="0"/>
              <a:t>Wierszy</a:t>
            </a:r>
          </a:p>
          <a:p>
            <a:pPr lvl="1">
              <a:lnSpc>
                <a:spcPct val="100000"/>
              </a:lnSpc>
            </a:pPr>
            <a:r>
              <a:rPr lang="pl-PL" dirty="0"/>
              <a:t>Kwadratów</a:t>
            </a:r>
          </a:p>
          <a:p>
            <a:pPr>
              <a:lnSpc>
                <a:spcPct val="100000"/>
              </a:lnSpc>
            </a:pPr>
            <a:r>
              <a:rPr lang="pl-PL" dirty="0"/>
              <a:t>Test poprawności sprowadza się do sprawdzenia, czy w danym zbiorze znajdują się wszystkie liczby z przedziału [1,9], a każda dokładnie raz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876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BAD12-422B-0A44-B29E-246C1B8B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1998FF-A30D-A94C-B225-443E5070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Gdy już wiemy, co musimy sprawdzić, możemy poszczególne części naszego rozwiązania zapisać za pomocą funkcji</a:t>
            </a:r>
          </a:p>
          <a:p>
            <a:r>
              <a:rPr lang="pl-PL" dirty="0"/>
              <a:t>Utworzymy funkcje:</a:t>
            </a:r>
          </a:p>
          <a:p>
            <a:pPr lvl="1"/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sprawdz_wiersz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sprawdz_kolumne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sprawdz_kwadrat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Rozwiązanie sprowadzi się wówczas do odpowiedniego wywołania poszczególnych funkcji</a:t>
            </a:r>
          </a:p>
        </p:txBody>
      </p:sp>
    </p:spTree>
    <p:extLst>
      <p:ext uri="{BB962C8B-B14F-4D97-AF65-F5344CB8AC3E}">
        <p14:creationId xmlns:p14="http://schemas.microsoft.com/office/powerpoint/2010/main" val="16962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E182DB-1B60-E842-9A1F-FF626170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- 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BF47C9-50A5-C146-8680-5A9DA59C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Aby ułatwić sobie napisanie rozwiązania, zdefiniujmy tablicę zawierającą rozwiązanie </a:t>
            </a:r>
            <a:r>
              <a:rPr lang="pl-PL" dirty="0" err="1"/>
              <a:t>Sudoku</a:t>
            </a:r>
            <a:r>
              <a:rPr lang="pl-PL" dirty="0"/>
              <a:t> jako globalną</a:t>
            </a:r>
          </a:p>
          <a:p>
            <a:pPr>
              <a:lnSpc>
                <a:spcPct val="100000"/>
              </a:lnSpc>
            </a:pPr>
            <a:r>
              <a:rPr lang="pl-PL" dirty="0"/>
              <a:t>Dzięki temu nie będziemy musieli przekazywać jej do każdej funkcji</a:t>
            </a:r>
          </a:p>
          <a:p>
            <a:pPr>
              <a:lnSpc>
                <a:spcPct val="100000"/>
              </a:lnSpc>
            </a:pPr>
            <a:r>
              <a:rPr lang="pl-PL" dirty="0"/>
              <a:t>Przekazywanie dwuwymiarowych tablic do funkcji w C++ bywa problematyczne</a:t>
            </a:r>
          </a:p>
        </p:txBody>
      </p:sp>
    </p:spTree>
    <p:extLst>
      <p:ext uri="{BB962C8B-B14F-4D97-AF65-F5344CB8AC3E}">
        <p14:creationId xmlns:p14="http://schemas.microsoft.com/office/powerpoint/2010/main" val="1046592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311</Words>
  <Application>Microsoft Office PowerPoint</Application>
  <PresentationFormat>Panoramiczny</PresentationFormat>
  <Paragraphs>44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Motyw pakietu Office</vt:lpstr>
      <vt:lpstr>Zadanie: Sudoku</vt:lpstr>
      <vt:lpstr>Treść</vt:lpstr>
      <vt:lpstr>Przykład</vt:lpstr>
      <vt:lpstr>Treść c.d.</vt:lpstr>
      <vt:lpstr>Zadanie</vt:lpstr>
      <vt:lpstr>Zadanie - specyfikacja</vt:lpstr>
      <vt:lpstr>Rozwiązanie</vt:lpstr>
      <vt:lpstr>Rozwiązanie</vt:lpstr>
      <vt:lpstr>Rozwiązanie - implementacja</vt:lpstr>
      <vt:lpstr>Problem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Zadanie: Sudoku</dc:title>
  <dc:creator>Damian Kurpiewski</dc:creator>
  <cp:lastModifiedBy>Damian Kurpiewski</cp:lastModifiedBy>
  <cp:revision>7</cp:revision>
  <dcterms:created xsi:type="dcterms:W3CDTF">2018-05-14T10:05:07Z</dcterms:created>
  <dcterms:modified xsi:type="dcterms:W3CDTF">2018-05-15T09:36:03Z</dcterms:modified>
</cp:coreProperties>
</file>