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691E"/>
    <a:srgbClr val="808000"/>
    <a:srgbClr val="FF00FF"/>
    <a:srgbClr val="D8117D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2375"/>
  </p:normalViewPr>
  <p:slideViewPr>
    <p:cSldViewPr snapToGrid="0" snapToObjects="1">
      <p:cViewPr varScale="1">
        <p:scale>
          <a:sx n="103" d="100"/>
          <a:sy n="103" d="100"/>
        </p:scale>
        <p:origin x="2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6754E-AB39-0A4E-B72E-0FA94EA19E9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pl-PL"/>
        </a:p>
      </dgm:t>
    </dgm:pt>
    <dgm:pt modelId="{510A3989-00C8-184A-AD3C-28E507DEDB19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 dirty="0"/>
            <a:t>Rastrowa</a:t>
          </a:r>
        </a:p>
      </dgm:t>
    </dgm:pt>
    <dgm:pt modelId="{70143E6D-876C-5544-9B0B-39DE40AB8B6A}" type="parTrans" cxnId="{E9D41F50-E676-7E4A-BA83-99F08F4E4D0C}">
      <dgm:prSet/>
      <dgm:spPr/>
      <dgm:t>
        <a:bodyPr/>
        <a:lstStyle/>
        <a:p>
          <a:endParaRPr lang="pl-PL"/>
        </a:p>
      </dgm:t>
    </dgm:pt>
    <dgm:pt modelId="{5D530942-E40E-524D-8C84-8008BE6D9E29}" type="sibTrans" cxnId="{E9D41F50-E676-7E4A-BA83-99F08F4E4D0C}">
      <dgm:prSet/>
      <dgm:spPr/>
      <dgm:t>
        <a:bodyPr/>
        <a:lstStyle/>
        <a:p>
          <a:endParaRPr lang="pl-PL"/>
        </a:p>
      </dgm:t>
    </dgm:pt>
    <dgm:pt modelId="{43068B60-398E-A745-9360-FA7C0AEC09A3}">
      <dgm:prSet phldrT="[Tekst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pl-PL" sz="3600" dirty="0"/>
            <a:t>Opisuje piksele</a:t>
          </a:r>
        </a:p>
      </dgm:t>
    </dgm:pt>
    <dgm:pt modelId="{9C25A524-98F2-0049-928D-9A8ACFD84F82}" type="parTrans" cxnId="{4425D87D-3316-3940-A523-CC008EE25874}">
      <dgm:prSet/>
      <dgm:spPr/>
      <dgm:t>
        <a:bodyPr/>
        <a:lstStyle/>
        <a:p>
          <a:endParaRPr lang="pl-PL"/>
        </a:p>
      </dgm:t>
    </dgm:pt>
    <dgm:pt modelId="{095DC03D-EEED-F34B-8346-B178ECD1146D}" type="sibTrans" cxnId="{4425D87D-3316-3940-A523-CC008EE25874}">
      <dgm:prSet/>
      <dgm:spPr/>
      <dgm:t>
        <a:bodyPr/>
        <a:lstStyle/>
        <a:p>
          <a:endParaRPr lang="pl-PL"/>
        </a:p>
      </dgm:t>
    </dgm:pt>
    <dgm:pt modelId="{316D7C09-8E36-EA46-86E7-DD036EB95373}">
      <dgm:prSet phldrT="[Tekst]"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pl-PL" sz="3600" dirty="0"/>
            <a:t>Stratne skalowanie</a:t>
          </a:r>
        </a:p>
      </dgm:t>
    </dgm:pt>
    <dgm:pt modelId="{CA656BFC-00B5-9C4B-83BF-F9E2D096B252}" type="parTrans" cxnId="{321C8805-6D74-8E43-AABE-A2FCFE30BB2A}">
      <dgm:prSet/>
      <dgm:spPr/>
      <dgm:t>
        <a:bodyPr/>
        <a:lstStyle/>
        <a:p>
          <a:endParaRPr lang="pl-PL"/>
        </a:p>
      </dgm:t>
    </dgm:pt>
    <dgm:pt modelId="{B8890970-81B7-7844-A3CE-F19768476B54}" type="sibTrans" cxnId="{321C8805-6D74-8E43-AABE-A2FCFE30BB2A}">
      <dgm:prSet/>
      <dgm:spPr/>
      <dgm:t>
        <a:bodyPr/>
        <a:lstStyle/>
        <a:p>
          <a:endParaRPr lang="pl-PL"/>
        </a:p>
      </dgm:t>
    </dgm:pt>
    <dgm:pt modelId="{14519270-808C-9640-A54F-D5A8FB07D939}">
      <dgm:prSet phldrT="[Tekst]"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pl-PL" sz="3600" dirty="0"/>
            <a:t>Aparat cyfrowy, skaner…</a:t>
          </a:r>
        </a:p>
      </dgm:t>
    </dgm:pt>
    <dgm:pt modelId="{48533EB0-EDD3-8B4A-BF29-9347D74408B2}" type="parTrans" cxnId="{4F435991-AF45-A741-A673-838358CE0939}">
      <dgm:prSet/>
      <dgm:spPr/>
      <dgm:t>
        <a:bodyPr/>
        <a:lstStyle/>
        <a:p>
          <a:endParaRPr lang="pl-PL"/>
        </a:p>
      </dgm:t>
    </dgm:pt>
    <dgm:pt modelId="{D6546C33-FED5-484F-9946-751801AA0554}" type="sibTrans" cxnId="{4F435991-AF45-A741-A673-838358CE0939}">
      <dgm:prSet/>
      <dgm:spPr/>
      <dgm:t>
        <a:bodyPr/>
        <a:lstStyle/>
        <a:p>
          <a:endParaRPr lang="pl-PL"/>
        </a:p>
      </dgm:t>
    </dgm:pt>
    <dgm:pt modelId="{CE10DC6B-90E6-DF42-A65E-D601BEA53C99}">
      <dgm:prSet phldrT="[Teks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l-PL"/>
            <a:t>Wektorowa</a:t>
          </a:r>
        </a:p>
      </dgm:t>
    </dgm:pt>
    <dgm:pt modelId="{9E8A3488-2EBE-DB48-B91B-6B4F1965E679}" type="parTrans" cxnId="{26481DB4-0BA7-AF4A-B784-024C80EA94E4}">
      <dgm:prSet/>
      <dgm:spPr/>
      <dgm:t>
        <a:bodyPr/>
        <a:lstStyle/>
        <a:p>
          <a:endParaRPr lang="pl-PL"/>
        </a:p>
      </dgm:t>
    </dgm:pt>
    <dgm:pt modelId="{B97F59BB-3062-9A47-A6E7-608081EC71DA}" type="sibTrans" cxnId="{26481DB4-0BA7-AF4A-B784-024C80EA94E4}">
      <dgm:prSet/>
      <dgm:spPr/>
      <dgm:t>
        <a:bodyPr/>
        <a:lstStyle/>
        <a:p>
          <a:endParaRPr lang="pl-PL"/>
        </a:p>
      </dgm:t>
    </dgm:pt>
    <dgm:pt modelId="{C350379A-A828-AA48-92AE-63B9A3AC8B38}">
      <dgm:prSet phldrT="[Tekst]"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Opisuje kształty</a:t>
          </a:r>
        </a:p>
      </dgm:t>
    </dgm:pt>
    <dgm:pt modelId="{F4053042-337A-F14A-A720-6AD35DF85E00}" type="parTrans" cxnId="{D614E926-2C8B-C940-8F51-D8BCCB032468}">
      <dgm:prSet/>
      <dgm:spPr/>
      <dgm:t>
        <a:bodyPr/>
        <a:lstStyle/>
        <a:p>
          <a:endParaRPr lang="pl-PL"/>
        </a:p>
      </dgm:t>
    </dgm:pt>
    <dgm:pt modelId="{DCAF816A-9241-9541-9867-11977337800A}" type="sibTrans" cxnId="{D614E926-2C8B-C940-8F51-D8BCCB032468}">
      <dgm:prSet/>
      <dgm:spPr/>
      <dgm:t>
        <a:bodyPr/>
        <a:lstStyle/>
        <a:p>
          <a:endParaRPr lang="pl-PL"/>
        </a:p>
      </dgm:t>
    </dgm:pt>
    <dgm:pt modelId="{910F05F5-DC15-0045-A642-5DB1E359FAF8}">
      <dgm:prSet phldrT="[Tekst]"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Bezstratne skalowanie</a:t>
          </a:r>
        </a:p>
      </dgm:t>
    </dgm:pt>
    <dgm:pt modelId="{A4AE0D61-7110-8D41-88E5-33D853E0CF06}" type="parTrans" cxnId="{9377FB0C-A126-CA41-BFB7-1ECBB52F9FD4}">
      <dgm:prSet/>
      <dgm:spPr/>
      <dgm:t>
        <a:bodyPr/>
        <a:lstStyle/>
        <a:p>
          <a:endParaRPr lang="pl-PL"/>
        </a:p>
      </dgm:t>
    </dgm:pt>
    <dgm:pt modelId="{82F1352E-AACC-8640-A39F-A976CC42F0B1}" type="sibTrans" cxnId="{9377FB0C-A126-CA41-BFB7-1ECBB52F9FD4}">
      <dgm:prSet/>
      <dgm:spPr/>
      <dgm:t>
        <a:bodyPr/>
        <a:lstStyle/>
        <a:p>
          <a:endParaRPr lang="pl-PL"/>
        </a:p>
      </dgm:t>
    </dgm:pt>
    <dgm:pt modelId="{4A2C0D62-5D6D-0C42-85AD-5370F6DAF456}">
      <dgm:prSet phldrT="[Tekst]"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Programy graficzne</a:t>
          </a:r>
        </a:p>
      </dgm:t>
    </dgm:pt>
    <dgm:pt modelId="{D478C434-99E0-7C4C-8DF4-F75F2C7CDBD3}" type="parTrans" cxnId="{D6A6E740-5D2C-3B42-9879-0ABAC53AB566}">
      <dgm:prSet/>
      <dgm:spPr/>
      <dgm:t>
        <a:bodyPr/>
        <a:lstStyle/>
        <a:p>
          <a:endParaRPr lang="pl-PL"/>
        </a:p>
      </dgm:t>
    </dgm:pt>
    <dgm:pt modelId="{2EAA6963-323E-2C4E-9348-061A3EA401DB}" type="sibTrans" cxnId="{D6A6E740-5D2C-3B42-9879-0ABAC53AB566}">
      <dgm:prSet/>
      <dgm:spPr/>
      <dgm:t>
        <a:bodyPr/>
        <a:lstStyle/>
        <a:p>
          <a:endParaRPr lang="pl-PL"/>
        </a:p>
      </dgm:t>
    </dgm:pt>
    <dgm:pt modelId="{BAD43E77-2EC7-4CE0-8F05-B26943154108}" type="pres">
      <dgm:prSet presAssocID="{A4C6754E-AB39-0A4E-B72E-0FA94EA19E93}" presName="root" presStyleCnt="0">
        <dgm:presLayoutVars>
          <dgm:dir/>
          <dgm:resizeHandles val="exact"/>
        </dgm:presLayoutVars>
      </dgm:prSet>
      <dgm:spPr/>
    </dgm:pt>
    <dgm:pt modelId="{D0817B81-7412-4DB7-84AC-8871FBC42A82}" type="pres">
      <dgm:prSet presAssocID="{510A3989-00C8-184A-AD3C-28E507DEDB19}" presName="compNode" presStyleCnt="0"/>
      <dgm:spPr/>
    </dgm:pt>
    <dgm:pt modelId="{D62D5F23-B94C-44B5-B436-E2E12EF4D73A}" type="pres">
      <dgm:prSet presAssocID="{510A3989-00C8-184A-AD3C-28E507DEDB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aner"/>
        </a:ext>
      </dgm:extLst>
    </dgm:pt>
    <dgm:pt modelId="{6DD78B9F-457C-4132-A493-3F6C2B26A7EE}" type="pres">
      <dgm:prSet presAssocID="{510A3989-00C8-184A-AD3C-28E507DEDB19}" presName="iconSpace" presStyleCnt="0"/>
      <dgm:spPr/>
    </dgm:pt>
    <dgm:pt modelId="{5067CAE7-EAA5-4077-A697-16B501EA7CCF}" type="pres">
      <dgm:prSet presAssocID="{510A3989-00C8-184A-AD3C-28E507DEDB19}" presName="parTx" presStyleLbl="revTx" presStyleIdx="0" presStyleCnt="4">
        <dgm:presLayoutVars>
          <dgm:chMax val="0"/>
          <dgm:chPref val="0"/>
        </dgm:presLayoutVars>
      </dgm:prSet>
      <dgm:spPr/>
    </dgm:pt>
    <dgm:pt modelId="{6A965387-870D-4C76-8FA9-8FCB12975126}" type="pres">
      <dgm:prSet presAssocID="{510A3989-00C8-184A-AD3C-28E507DEDB19}" presName="txSpace" presStyleCnt="0"/>
      <dgm:spPr/>
    </dgm:pt>
    <dgm:pt modelId="{CB390FC2-F3EA-43A8-8236-FDDE71111B44}" type="pres">
      <dgm:prSet presAssocID="{510A3989-00C8-184A-AD3C-28E507DEDB19}" presName="desTx" presStyleLbl="revTx" presStyleIdx="1" presStyleCnt="4">
        <dgm:presLayoutVars/>
      </dgm:prSet>
      <dgm:spPr/>
    </dgm:pt>
    <dgm:pt modelId="{307C9C98-6047-408B-B64D-A94445E3E507}" type="pres">
      <dgm:prSet presAssocID="{5D530942-E40E-524D-8C84-8008BE6D9E29}" presName="sibTrans" presStyleCnt="0"/>
      <dgm:spPr/>
    </dgm:pt>
    <dgm:pt modelId="{CF98B4BD-B605-4245-9168-516CAA36EE83}" type="pres">
      <dgm:prSet presAssocID="{CE10DC6B-90E6-DF42-A65E-D601BEA53C99}" presName="compNode" presStyleCnt="0"/>
      <dgm:spPr/>
    </dgm:pt>
    <dgm:pt modelId="{F0F6F5C0-28BE-4634-BCF5-5272596B12EC}" type="pres">
      <dgm:prSet presAssocID="{CE10DC6B-90E6-DF42-A65E-D601BEA53C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F8EFDE8-C579-4508-BC30-41E9FA506265}" type="pres">
      <dgm:prSet presAssocID="{CE10DC6B-90E6-DF42-A65E-D601BEA53C99}" presName="iconSpace" presStyleCnt="0"/>
      <dgm:spPr/>
    </dgm:pt>
    <dgm:pt modelId="{9D2909FE-0342-4F79-88D2-649E03B2BEBB}" type="pres">
      <dgm:prSet presAssocID="{CE10DC6B-90E6-DF42-A65E-D601BEA53C99}" presName="parTx" presStyleLbl="revTx" presStyleIdx="2" presStyleCnt="4">
        <dgm:presLayoutVars>
          <dgm:chMax val="0"/>
          <dgm:chPref val="0"/>
        </dgm:presLayoutVars>
      </dgm:prSet>
      <dgm:spPr/>
    </dgm:pt>
    <dgm:pt modelId="{5403278A-2FC9-43A9-8BC4-EB2CE6F9D3E3}" type="pres">
      <dgm:prSet presAssocID="{CE10DC6B-90E6-DF42-A65E-D601BEA53C99}" presName="txSpace" presStyleCnt="0"/>
      <dgm:spPr/>
    </dgm:pt>
    <dgm:pt modelId="{69547441-EF97-45FE-8CB7-1A8E69AE4352}" type="pres">
      <dgm:prSet presAssocID="{CE10DC6B-90E6-DF42-A65E-D601BEA53C99}" presName="desTx" presStyleLbl="revTx" presStyleIdx="3" presStyleCnt="4">
        <dgm:presLayoutVars/>
      </dgm:prSet>
      <dgm:spPr/>
    </dgm:pt>
  </dgm:ptLst>
  <dgm:cxnLst>
    <dgm:cxn modelId="{321C8805-6D74-8E43-AABE-A2FCFE30BB2A}" srcId="{510A3989-00C8-184A-AD3C-28E507DEDB19}" destId="{316D7C09-8E36-EA46-86E7-DD036EB95373}" srcOrd="1" destOrd="0" parTransId="{CA656BFC-00B5-9C4B-83BF-F9E2D096B252}" sibTransId="{B8890970-81B7-7844-A3CE-F19768476B54}"/>
    <dgm:cxn modelId="{DF855208-F3BD-4E34-ACB9-54FC81B2DA0E}" type="presOf" srcId="{C350379A-A828-AA48-92AE-63B9A3AC8B38}" destId="{69547441-EF97-45FE-8CB7-1A8E69AE4352}" srcOrd="0" destOrd="0" presId="urn:microsoft.com/office/officeart/2018/5/layout/CenteredIconLabelDescriptionList"/>
    <dgm:cxn modelId="{9377FB0C-A126-CA41-BFB7-1ECBB52F9FD4}" srcId="{CE10DC6B-90E6-DF42-A65E-D601BEA53C99}" destId="{910F05F5-DC15-0045-A642-5DB1E359FAF8}" srcOrd="1" destOrd="0" parTransId="{A4AE0D61-7110-8D41-88E5-33D853E0CF06}" sibTransId="{82F1352E-AACC-8640-A39F-A976CC42F0B1}"/>
    <dgm:cxn modelId="{D614E926-2C8B-C940-8F51-D8BCCB032468}" srcId="{CE10DC6B-90E6-DF42-A65E-D601BEA53C99}" destId="{C350379A-A828-AA48-92AE-63B9A3AC8B38}" srcOrd="0" destOrd="0" parTransId="{F4053042-337A-F14A-A720-6AD35DF85E00}" sibTransId="{DCAF816A-9241-9541-9867-11977337800A}"/>
    <dgm:cxn modelId="{D6A6E740-5D2C-3B42-9879-0ABAC53AB566}" srcId="{CE10DC6B-90E6-DF42-A65E-D601BEA53C99}" destId="{4A2C0D62-5D6D-0C42-85AD-5370F6DAF456}" srcOrd="2" destOrd="0" parTransId="{D478C434-99E0-7C4C-8DF4-F75F2C7CDBD3}" sibTransId="{2EAA6963-323E-2C4E-9348-061A3EA401DB}"/>
    <dgm:cxn modelId="{48A25B44-36D8-49B7-9FB9-FCB2DC7F4F71}" type="presOf" srcId="{CE10DC6B-90E6-DF42-A65E-D601BEA53C99}" destId="{9D2909FE-0342-4F79-88D2-649E03B2BEBB}" srcOrd="0" destOrd="0" presId="urn:microsoft.com/office/officeart/2018/5/layout/CenteredIconLabelDescriptionList"/>
    <dgm:cxn modelId="{B0567964-E88B-4437-991E-CEC4CA3D240D}" type="presOf" srcId="{14519270-808C-9640-A54F-D5A8FB07D939}" destId="{CB390FC2-F3EA-43A8-8236-FDDE71111B44}" srcOrd="0" destOrd="2" presId="urn:microsoft.com/office/officeart/2018/5/layout/CenteredIconLabelDescriptionList"/>
    <dgm:cxn modelId="{FB1B786A-1D29-41C3-911A-BFB351E3FC49}" type="presOf" srcId="{A4C6754E-AB39-0A4E-B72E-0FA94EA19E93}" destId="{BAD43E77-2EC7-4CE0-8F05-B26943154108}" srcOrd="0" destOrd="0" presId="urn:microsoft.com/office/officeart/2018/5/layout/CenteredIconLabelDescriptionList"/>
    <dgm:cxn modelId="{E9D41F50-E676-7E4A-BA83-99F08F4E4D0C}" srcId="{A4C6754E-AB39-0A4E-B72E-0FA94EA19E93}" destId="{510A3989-00C8-184A-AD3C-28E507DEDB19}" srcOrd="0" destOrd="0" parTransId="{70143E6D-876C-5544-9B0B-39DE40AB8B6A}" sibTransId="{5D530942-E40E-524D-8C84-8008BE6D9E29}"/>
    <dgm:cxn modelId="{4425D87D-3316-3940-A523-CC008EE25874}" srcId="{510A3989-00C8-184A-AD3C-28E507DEDB19}" destId="{43068B60-398E-A745-9360-FA7C0AEC09A3}" srcOrd="0" destOrd="0" parTransId="{9C25A524-98F2-0049-928D-9A8ACFD84F82}" sibTransId="{095DC03D-EEED-F34B-8346-B178ECD1146D}"/>
    <dgm:cxn modelId="{4F435991-AF45-A741-A673-838358CE0939}" srcId="{510A3989-00C8-184A-AD3C-28E507DEDB19}" destId="{14519270-808C-9640-A54F-D5A8FB07D939}" srcOrd="2" destOrd="0" parTransId="{48533EB0-EDD3-8B4A-BF29-9347D74408B2}" sibTransId="{D6546C33-FED5-484F-9946-751801AA0554}"/>
    <dgm:cxn modelId="{C28A2FAD-BC3A-4510-8184-98AEA4DC891B}" type="presOf" srcId="{910F05F5-DC15-0045-A642-5DB1E359FAF8}" destId="{69547441-EF97-45FE-8CB7-1A8E69AE4352}" srcOrd="0" destOrd="1" presId="urn:microsoft.com/office/officeart/2018/5/layout/CenteredIconLabelDescriptionList"/>
    <dgm:cxn modelId="{26481DB4-0BA7-AF4A-B784-024C80EA94E4}" srcId="{A4C6754E-AB39-0A4E-B72E-0FA94EA19E93}" destId="{CE10DC6B-90E6-DF42-A65E-D601BEA53C99}" srcOrd="1" destOrd="0" parTransId="{9E8A3488-2EBE-DB48-B91B-6B4F1965E679}" sibTransId="{B97F59BB-3062-9A47-A6E7-608081EC71DA}"/>
    <dgm:cxn modelId="{5DBC7BB5-3045-49D9-B758-969217B3F05B}" type="presOf" srcId="{316D7C09-8E36-EA46-86E7-DD036EB95373}" destId="{CB390FC2-F3EA-43A8-8236-FDDE71111B44}" srcOrd="0" destOrd="1" presId="urn:microsoft.com/office/officeart/2018/5/layout/CenteredIconLabelDescriptionList"/>
    <dgm:cxn modelId="{9CFBF1D9-52F7-4899-86DC-E53045D05510}" type="presOf" srcId="{510A3989-00C8-184A-AD3C-28E507DEDB19}" destId="{5067CAE7-EAA5-4077-A697-16B501EA7CCF}" srcOrd="0" destOrd="0" presId="urn:microsoft.com/office/officeart/2018/5/layout/CenteredIconLabelDescriptionList"/>
    <dgm:cxn modelId="{7A5099EB-70A6-4097-9214-B686072B1AB4}" type="presOf" srcId="{4A2C0D62-5D6D-0C42-85AD-5370F6DAF456}" destId="{69547441-EF97-45FE-8CB7-1A8E69AE4352}" srcOrd="0" destOrd="2" presId="urn:microsoft.com/office/officeart/2018/5/layout/CenteredIconLabelDescriptionList"/>
    <dgm:cxn modelId="{C66CE6F6-B863-4635-A445-1CE17F745080}" type="presOf" srcId="{43068B60-398E-A745-9360-FA7C0AEC09A3}" destId="{CB390FC2-F3EA-43A8-8236-FDDE71111B44}" srcOrd="0" destOrd="0" presId="urn:microsoft.com/office/officeart/2018/5/layout/CenteredIconLabelDescriptionList"/>
    <dgm:cxn modelId="{643ED1A1-B9E1-4AE7-86C5-95A1EFBC32A4}" type="presParOf" srcId="{BAD43E77-2EC7-4CE0-8F05-B26943154108}" destId="{D0817B81-7412-4DB7-84AC-8871FBC42A82}" srcOrd="0" destOrd="0" presId="urn:microsoft.com/office/officeart/2018/5/layout/CenteredIconLabelDescriptionList"/>
    <dgm:cxn modelId="{C9E6CD42-1002-46B2-8E43-A45EC730AFB0}" type="presParOf" srcId="{D0817B81-7412-4DB7-84AC-8871FBC42A82}" destId="{D62D5F23-B94C-44B5-B436-E2E12EF4D73A}" srcOrd="0" destOrd="0" presId="urn:microsoft.com/office/officeart/2018/5/layout/CenteredIconLabelDescriptionList"/>
    <dgm:cxn modelId="{8A563A72-0161-4680-9FC2-443501B9BDDB}" type="presParOf" srcId="{D0817B81-7412-4DB7-84AC-8871FBC42A82}" destId="{6DD78B9F-457C-4132-A493-3F6C2B26A7EE}" srcOrd="1" destOrd="0" presId="urn:microsoft.com/office/officeart/2018/5/layout/CenteredIconLabelDescriptionList"/>
    <dgm:cxn modelId="{BCFD6E1A-1BEA-4B30-B582-744D429C2F2B}" type="presParOf" srcId="{D0817B81-7412-4DB7-84AC-8871FBC42A82}" destId="{5067CAE7-EAA5-4077-A697-16B501EA7CCF}" srcOrd="2" destOrd="0" presId="urn:microsoft.com/office/officeart/2018/5/layout/CenteredIconLabelDescriptionList"/>
    <dgm:cxn modelId="{4E3F89CF-EF24-4B85-9085-5950A37A4FD9}" type="presParOf" srcId="{D0817B81-7412-4DB7-84AC-8871FBC42A82}" destId="{6A965387-870D-4C76-8FA9-8FCB12975126}" srcOrd="3" destOrd="0" presId="urn:microsoft.com/office/officeart/2018/5/layout/CenteredIconLabelDescriptionList"/>
    <dgm:cxn modelId="{95414193-95C4-470F-8540-AB6F3C436AB3}" type="presParOf" srcId="{D0817B81-7412-4DB7-84AC-8871FBC42A82}" destId="{CB390FC2-F3EA-43A8-8236-FDDE71111B44}" srcOrd="4" destOrd="0" presId="urn:microsoft.com/office/officeart/2018/5/layout/CenteredIconLabelDescriptionList"/>
    <dgm:cxn modelId="{E7801095-6051-401E-899D-5388B8AF851B}" type="presParOf" srcId="{BAD43E77-2EC7-4CE0-8F05-B26943154108}" destId="{307C9C98-6047-408B-B64D-A94445E3E507}" srcOrd="1" destOrd="0" presId="urn:microsoft.com/office/officeart/2018/5/layout/CenteredIconLabelDescriptionList"/>
    <dgm:cxn modelId="{B89100C8-7238-4E3A-BFBE-66EC669643C9}" type="presParOf" srcId="{BAD43E77-2EC7-4CE0-8F05-B26943154108}" destId="{CF98B4BD-B605-4245-9168-516CAA36EE83}" srcOrd="2" destOrd="0" presId="urn:microsoft.com/office/officeart/2018/5/layout/CenteredIconLabelDescriptionList"/>
    <dgm:cxn modelId="{9E3DFD34-65E5-42FE-9C6E-5228264301E7}" type="presParOf" srcId="{CF98B4BD-B605-4245-9168-516CAA36EE83}" destId="{F0F6F5C0-28BE-4634-BCF5-5272596B12EC}" srcOrd="0" destOrd="0" presId="urn:microsoft.com/office/officeart/2018/5/layout/CenteredIconLabelDescriptionList"/>
    <dgm:cxn modelId="{045C80C9-F682-4F48-9EFE-8A41937146B2}" type="presParOf" srcId="{CF98B4BD-B605-4245-9168-516CAA36EE83}" destId="{6F8EFDE8-C579-4508-BC30-41E9FA506265}" srcOrd="1" destOrd="0" presId="urn:microsoft.com/office/officeart/2018/5/layout/CenteredIconLabelDescriptionList"/>
    <dgm:cxn modelId="{52E0D6C4-C8B9-49CF-AD3C-5491AC67AA9F}" type="presParOf" srcId="{CF98B4BD-B605-4245-9168-516CAA36EE83}" destId="{9D2909FE-0342-4F79-88D2-649E03B2BEBB}" srcOrd="2" destOrd="0" presId="urn:microsoft.com/office/officeart/2018/5/layout/CenteredIconLabelDescriptionList"/>
    <dgm:cxn modelId="{79DA4EE8-28D9-4114-9416-3A31308DD98F}" type="presParOf" srcId="{CF98B4BD-B605-4245-9168-516CAA36EE83}" destId="{5403278A-2FC9-43A9-8BC4-EB2CE6F9D3E3}" srcOrd="3" destOrd="0" presId="urn:microsoft.com/office/officeart/2018/5/layout/CenteredIconLabelDescriptionList"/>
    <dgm:cxn modelId="{6FA1665A-8B78-460E-B9C8-84D3552F4B56}" type="presParOf" srcId="{CF98B4BD-B605-4245-9168-516CAA36EE83}" destId="{69547441-EF97-45FE-8CB7-1A8E69AE435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2E3DF7-9974-400C-8176-262D65EF25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0FC28F-B925-4D46-849A-285D26CB79E0}">
      <dgm:prSet/>
      <dgm:spPr/>
      <dgm:t>
        <a:bodyPr/>
        <a:lstStyle/>
        <a:p>
          <a:r>
            <a:rPr lang="pl-PL" b="1"/>
            <a:t>BMP</a:t>
          </a:r>
          <a:endParaRPr lang="en-US"/>
        </a:p>
      </dgm:t>
    </dgm:pt>
    <dgm:pt modelId="{BD1178A5-691A-4FE7-8DB1-0745578ABB39}" type="parTrans" cxnId="{4BF71F98-4665-4CA2-A7D1-C327254AC99B}">
      <dgm:prSet/>
      <dgm:spPr/>
      <dgm:t>
        <a:bodyPr/>
        <a:lstStyle/>
        <a:p>
          <a:endParaRPr lang="en-US"/>
        </a:p>
      </dgm:t>
    </dgm:pt>
    <dgm:pt modelId="{C9BF9391-B959-4377-8DB3-9DD898314B3D}" type="sibTrans" cxnId="{4BF71F98-4665-4CA2-A7D1-C327254AC99B}">
      <dgm:prSet/>
      <dgm:spPr/>
      <dgm:t>
        <a:bodyPr/>
        <a:lstStyle/>
        <a:p>
          <a:endParaRPr lang="en-US"/>
        </a:p>
      </dgm:t>
    </dgm:pt>
    <dgm:pt modelId="{D518CD8D-4986-4898-B684-71F734FB4448}">
      <dgm:prSet/>
      <dgm:spPr/>
      <dgm:t>
        <a:bodyPr/>
        <a:lstStyle/>
        <a:p>
          <a:r>
            <a:rPr lang="pl-PL"/>
            <a:t>Bitmapa</a:t>
          </a:r>
          <a:endParaRPr lang="en-US"/>
        </a:p>
      </dgm:t>
    </dgm:pt>
    <dgm:pt modelId="{D7072476-568F-4FF9-B5CD-F7A75D7A6970}" type="parTrans" cxnId="{F8EE379A-88E7-476D-8A3B-83D12F7901EF}">
      <dgm:prSet/>
      <dgm:spPr/>
      <dgm:t>
        <a:bodyPr/>
        <a:lstStyle/>
        <a:p>
          <a:endParaRPr lang="en-US"/>
        </a:p>
      </dgm:t>
    </dgm:pt>
    <dgm:pt modelId="{A23071F1-9542-478A-AC3D-2C9F51425D1C}" type="sibTrans" cxnId="{F8EE379A-88E7-476D-8A3B-83D12F7901EF}">
      <dgm:prSet/>
      <dgm:spPr/>
      <dgm:t>
        <a:bodyPr/>
        <a:lstStyle/>
        <a:p>
          <a:endParaRPr lang="en-US"/>
        </a:p>
      </dgm:t>
    </dgm:pt>
    <dgm:pt modelId="{D908B63C-7903-446A-845B-793464855C0E}">
      <dgm:prSet/>
      <dgm:spPr/>
      <dgm:t>
        <a:bodyPr/>
        <a:lstStyle/>
        <a:p>
          <a:r>
            <a:rPr lang="pl-PL"/>
            <a:t>Paint</a:t>
          </a:r>
          <a:endParaRPr lang="en-US"/>
        </a:p>
      </dgm:t>
    </dgm:pt>
    <dgm:pt modelId="{BB028B1E-F61D-4E08-9D0F-796166AF2C35}" type="parTrans" cxnId="{915C2CAD-58E0-49AF-B8C3-CA360C3597BB}">
      <dgm:prSet/>
      <dgm:spPr/>
      <dgm:t>
        <a:bodyPr/>
        <a:lstStyle/>
        <a:p>
          <a:endParaRPr lang="en-US"/>
        </a:p>
      </dgm:t>
    </dgm:pt>
    <dgm:pt modelId="{6FAA6816-2509-4F4F-B075-36D7324F5408}" type="sibTrans" cxnId="{915C2CAD-58E0-49AF-B8C3-CA360C3597BB}">
      <dgm:prSet/>
      <dgm:spPr/>
      <dgm:t>
        <a:bodyPr/>
        <a:lstStyle/>
        <a:p>
          <a:endParaRPr lang="en-US"/>
        </a:p>
      </dgm:t>
    </dgm:pt>
    <dgm:pt modelId="{DB49C895-D241-4ABC-88C1-880D4CC4CE38}">
      <dgm:prSet/>
      <dgm:spPr/>
      <dgm:t>
        <a:bodyPr/>
        <a:lstStyle/>
        <a:p>
          <a:r>
            <a:rPr lang="pl-PL"/>
            <a:t>Zapis bezstratny</a:t>
          </a:r>
          <a:endParaRPr lang="en-US"/>
        </a:p>
      </dgm:t>
    </dgm:pt>
    <dgm:pt modelId="{E539B3D3-285C-4C59-BFF7-CDEED688F14F}" type="parTrans" cxnId="{2FDBFA83-CEE3-42E2-A03D-4F5893F531C2}">
      <dgm:prSet/>
      <dgm:spPr/>
      <dgm:t>
        <a:bodyPr/>
        <a:lstStyle/>
        <a:p>
          <a:endParaRPr lang="en-US"/>
        </a:p>
      </dgm:t>
    </dgm:pt>
    <dgm:pt modelId="{30B81727-D7F4-4458-B3E0-7E8A987C7DFE}" type="sibTrans" cxnId="{2FDBFA83-CEE3-42E2-A03D-4F5893F531C2}">
      <dgm:prSet/>
      <dgm:spPr/>
      <dgm:t>
        <a:bodyPr/>
        <a:lstStyle/>
        <a:p>
          <a:endParaRPr lang="en-US"/>
        </a:p>
      </dgm:t>
    </dgm:pt>
    <dgm:pt modelId="{8BE6FFF2-68C0-4198-91E2-C080EB048849}">
      <dgm:prSet/>
      <dgm:spPr/>
      <dgm:t>
        <a:bodyPr/>
        <a:lstStyle/>
        <a:p>
          <a:r>
            <a:rPr lang="pl-PL" b="1"/>
            <a:t>GIF</a:t>
          </a:r>
          <a:endParaRPr lang="en-US"/>
        </a:p>
      </dgm:t>
    </dgm:pt>
    <dgm:pt modelId="{2BE336F7-9D48-44C6-857E-46A19CE06DEB}" type="parTrans" cxnId="{9D707034-59D4-45A9-B233-159AAF8975A9}">
      <dgm:prSet/>
      <dgm:spPr/>
      <dgm:t>
        <a:bodyPr/>
        <a:lstStyle/>
        <a:p>
          <a:endParaRPr lang="en-US"/>
        </a:p>
      </dgm:t>
    </dgm:pt>
    <dgm:pt modelId="{4AD9F503-F7D2-4F81-B886-917DDF531294}" type="sibTrans" cxnId="{9D707034-59D4-45A9-B233-159AAF8975A9}">
      <dgm:prSet/>
      <dgm:spPr/>
      <dgm:t>
        <a:bodyPr/>
        <a:lstStyle/>
        <a:p>
          <a:endParaRPr lang="en-US"/>
        </a:p>
      </dgm:t>
    </dgm:pt>
    <dgm:pt modelId="{EC5C39E2-57E5-4895-8DCC-1F6A1AD9B1AB}">
      <dgm:prSet/>
      <dgm:spPr/>
      <dgm:t>
        <a:bodyPr/>
        <a:lstStyle/>
        <a:p>
          <a:r>
            <a:rPr lang="pl-PL"/>
            <a:t>Kompresja bezstratna</a:t>
          </a:r>
          <a:endParaRPr lang="en-US"/>
        </a:p>
      </dgm:t>
    </dgm:pt>
    <dgm:pt modelId="{CB1FC854-02DE-4AE7-8C78-21BCC432227B}" type="parTrans" cxnId="{EC4043C6-DF93-43A1-8987-465E82BE76D3}">
      <dgm:prSet/>
      <dgm:spPr/>
      <dgm:t>
        <a:bodyPr/>
        <a:lstStyle/>
        <a:p>
          <a:endParaRPr lang="en-US"/>
        </a:p>
      </dgm:t>
    </dgm:pt>
    <dgm:pt modelId="{E99BA268-1FCB-49DF-A594-D1AE85D3DA24}" type="sibTrans" cxnId="{EC4043C6-DF93-43A1-8987-465E82BE76D3}">
      <dgm:prSet/>
      <dgm:spPr/>
      <dgm:t>
        <a:bodyPr/>
        <a:lstStyle/>
        <a:p>
          <a:endParaRPr lang="en-US"/>
        </a:p>
      </dgm:t>
    </dgm:pt>
    <dgm:pt modelId="{4E297B95-AF1B-4FE8-8FBE-F1E32EAE9E3C}">
      <dgm:prSet/>
      <dgm:spPr/>
      <dgm:t>
        <a:bodyPr/>
        <a:lstStyle/>
        <a:p>
          <a:r>
            <a:rPr lang="pl-PL"/>
            <a:t>256 kolorów</a:t>
          </a:r>
          <a:endParaRPr lang="en-US"/>
        </a:p>
      </dgm:t>
    </dgm:pt>
    <dgm:pt modelId="{3D73A0C0-A0BF-411A-92F3-0EA73F8862BD}" type="parTrans" cxnId="{21DD4EA6-E9F0-4BF5-B525-2400DD1B665B}">
      <dgm:prSet/>
      <dgm:spPr/>
      <dgm:t>
        <a:bodyPr/>
        <a:lstStyle/>
        <a:p>
          <a:endParaRPr lang="en-US"/>
        </a:p>
      </dgm:t>
    </dgm:pt>
    <dgm:pt modelId="{2FFA403F-7815-4C54-929A-FF9076FDABB2}" type="sibTrans" cxnId="{21DD4EA6-E9F0-4BF5-B525-2400DD1B665B}">
      <dgm:prSet/>
      <dgm:spPr/>
      <dgm:t>
        <a:bodyPr/>
        <a:lstStyle/>
        <a:p>
          <a:endParaRPr lang="en-US"/>
        </a:p>
      </dgm:t>
    </dgm:pt>
    <dgm:pt modelId="{14539478-5106-4190-8DAD-B455914016B6}">
      <dgm:prSet/>
      <dgm:spPr/>
      <dgm:t>
        <a:bodyPr/>
        <a:lstStyle/>
        <a:p>
          <a:r>
            <a:rPr lang="pl-PL"/>
            <a:t>Animacje</a:t>
          </a:r>
          <a:endParaRPr lang="en-US"/>
        </a:p>
      </dgm:t>
    </dgm:pt>
    <dgm:pt modelId="{487A5EBE-7C34-4FD3-ACCB-A85387C98B2D}" type="parTrans" cxnId="{E27E23FA-1B01-4C48-BD19-A3B353C927D1}">
      <dgm:prSet/>
      <dgm:spPr/>
      <dgm:t>
        <a:bodyPr/>
        <a:lstStyle/>
        <a:p>
          <a:endParaRPr lang="en-US"/>
        </a:p>
      </dgm:t>
    </dgm:pt>
    <dgm:pt modelId="{DB9AB1E5-467E-463B-B3FE-D8BE7C271BD9}" type="sibTrans" cxnId="{E27E23FA-1B01-4C48-BD19-A3B353C927D1}">
      <dgm:prSet/>
      <dgm:spPr/>
      <dgm:t>
        <a:bodyPr/>
        <a:lstStyle/>
        <a:p>
          <a:endParaRPr lang="en-US"/>
        </a:p>
      </dgm:t>
    </dgm:pt>
    <dgm:pt modelId="{EB8C7F97-B58E-4BA6-AAC0-143171D57D44}" type="pres">
      <dgm:prSet presAssocID="{1C2E3DF7-9974-400C-8176-262D65EF2550}" presName="linear" presStyleCnt="0">
        <dgm:presLayoutVars>
          <dgm:dir/>
          <dgm:animLvl val="lvl"/>
          <dgm:resizeHandles val="exact"/>
        </dgm:presLayoutVars>
      </dgm:prSet>
      <dgm:spPr/>
    </dgm:pt>
    <dgm:pt modelId="{F0EF5CF2-5AE2-4A30-87D9-2EB67F17C51B}" type="pres">
      <dgm:prSet presAssocID="{4F0FC28F-B925-4D46-849A-285D26CB79E0}" presName="parentLin" presStyleCnt="0"/>
      <dgm:spPr/>
    </dgm:pt>
    <dgm:pt modelId="{12261930-BE89-477F-AFA3-287C2CD255F6}" type="pres">
      <dgm:prSet presAssocID="{4F0FC28F-B925-4D46-849A-285D26CB79E0}" presName="parentLeftMargin" presStyleLbl="node1" presStyleIdx="0" presStyleCnt="2"/>
      <dgm:spPr/>
    </dgm:pt>
    <dgm:pt modelId="{221900DC-205C-498B-B8BD-7FFC2AC07D19}" type="pres">
      <dgm:prSet presAssocID="{4F0FC28F-B925-4D46-849A-285D26CB79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FC088DE-079E-4D8A-A378-01B1ACC86415}" type="pres">
      <dgm:prSet presAssocID="{4F0FC28F-B925-4D46-849A-285D26CB79E0}" presName="negativeSpace" presStyleCnt="0"/>
      <dgm:spPr/>
    </dgm:pt>
    <dgm:pt modelId="{859B1C0D-6875-43AB-95E9-AD8959362234}" type="pres">
      <dgm:prSet presAssocID="{4F0FC28F-B925-4D46-849A-285D26CB79E0}" presName="childText" presStyleLbl="conFgAcc1" presStyleIdx="0" presStyleCnt="2">
        <dgm:presLayoutVars>
          <dgm:bulletEnabled val="1"/>
        </dgm:presLayoutVars>
      </dgm:prSet>
      <dgm:spPr/>
    </dgm:pt>
    <dgm:pt modelId="{29FE3F0A-962C-4E6C-B605-0A718A39A5CE}" type="pres">
      <dgm:prSet presAssocID="{C9BF9391-B959-4377-8DB3-9DD898314B3D}" presName="spaceBetweenRectangles" presStyleCnt="0"/>
      <dgm:spPr/>
    </dgm:pt>
    <dgm:pt modelId="{40FCFB01-26F1-4F34-B75D-5F4339EBDC28}" type="pres">
      <dgm:prSet presAssocID="{8BE6FFF2-68C0-4198-91E2-C080EB048849}" presName="parentLin" presStyleCnt="0"/>
      <dgm:spPr/>
    </dgm:pt>
    <dgm:pt modelId="{01D05D67-BF6E-457E-AE40-D8A96EC1EB36}" type="pres">
      <dgm:prSet presAssocID="{8BE6FFF2-68C0-4198-91E2-C080EB048849}" presName="parentLeftMargin" presStyleLbl="node1" presStyleIdx="0" presStyleCnt="2"/>
      <dgm:spPr/>
    </dgm:pt>
    <dgm:pt modelId="{01FE4860-9188-406C-9422-1DEC6F0D04DE}" type="pres">
      <dgm:prSet presAssocID="{8BE6FFF2-68C0-4198-91E2-C080EB04884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3BBDBBF-4545-42E2-B991-B9C56F3C522E}" type="pres">
      <dgm:prSet presAssocID="{8BE6FFF2-68C0-4198-91E2-C080EB048849}" presName="negativeSpace" presStyleCnt="0"/>
      <dgm:spPr/>
    </dgm:pt>
    <dgm:pt modelId="{8C754293-0D09-45D1-81E3-ED8478F642A2}" type="pres">
      <dgm:prSet presAssocID="{8BE6FFF2-68C0-4198-91E2-C080EB04884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089350E-CE00-460F-8DDB-6624B35D5FFE}" type="presOf" srcId="{EC5C39E2-57E5-4895-8DCC-1F6A1AD9B1AB}" destId="{8C754293-0D09-45D1-81E3-ED8478F642A2}" srcOrd="0" destOrd="0" presId="urn:microsoft.com/office/officeart/2005/8/layout/list1"/>
    <dgm:cxn modelId="{B9492C1D-D200-4844-8FCA-3D1A959C6D0C}" type="presOf" srcId="{1C2E3DF7-9974-400C-8176-262D65EF2550}" destId="{EB8C7F97-B58E-4BA6-AAC0-143171D57D44}" srcOrd="0" destOrd="0" presId="urn:microsoft.com/office/officeart/2005/8/layout/list1"/>
    <dgm:cxn modelId="{27402A20-4D55-4CA7-9F9C-A51473177968}" type="presOf" srcId="{14539478-5106-4190-8DAD-B455914016B6}" destId="{8C754293-0D09-45D1-81E3-ED8478F642A2}" srcOrd="0" destOrd="2" presId="urn:microsoft.com/office/officeart/2005/8/layout/list1"/>
    <dgm:cxn modelId="{01ACF728-76DB-4B22-AA5F-16A2B3AF2C13}" type="presOf" srcId="{D518CD8D-4986-4898-B684-71F734FB4448}" destId="{859B1C0D-6875-43AB-95E9-AD8959362234}" srcOrd="0" destOrd="0" presId="urn:microsoft.com/office/officeart/2005/8/layout/list1"/>
    <dgm:cxn modelId="{7A2E5431-40FA-490C-87B6-67115C347A83}" type="presOf" srcId="{8BE6FFF2-68C0-4198-91E2-C080EB048849}" destId="{01FE4860-9188-406C-9422-1DEC6F0D04DE}" srcOrd="1" destOrd="0" presId="urn:microsoft.com/office/officeart/2005/8/layout/list1"/>
    <dgm:cxn modelId="{9D707034-59D4-45A9-B233-159AAF8975A9}" srcId="{1C2E3DF7-9974-400C-8176-262D65EF2550}" destId="{8BE6FFF2-68C0-4198-91E2-C080EB048849}" srcOrd="1" destOrd="0" parTransId="{2BE336F7-9D48-44C6-857E-46A19CE06DEB}" sibTransId="{4AD9F503-F7D2-4F81-B886-917DDF531294}"/>
    <dgm:cxn modelId="{4F191265-40BC-44A8-B015-243D89A65F05}" type="presOf" srcId="{4F0FC28F-B925-4D46-849A-285D26CB79E0}" destId="{12261930-BE89-477F-AFA3-287C2CD255F6}" srcOrd="0" destOrd="0" presId="urn:microsoft.com/office/officeart/2005/8/layout/list1"/>
    <dgm:cxn modelId="{A6DDD946-E83A-42D6-961E-4A3E394BD216}" type="presOf" srcId="{DB49C895-D241-4ABC-88C1-880D4CC4CE38}" destId="{859B1C0D-6875-43AB-95E9-AD8959362234}" srcOrd="0" destOrd="2" presId="urn:microsoft.com/office/officeart/2005/8/layout/list1"/>
    <dgm:cxn modelId="{7FB0715A-F4C5-45EC-8966-A56E2E39ED76}" type="presOf" srcId="{D908B63C-7903-446A-845B-793464855C0E}" destId="{859B1C0D-6875-43AB-95E9-AD8959362234}" srcOrd="0" destOrd="1" presId="urn:microsoft.com/office/officeart/2005/8/layout/list1"/>
    <dgm:cxn modelId="{2FDBFA83-CEE3-42E2-A03D-4F5893F531C2}" srcId="{4F0FC28F-B925-4D46-849A-285D26CB79E0}" destId="{DB49C895-D241-4ABC-88C1-880D4CC4CE38}" srcOrd="2" destOrd="0" parTransId="{E539B3D3-285C-4C59-BFF7-CDEED688F14F}" sibTransId="{30B81727-D7F4-4458-B3E0-7E8A987C7DFE}"/>
    <dgm:cxn modelId="{4BF71F98-4665-4CA2-A7D1-C327254AC99B}" srcId="{1C2E3DF7-9974-400C-8176-262D65EF2550}" destId="{4F0FC28F-B925-4D46-849A-285D26CB79E0}" srcOrd="0" destOrd="0" parTransId="{BD1178A5-691A-4FE7-8DB1-0745578ABB39}" sibTransId="{C9BF9391-B959-4377-8DB3-9DD898314B3D}"/>
    <dgm:cxn modelId="{F8EE379A-88E7-476D-8A3B-83D12F7901EF}" srcId="{4F0FC28F-B925-4D46-849A-285D26CB79E0}" destId="{D518CD8D-4986-4898-B684-71F734FB4448}" srcOrd="0" destOrd="0" parTransId="{D7072476-568F-4FF9-B5CD-F7A75D7A6970}" sibTransId="{A23071F1-9542-478A-AC3D-2C9F51425D1C}"/>
    <dgm:cxn modelId="{21DD4EA6-E9F0-4BF5-B525-2400DD1B665B}" srcId="{8BE6FFF2-68C0-4198-91E2-C080EB048849}" destId="{4E297B95-AF1B-4FE8-8FBE-F1E32EAE9E3C}" srcOrd="1" destOrd="0" parTransId="{3D73A0C0-A0BF-411A-92F3-0EA73F8862BD}" sibTransId="{2FFA403F-7815-4C54-929A-FF9076FDABB2}"/>
    <dgm:cxn modelId="{915C2CAD-58E0-49AF-B8C3-CA360C3597BB}" srcId="{4F0FC28F-B925-4D46-849A-285D26CB79E0}" destId="{D908B63C-7903-446A-845B-793464855C0E}" srcOrd="1" destOrd="0" parTransId="{BB028B1E-F61D-4E08-9D0F-796166AF2C35}" sibTransId="{6FAA6816-2509-4F4F-B075-36D7324F5408}"/>
    <dgm:cxn modelId="{EC4043C6-DF93-43A1-8987-465E82BE76D3}" srcId="{8BE6FFF2-68C0-4198-91E2-C080EB048849}" destId="{EC5C39E2-57E5-4895-8DCC-1F6A1AD9B1AB}" srcOrd="0" destOrd="0" parTransId="{CB1FC854-02DE-4AE7-8C78-21BCC432227B}" sibTransId="{E99BA268-1FCB-49DF-A594-D1AE85D3DA24}"/>
    <dgm:cxn modelId="{A60C55D6-D81C-4C43-BD84-FF0460A510B2}" type="presOf" srcId="{8BE6FFF2-68C0-4198-91E2-C080EB048849}" destId="{01D05D67-BF6E-457E-AE40-D8A96EC1EB36}" srcOrd="0" destOrd="0" presId="urn:microsoft.com/office/officeart/2005/8/layout/list1"/>
    <dgm:cxn modelId="{BC0872E3-C247-4D82-B3F9-42191ABB2EAD}" type="presOf" srcId="{4E297B95-AF1B-4FE8-8FBE-F1E32EAE9E3C}" destId="{8C754293-0D09-45D1-81E3-ED8478F642A2}" srcOrd="0" destOrd="1" presId="urn:microsoft.com/office/officeart/2005/8/layout/list1"/>
    <dgm:cxn modelId="{208BF3EC-D024-4BFB-8E57-9BED54324AEC}" type="presOf" srcId="{4F0FC28F-B925-4D46-849A-285D26CB79E0}" destId="{221900DC-205C-498B-B8BD-7FFC2AC07D19}" srcOrd="1" destOrd="0" presId="urn:microsoft.com/office/officeart/2005/8/layout/list1"/>
    <dgm:cxn modelId="{E27E23FA-1B01-4C48-BD19-A3B353C927D1}" srcId="{8BE6FFF2-68C0-4198-91E2-C080EB048849}" destId="{14539478-5106-4190-8DAD-B455914016B6}" srcOrd="2" destOrd="0" parTransId="{487A5EBE-7C34-4FD3-ACCB-A85387C98B2D}" sibTransId="{DB9AB1E5-467E-463B-B3FE-D8BE7C271BD9}"/>
    <dgm:cxn modelId="{75683F30-B20D-4E36-880C-9C57E6E3DFCE}" type="presParOf" srcId="{EB8C7F97-B58E-4BA6-AAC0-143171D57D44}" destId="{F0EF5CF2-5AE2-4A30-87D9-2EB67F17C51B}" srcOrd="0" destOrd="0" presId="urn:microsoft.com/office/officeart/2005/8/layout/list1"/>
    <dgm:cxn modelId="{DB54550D-9127-4743-9171-1F388A9D617F}" type="presParOf" srcId="{F0EF5CF2-5AE2-4A30-87D9-2EB67F17C51B}" destId="{12261930-BE89-477F-AFA3-287C2CD255F6}" srcOrd="0" destOrd="0" presId="urn:microsoft.com/office/officeart/2005/8/layout/list1"/>
    <dgm:cxn modelId="{2B04F0C0-9B3D-41AC-A608-5AC91D60DA89}" type="presParOf" srcId="{F0EF5CF2-5AE2-4A30-87D9-2EB67F17C51B}" destId="{221900DC-205C-498B-B8BD-7FFC2AC07D19}" srcOrd="1" destOrd="0" presId="urn:microsoft.com/office/officeart/2005/8/layout/list1"/>
    <dgm:cxn modelId="{0AD3074D-0680-4A44-819F-73A5373B2ACD}" type="presParOf" srcId="{EB8C7F97-B58E-4BA6-AAC0-143171D57D44}" destId="{AFC088DE-079E-4D8A-A378-01B1ACC86415}" srcOrd="1" destOrd="0" presId="urn:microsoft.com/office/officeart/2005/8/layout/list1"/>
    <dgm:cxn modelId="{722C810B-12A9-4B29-BACC-DB135766E299}" type="presParOf" srcId="{EB8C7F97-B58E-4BA6-AAC0-143171D57D44}" destId="{859B1C0D-6875-43AB-95E9-AD8959362234}" srcOrd="2" destOrd="0" presId="urn:microsoft.com/office/officeart/2005/8/layout/list1"/>
    <dgm:cxn modelId="{806420C3-D731-4796-BAC6-146C71A78696}" type="presParOf" srcId="{EB8C7F97-B58E-4BA6-AAC0-143171D57D44}" destId="{29FE3F0A-962C-4E6C-B605-0A718A39A5CE}" srcOrd="3" destOrd="0" presId="urn:microsoft.com/office/officeart/2005/8/layout/list1"/>
    <dgm:cxn modelId="{3122E4AB-EA1D-43B6-A0E3-0141BBFC8485}" type="presParOf" srcId="{EB8C7F97-B58E-4BA6-AAC0-143171D57D44}" destId="{40FCFB01-26F1-4F34-B75D-5F4339EBDC28}" srcOrd="4" destOrd="0" presId="urn:microsoft.com/office/officeart/2005/8/layout/list1"/>
    <dgm:cxn modelId="{C872E10A-15CB-47D3-BAB4-0F01BAD7B5CB}" type="presParOf" srcId="{40FCFB01-26F1-4F34-B75D-5F4339EBDC28}" destId="{01D05D67-BF6E-457E-AE40-D8A96EC1EB36}" srcOrd="0" destOrd="0" presId="urn:microsoft.com/office/officeart/2005/8/layout/list1"/>
    <dgm:cxn modelId="{7DEA8200-E06B-4DD8-8A91-B252C63DB299}" type="presParOf" srcId="{40FCFB01-26F1-4F34-B75D-5F4339EBDC28}" destId="{01FE4860-9188-406C-9422-1DEC6F0D04DE}" srcOrd="1" destOrd="0" presId="urn:microsoft.com/office/officeart/2005/8/layout/list1"/>
    <dgm:cxn modelId="{94F64757-96D9-40AC-BA61-CE709C5BFD56}" type="presParOf" srcId="{EB8C7F97-B58E-4BA6-AAC0-143171D57D44}" destId="{D3BBDBBF-4545-42E2-B991-B9C56F3C522E}" srcOrd="5" destOrd="0" presId="urn:microsoft.com/office/officeart/2005/8/layout/list1"/>
    <dgm:cxn modelId="{B66C2441-A5C9-46BE-958E-12656FEAB8F6}" type="presParOf" srcId="{EB8C7F97-B58E-4BA6-AAC0-143171D57D44}" destId="{8C754293-0D09-45D1-81E3-ED8478F642A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26D04D-24D4-405C-87E8-8DF28D1D916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537B5B-9A23-4C54-A134-1360A4E820C3}">
      <dgm:prSet/>
      <dgm:spPr/>
      <dgm:t>
        <a:bodyPr/>
        <a:lstStyle/>
        <a:p>
          <a:r>
            <a:rPr lang="pl-PL" b="1"/>
            <a:t>JPG</a:t>
          </a:r>
          <a:endParaRPr lang="en-US"/>
        </a:p>
      </dgm:t>
    </dgm:pt>
    <dgm:pt modelId="{BB3A5F15-244D-46D3-8592-B5A0AA1B9B38}" type="parTrans" cxnId="{D5EA239F-BEF5-4D6E-9A76-A96AD7664F00}">
      <dgm:prSet/>
      <dgm:spPr/>
      <dgm:t>
        <a:bodyPr/>
        <a:lstStyle/>
        <a:p>
          <a:endParaRPr lang="en-US"/>
        </a:p>
      </dgm:t>
    </dgm:pt>
    <dgm:pt modelId="{CA04EF66-0C56-444B-B603-4FDCC8ED6375}" type="sibTrans" cxnId="{D5EA239F-BEF5-4D6E-9A76-A96AD7664F00}">
      <dgm:prSet/>
      <dgm:spPr/>
      <dgm:t>
        <a:bodyPr/>
        <a:lstStyle/>
        <a:p>
          <a:endParaRPr lang="en-US"/>
        </a:p>
      </dgm:t>
    </dgm:pt>
    <dgm:pt modelId="{52E6E331-09FA-4C2C-AEA9-5C9B94E4F995}">
      <dgm:prSet/>
      <dgm:spPr/>
      <dgm:t>
        <a:bodyPr/>
        <a:lstStyle/>
        <a:p>
          <a:r>
            <a:rPr lang="pl-PL"/>
            <a:t>Kompresja stratna</a:t>
          </a:r>
          <a:endParaRPr lang="en-US"/>
        </a:p>
      </dgm:t>
    </dgm:pt>
    <dgm:pt modelId="{9C63787C-5FDF-442A-9A15-48A83649E8A1}" type="parTrans" cxnId="{6EA13BE1-1A2D-43CA-84D0-570FE756E331}">
      <dgm:prSet/>
      <dgm:spPr/>
      <dgm:t>
        <a:bodyPr/>
        <a:lstStyle/>
        <a:p>
          <a:endParaRPr lang="en-US"/>
        </a:p>
      </dgm:t>
    </dgm:pt>
    <dgm:pt modelId="{B9191FFC-DFFF-462A-913A-318614614B1B}" type="sibTrans" cxnId="{6EA13BE1-1A2D-43CA-84D0-570FE756E331}">
      <dgm:prSet/>
      <dgm:spPr/>
      <dgm:t>
        <a:bodyPr/>
        <a:lstStyle/>
        <a:p>
          <a:endParaRPr lang="en-US"/>
        </a:p>
      </dgm:t>
    </dgm:pt>
    <dgm:pt modelId="{EDAA5F59-3969-4034-AA3A-65F5C95FA96E}">
      <dgm:prSet/>
      <dgm:spPr/>
      <dgm:t>
        <a:bodyPr/>
        <a:lstStyle/>
        <a:p>
          <a:r>
            <a:rPr lang="pl-PL"/>
            <a:t>Wykorzystuje właściwości ludzkiego wzroku do kompresji</a:t>
          </a:r>
          <a:endParaRPr lang="en-US"/>
        </a:p>
      </dgm:t>
    </dgm:pt>
    <dgm:pt modelId="{4EEBAC36-8C4A-4FC3-B429-E7951D33663C}" type="parTrans" cxnId="{33981B2B-9F3A-41EB-8610-BC0B91653FCC}">
      <dgm:prSet/>
      <dgm:spPr/>
      <dgm:t>
        <a:bodyPr/>
        <a:lstStyle/>
        <a:p>
          <a:endParaRPr lang="en-US"/>
        </a:p>
      </dgm:t>
    </dgm:pt>
    <dgm:pt modelId="{243E0BE3-F0AB-45A2-B6E3-3CB98DE5B688}" type="sibTrans" cxnId="{33981B2B-9F3A-41EB-8610-BC0B91653FCC}">
      <dgm:prSet/>
      <dgm:spPr/>
      <dgm:t>
        <a:bodyPr/>
        <a:lstStyle/>
        <a:p>
          <a:endParaRPr lang="en-US"/>
        </a:p>
      </dgm:t>
    </dgm:pt>
    <dgm:pt modelId="{B2785D03-C772-486C-9084-A3EC334FB66B}">
      <dgm:prSet/>
      <dgm:spPr/>
      <dgm:t>
        <a:bodyPr/>
        <a:lstStyle/>
        <a:p>
          <a:r>
            <a:rPr lang="pl-PL"/>
            <a:t>Popularny w sieci</a:t>
          </a:r>
          <a:endParaRPr lang="en-US"/>
        </a:p>
      </dgm:t>
    </dgm:pt>
    <dgm:pt modelId="{C26B6E7F-F8AC-4FEB-AF30-845C211DC46B}" type="parTrans" cxnId="{4FABF266-B1D7-4D04-8D73-0CE63CC05345}">
      <dgm:prSet/>
      <dgm:spPr/>
      <dgm:t>
        <a:bodyPr/>
        <a:lstStyle/>
        <a:p>
          <a:endParaRPr lang="en-US"/>
        </a:p>
      </dgm:t>
    </dgm:pt>
    <dgm:pt modelId="{4C20B460-0B0D-4D40-A82D-404DAC2B09C1}" type="sibTrans" cxnId="{4FABF266-B1D7-4D04-8D73-0CE63CC05345}">
      <dgm:prSet/>
      <dgm:spPr/>
      <dgm:t>
        <a:bodyPr/>
        <a:lstStyle/>
        <a:p>
          <a:endParaRPr lang="en-US"/>
        </a:p>
      </dgm:t>
    </dgm:pt>
    <dgm:pt modelId="{4F072581-23D0-4CAD-84DE-1C55A00373A6}">
      <dgm:prSet/>
      <dgm:spPr/>
      <dgm:t>
        <a:bodyPr/>
        <a:lstStyle/>
        <a:p>
          <a:r>
            <a:rPr lang="pl-PL" b="1"/>
            <a:t>PNG</a:t>
          </a:r>
          <a:endParaRPr lang="en-US"/>
        </a:p>
      </dgm:t>
    </dgm:pt>
    <dgm:pt modelId="{7AFAB47C-B01F-4802-A534-E5AC856D2C27}" type="parTrans" cxnId="{9981D956-5DCD-4A8B-9528-BBAEDD371E54}">
      <dgm:prSet/>
      <dgm:spPr/>
      <dgm:t>
        <a:bodyPr/>
        <a:lstStyle/>
        <a:p>
          <a:endParaRPr lang="en-US"/>
        </a:p>
      </dgm:t>
    </dgm:pt>
    <dgm:pt modelId="{94F1E621-3713-407A-BEFF-45AEB06CF25B}" type="sibTrans" cxnId="{9981D956-5DCD-4A8B-9528-BBAEDD371E54}">
      <dgm:prSet/>
      <dgm:spPr/>
      <dgm:t>
        <a:bodyPr/>
        <a:lstStyle/>
        <a:p>
          <a:endParaRPr lang="en-US"/>
        </a:p>
      </dgm:t>
    </dgm:pt>
    <dgm:pt modelId="{BF95AB12-3916-4308-8009-F61C55A9F8D5}">
      <dgm:prSet/>
      <dgm:spPr/>
      <dgm:t>
        <a:bodyPr/>
        <a:lstStyle/>
        <a:p>
          <a:r>
            <a:rPr lang="pl-PL"/>
            <a:t>Kompresja bezstratna</a:t>
          </a:r>
          <a:endParaRPr lang="en-US"/>
        </a:p>
      </dgm:t>
    </dgm:pt>
    <dgm:pt modelId="{990C602E-9585-4EC1-AEA2-AA0ED772EEC1}" type="parTrans" cxnId="{816679A2-CD5A-4895-97CF-CEE44A891478}">
      <dgm:prSet/>
      <dgm:spPr/>
      <dgm:t>
        <a:bodyPr/>
        <a:lstStyle/>
        <a:p>
          <a:endParaRPr lang="en-US"/>
        </a:p>
      </dgm:t>
    </dgm:pt>
    <dgm:pt modelId="{D70FA86F-8DC2-41BF-8BEE-D1AC858A647B}" type="sibTrans" cxnId="{816679A2-CD5A-4895-97CF-CEE44A891478}">
      <dgm:prSet/>
      <dgm:spPr/>
      <dgm:t>
        <a:bodyPr/>
        <a:lstStyle/>
        <a:p>
          <a:endParaRPr lang="en-US"/>
        </a:p>
      </dgm:t>
    </dgm:pt>
    <dgm:pt modelId="{C06DF50B-ABF1-4A26-816D-092D36162AB9}">
      <dgm:prSet/>
      <dgm:spPr/>
      <dgm:t>
        <a:bodyPr/>
        <a:lstStyle/>
        <a:p>
          <a:r>
            <a:rPr lang="pl-PL"/>
            <a:t>Zawiera przezroczystość</a:t>
          </a:r>
          <a:endParaRPr lang="en-US"/>
        </a:p>
      </dgm:t>
    </dgm:pt>
    <dgm:pt modelId="{80A5C2BF-140F-4BA6-9CA8-3A15B0D57F74}" type="parTrans" cxnId="{3D723C12-63BE-4EC1-A238-563AE4E4E24A}">
      <dgm:prSet/>
      <dgm:spPr/>
      <dgm:t>
        <a:bodyPr/>
        <a:lstStyle/>
        <a:p>
          <a:endParaRPr lang="en-US"/>
        </a:p>
      </dgm:t>
    </dgm:pt>
    <dgm:pt modelId="{A1F8D265-E923-44EE-8E06-360D60EBE258}" type="sibTrans" cxnId="{3D723C12-63BE-4EC1-A238-563AE4E4E24A}">
      <dgm:prSet/>
      <dgm:spPr/>
      <dgm:t>
        <a:bodyPr/>
        <a:lstStyle/>
        <a:p>
          <a:endParaRPr lang="en-US"/>
        </a:p>
      </dgm:t>
    </dgm:pt>
    <dgm:pt modelId="{39FDC31F-B3A3-4FEE-93C9-C7FA1B297755}">
      <dgm:prSet/>
      <dgm:spPr/>
      <dgm:t>
        <a:bodyPr/>
        <a:lstStyle/>
        <a:p>
          <a:r>
            <a:rPr lang="pl-PL" b="1"/>
            <a:t>XCF</a:t>
          </a:r>
          <a:endParaRPr lang="en-US"/>
        </a:p>
      </dgm:t>
    </dgm:pt>
    <dgm:pt modelId="{5D070F16-7B23-4F80-B3DB-FC54D8F696F2}" type="parTrans" cxnId="{F1688F7B-6D48-4183-84A1-D4BAE39EA3B4}">
      <dgm:prSet/>
      <dgm:spPr/>
      <dgm:t>
        <a:bodyPr/>
        <a:lstStyle/>
        <a:p>
          <a:endParaRPr lang="en-US"/>
        </a:p>
      </dgm:t>
    </dgm:pt>
    <dgm:pt modelId="{E1294A51-10F8-49DA-938D-14ADF835373D}" type="sibTrans" cxnId="{F1688F7B-6D48-4183-84A1-D4BAE39EA3B4}">
      <dgm:prSet/>
      <dgm:spPr/>
      <dgm:t>
        <a:bodyPr/>
        <a:lstStyle/>
        <a:p>
          <a:endParaRPr lang="en-US"/>
        </a:p>
      </dgm:t>
    </dgm:pt>
    <dgm:pt modelId="{A4B09D50-D37D-46B7-95A3-F447E9C88665}">
      <dgm:prSet/>
      <dgm:spPr/>
      <dgm:t>
        <a:bodyPr/>
        <a:lstStyle/>
        <a:p>
          <a:r>
            <a:rPr lang="pl-PL"/>
            <a:t>GIMP</a:t>
          </a:r>
          <a:endParaRPr lang="en-US"/>
        </a:p>
      </dgm:t>
    </dgm:pt>
    <dgm:pt modelId="{A0935B58-6BDE-420F-9FBB-C213BA33664C}" type="parTrans" cxnId="{45ADACE4-FCD8-4F0D-99D5-9BE110C4C03F}">
      <dgm:prSet/>
      <dgm:spPr/>
      <dgm:t>
        <a:bodyPr/>
        <a:lstStyle/>
        <a:p>
          <a:endParaRPr lang="en-US"/>
        </a:p>
      </dgm:t>
    </dgm:pt>
    <dgm:pt modelId="{491B91AD-B98D-42C2-8FE8-94FC5C98A07B}" type="sibTrans" cxnId="{45ADACE4-FCD8-4F0D-99D5-9BE110C4C03F}">
      <dgm:prSet/>
      <dgm:spPr/>
      <dgm:t>
        <a:bodyPr/>
        <a:lstStyle/>
        <a:p>
          <a:endParaRPr lang="en-US"/>
        </a:p>
      </dgm:t>
    </dgm:pt>
    <dgm:pt modelId="{0E6B2960-D638-4887-A125-052C171B13F1}">
      <dgm:prSet/>
      <dgm:spPr/>
      <dgm:t>
        <a:bodyPr/>
        <a:lstStyle/>
        <a:p>
          <a:r>
            <a:rPr lang="pl-PL"/>
            <a:t>Bezstratny</a:t>
          </a:r>
          <a:endParaRPr lang="en-US"/>
        </a:p>
      </dgm:t>
    </dgm:pt>
    <dgm:pt modelId="{C63787E9-C648-4F17-ABC5-D291CCA3A1DF}" type="parTrans" cxnId="{3979AC82-6A12-4FF7-8496-B1EF1E324EA4}">
      <dgm:prSet/>
      <dgm:spPr/>
      <dgm:t>
        <a:bodyPr/>
        <a:lstStyle/>
        <a:p>
          <a:endParaRPr lang="en-US"/>
        </a:p>
      </dgm:t>
    </dgm:pt>
    <dgm:pt modelId="{8FEC1E0C-2006-4F90-8EB6-B22DF766BC93}" type="sibTrans" cxnId="{3979AC82-6A12-4FF7-8496-B1EF1E324EA4}">
      <dgm:prSet/>
      <dgm:spPr/>
      <dgm:t>
        <a:bodyPr/>
        <a:lstStyle/>
        <a:p>
          <a:endParaRPr lang="en-US"/>
        </a:p>
      </dgm:t>
    </dgm:pt>
    <dgm:pt modelId="{75C0D12D-404B-4F6C-8D7F-68A97551F1BE}" type="pres">
      <dgm:prSet presAssocID="{6726D04D-24D4-405C-87E8-8DF28D1D9161}" presName="linear" presStyleCnt="0">
        <dgm:presLayoutVars>
          <dgm:dir/>
          <dgm:animLvl val="lvl"/>
          <dgm:resizeHandles val="exact"/>
        </dgm:presLayoutVars>
      </dgm:prSet>
      <dgm:spPr/>
    </dgm:pt>
    <dgm:pt modelId="{EF07E0DB-F49C-4D98-8605-7AECAC6640EB}" type="pres">
      <dgm:prSet presAssocID="{F8537B5B-9A23-4C54-A134-1360A4E820C3}" presName="parentLin" presStyleCnt="0"/>
      <dgm:spPr/>
    </dgm:pt>
    <dgm:pt modelId="{32B2D6D7-1496-4EC3-AED4-6A94CCA95B10}" type="pres">
      <dgm:prSet presAssocID="{F8537B5B-9A23-4C54-A134-1360A4E820C3}" presName="parentLeftMargin" presStyleLbl="node1" presStyleIdx="0" presStyleCnt="3"/>
      <dgm:spPr/>
    </dgm:pt>
    <dgm:pt modelId="{3E50A81B-B977-45DB-ADC4-ACFA9D168D8F}" type="pres">
      <dgm:prSet presAssocID="{F8537B5B-9A23-4C54-A134-1360A4E820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FBF2019-F9F3-4A65-883E-4597F20DB799}" type="pres">
      <dgm:prSet presAssocID="{F8537B5B-9A23-4C54-A134-1360A4E820C3}" presName="negativeSpace" presStyleCnt="0"/>
      <dgm:spPr/>
    </dgm:pt>
    <dgm:pt modelId="{7C86B8D5-9CE2-47B0-81AD-7E59DE579F8B}" type="pres">
      <dgm:prSet presAssocID="{F8537B5B-9A23-4C54-A134-1360A4E820C3}" presName="childText" presStyleLbl="conFgAcc1" presStyleIdx="0" presStyleCnt="3">
        <dgm:presLayoutVars>
          <dgm:bulletEnabled val="1"/>
        </dgm:presLayoutVars>
      </dgm:prSet>
      <dgm:spPr/>
    </dgm:pt>
    <dgm:pt modelId="{0C74A138-9833-480F-8F7B-DFED314F7708}" type="pres">
      <dgm:prSet presAssocID="{CA04EF66-0C56-444B-B603-4FDCC8ED6375}" presName="spaceBetweenRectangles" presStyleCnt="0"/>
      <dgm:spPr/>
    </dgm:pt>
    <dgm:pt modelId="{2BE7E3C2-F417-4F96-948E-26C80234E905}" type="pres">
      <dgm:prSet presAssocID="{4F072581-23D0-4CAD-84DE-1C55A00373A6}" presName="parentLin" presStyleCnt="0"/>
      <dgm:spPr/>
    </dgm:pt>
    <dgm:pt modelId="{7A8BBCA4-DB77-4320-806C-EFB791052C4D}" type="pres">
      <dgm:prSet presAssocID="{4F072581-23D0-4CAD-84DE-1C55A00373A6}" presName="parentLeftMargin" presStyleLbl="node1" presStyleIdx="0" presStyleCnt="3"/>
      <dgm:spPr/>
    </dgm:pt>
    <dgm:pt modelId="{F7238ADC-94E7-47E9-84EF-96FE92009C60}" type="pres">
      <dgm:prSet presAssocID="{4F072581-23D0-4CAD-84DE-1C55A00373A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33D5CF-44BC-4C21-AFAC-321A82E920CD}" type="pres">
      <dgm:prSet presAssocID="{4F072581-23D0-4CAD-84DE-1C55A00373A6}" presName="negativeSpace" presStyleCnt="0"/>
      <dgm:spPr/>
    </dgm:pt>
    <dgm:pt modelId="{E6A19CF3-2C3F-4873-8496-B54065499171}" type="pres">
      <dgm:prSet presAssocID="{4F072581-23D0-4CAD-84DE-1C55A00373A6}" presName="childText" presStyleLbl="conFgAcc1" presStyleIdx="1" presStyleCnt="3">
        <dgm:presLayoutVars>
          <dgm:bulletEnabled val="1"/>
        </dgm:presLayoutVars>
      </dgm:prSet>
      <dgm:spPr/>
    </dgm:pt>
    <dgm:pt modelId="{37706DF6-CADA-4E28-B357-881CD27D613E}" type="pres">
      <dgm:prSet presAssocID="{94F1E621-3713-407A-BEFF-45AEB06CF25B}" presName="spaceBetweenRectangles" presStyleCnt="0"/>
      <dgm:spPr/>
    </dgm:pt>
    <dgm:pt modelId="{44437886-B43E-46B7-82C7-836C3253D0FE}" type="pres">
      <dgm:prSet presAssocID="{39FDC31F-B3A3-4FEE-93C9-C7FA1B297755}" presName="parentLin" presStyleCnt="0"/>
      <dgm:spPr/>
    </dgm:pt>
    <dgm:pt modelId="{A2C860B7-F5F9-4173-B729-C8977A6712FC}" type="pres">
      <dgm:prSet presAssocID="{39FDC31F-B3A3-4FEE-93C9-C7FA1B297755}" presName="parentLeftMargin" presStyleLbl="node1" presStyleIdx="1" presStyleCnt="3"/>
      <dgm:spPr/>
    </dgm:pt>
    <dgm:pt modelId="{B8C8B8B0-E240-4A27-BD72-E1980CCF3F37}" type="pres">
      <dgm:prSet presAssocID="{39FDC31F-B3A3-4FEE-93C9-C7FA1B29775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14E4187-EE6E-46EA-B996-35BA28052B7B}" type="pres">
      <dgm:prSet presAssocID="{39FDC31F-B3A3-4FEE-93C9-C7FA1B297755}" presName="negativeSpace" presStyleCnt="0"/>
      <dgm:spPr/>
    </dgm:pt>
    <dgm:pt modelId="{5F3CEB3C-E1AB-4F44-B0C9-4D32F6AE3ACC}" type="pres">
      <dgm:prSet presAssocID="{39FDC31F-B3A3-4FEE-93C9-C7FA1B29775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C80F0E-C03A-498E-9DE3-7C5072F5014E}" type="presOf" srcId="{0E6B2960-D638-4887-A125-052C171B13F1}" destId="{5F3CEB3C-E1AB-4F44-B0C9-4D32F6AE3ACC}" srcOrd="0" destOrd="1" presId="urn:microsoft.com/office/officeart/2005/8/layout/list1"/>
    <dgm:cxn modelId="{3D723C12-63BE-4EC1-A238-563AE4E4E24A}" srcId="{4F072581-23D0-4CAD-84DE-1C55A00373A6}" destId="{C06DF50B-ABF1-4A26-816D-092D36162AB9}" srcOrd="1" destOrd="0" parTransId="{80A5C2BF-140F-4BA6-9CA8-3A15B0D57F74}" sibTransId="{A1F8D265-E923-44EE-8E06-360D60EBE258}"/>
    <dgm:cxn modelId="{33981B2B-9F3A-41EB-8610-BC0B91653FCC}" srcId="{F8537B5B-9A23-4C54-A134-1360A4E820C3}" destId="{EDAA5F59-3969-4034-AA3A-65F5C95FA96E}" srcOrd="1" destOrd="0" parTransId="{4EEBAC36-8C4A-4FC3-B429-E7951D33663C}" sibTransId="{243E0BE3-F0AB-45A2-B6E3-3CB98DE5B688}"/>
    <dgm:cxn modelId="{06D2BF39-C04A-4A08-81EA-E83BD382C7B8}" type="presOf" srcId="{4F072581-23D0-4CAD-84DE-1C55A00373A6}" destId="{7A8BBCA4-DB77-4320-806C-EFB791052C4D}" srcOrd="0" destOrd="0" presId="urn:microsoft.com/office/officeart/2005/8/layout/list1"/>
    <dgm:cxn modelId="{4FABF266-B1D7-4D04-8D73-0CE63CC05345}" srcId="{F8537B5B-9A23-4C54-A134-1360A4E820C3}" destId="{B2785D03-C772-486C-9084-A3EC334FB66B}" srcOrd="2" destOrd="0" parTransId="{C26B6E7F-F8AC-4FEB-AF30-845C211DC46B}" sibTransId="{4C20B460-0B0D-4D40-A82D-404DAC2B09C1}"/>
    <dgm:cxn modelId="{4358524E-FF8B-4047-B5FC-6E4A2FFB957A}" type="presOf" srcId="{EDAA5F59-3969-4034-AA3A-65F5C95FA96E}" destId="{7C86B8D5-9CE2-47B0-81AD-7E59DE579F8B}" srcOrd="0" destOrd="1" presId="urn:microsoft.com/office/officeart/2005/8/layout/list1"/>
    <dgm:cxn modelId="{3569EF52-FC7B-4255-9841-C001E516F788}" type="presOf" srcId="{BF95AB12-3916-4308-8009-F61C55A9F8D5}" destId="{E6A19CF3-2C3F-4873-8496-B54065499171}" srcOrd="0" destOrd="0" presId="urn:microsoft.com/office/officeart/2005/8/layout/list1"/>
    <dgm:cxn modelId="{9981D956-5DCD-4A8B-9528-BBAEDD371E54}" srcId="{6726D04D-24D4-405C-87E8-8DF28D1D9161}" destId="{4F072581-23D0-4CAD-84DE-1C55A00373A6}" srcOrd="1" destOrd="0" parTransId="{7AFAB47C-B01F-4802-A534-E5AC856D2C27}" sibTransId="{94F1E621-3713-407A-BEFF-45AEB06CF25B}"/>
    <dgm:cxn modelId="{F1688F7B-6D48-4183-84A1-D4BAE39EA3B4}" srcId="{6726D04D-24D4-405C-87E8-8DF28D1D9161}" destId="{39FDC31F-B3A3-4FEE-93C9-C7FA1B297755}" srcOrd="2" destOrd="0" parTransId="{5D070F16-7B23-4F80-B3DB-FC54D8F696F2}" sibTransId="{E1294A51-10F8-49DA-938D-14ADF835373D}"/>
    <dgm:cxn modelId="{3979AC82-6A12-4FF7-8496-B1EF1E324EA4}" srcId="{39FDC31F-B3A3-4FEE-93C9-C7FA1B297755}" destId="{0E6B2960-D638-4887-A125-052C171B13F1}" srcOrd="1" destOrd="0" parTransId="{C63787E9-C648-4F17-ABC5-D291CCA3A1DF}" sibTransId="{8FEC1E0C-2006-4F90-8EB6-B22DF766BC93}"/>
    <dgm:cxn modelId="{7FF0AA84-C316-46FE-BCE8-37B24A283679}" type="presOf" srcId="{52E6E331-09FA-4C2C-AEA9-5C9B94E4F995}" destId="{7C86B8D5-9CE2-47B0-81AD-7E59DE579F8B}" srcOrd="0" destOrd="0" presId="urn:microsoft.com/office/officeart/2005/8/layout/list1"/>
    <dgm:cxn modelId="{65DE2185-3963-4C52-A71B-5C9EE156CA8C}" type="presOf" srcId="{6726D04D-24D4-405C-87E8-8DF28D1D9161}" destId="{75C0D12D-404B-4F6C-8D7F-68A97551F1BE}" srcOrd="0" destOrd="0" presId="urn:microsoft.com/office/officeart/2005/8/layout/list1"/>
    <dgm:cxn modelId="{D5EA239F-BEF5-4D6E-9A76-A96AD7664F00}" srcId="{6726D04D-24D4-405C-87E8-8DF28D1D9161}" destId="{F8537B5B-9A23-4C54-A134-1360A4E820C3}" srcOrd="0" destOrd="0" parTransId="{BB3A5F15-244D-46D3-8592-B5A0AA1B9B38}" sibTransId="{CA04EF66-0C56-444B-B603-4FDCC8ED6375}"/>
    <dgm:cxn modelId="{816679A2-CD5A-4895-97CF-CEE44A891478}" srcId="{4F072581-23D0-4CAD-84DE-1C55A00373A6}" destId="{BF95AB12-3916-4308-8009-F61C55A9F8D5}" srcOrd="0" destOrd="0" parTransId="{990C602E-9585-4EC1-AEA2-AA0ED772EEC1}" sibTransId="{D70FA86F-8DC2-41BF-8BEE-D1AC858A647B}"/>
    <dgm:cxn modelId="{70BA13BD-A01A-4111-B484-C3D3B8E46955}" type="presOf" srcId="{4F072581-23D0-4CAD-84DE-1C55A00373A6}" destId="{F7238ADC-94E7-47E9-84EF-96FE92009C60}" srcOrd="1" destOrd="0" presId="urn:microsoft.com/office/officeart/2005/8/layout/list1"/>
    <dgm:cxn modelId="{CC0B6FC4-B903-4FDB-ACA6-C247ADBA9914}" type="presOf" srcId="{39FDC31F-B3A3-4FEE-93C9-C7FA1B297755}" destId="{B8C8B8B0-E240-4A27-BD72-E1980CCF3F37}" srcOrd="1" destOrd="0" presId="urn:microsoft.com/office/officeart/2005/8/layout/list1"/>
    <dgm:cxn modelId="{2495BECF-4F71-40DB-A212-A485467A433C}" type="presOf" srcId="{C06DF50B-ABF1-4A26-816D-092D36162AB9}" destId="{E6A19CF3-2C3F-4873-8496-B54065499171}" srcOrd="0" destOrd="1" presId="urn:microsoft.com/office/officeart/2005/8/layout/list1"/>
    <dgm:cxn modelId="{F54177D0-8F86-485E-B7E2-19CB6C068D45}" type="presOf" srcId="{A4B09D50-D37D-46B7-95A3-F447E9C88665}" destId="{5F3CEB3C-E1AB-4F44-B0C9-4D32F6AE3ACC}" srcOrd="0" destOrd="0" presId="urn:microsoft.com/office/officeart/2005/8/layout/list1"/>
    <dgm:cxn modelId="{B167DFDF-7C2F-467D-A9B4-50EEABA334A9}" type="presOf" srcId="{39FDC31F-B3A3-4FEE-93C9-C7FA1B297755}" destId="{A2C860B7-F5F9-4173-B729-C8977A6712FC}" srcOrd="0" destOrd="0" presId="urn:microsoft.com/office/officeart/2005/8/layout/list1"/>
    <dgm:cxn modelId="{6EA13BE1-1A2D-43CA-84D0-570FE756E331}" srcId="{F8537B5B-9A23-4C54-A134-1360A4E820C3}" destId="{52E6E331-09FA-4C2C-AEA9-5C9B94E4F995}" srcOrd="0" destOrd="0" parTransId="{9C63787C-5FDF-442A-9A15-48A83649E8A1}" sibTransId="{B9191FFC-DFFF-462A-913A-318614614B1B}"/>
    <dgm:cxn modelId="{45ADACE4-FCD8-4F0D-99D5-9BE110C4C03F}" srcId="{39FDC31F-B3A3-4FEE-93C9-C7FA1B297755}" destId="{A4B09D50-D37D-46B7-95A3-F447E9C88665}" srcOrd="0" destOrd="0" parTransId="{A0935B58-6BDE-420F-9FBB-C213BA33664C}" sibTransId="{491B91AD-B98D-42C2-8FE8-94FC5C98A07B}"/>
    <dgm:cxn modelId="{1FE9EDE7-77A6-4A7A-A291-126023080DF7}" type="presOf" srcId="{B2785D03-C772-486C-9084-A3EC334FB66B}" destId="{7C86B8D5-9CE2-47B0-81AD-7E59DE579F8B}" srcOrd="0" destOrd="2" presId="urn:microsoft.com/office/officeart/2005/8/layout/list1"/>
    <dgm:cxn modelId="{4A80D4EB-99DC-4559-912B-A82E236518EA}" type="presOf" srcId="{F8537B5B-9A23-4C54-A134-1360A4E820C3}" destId="{3E50A81B-B977-45DB-ADC4-ACFA9D168D8F}" srcOrd="1" destOrd="0" presId="urn:microsoft.com/office/officeart/2005/8/layout/list1"/>
    <dgm:cxn modelId="{983D9CFF-224D-4BBA-807E-D8E9B71FC666}" type="presOf" srcId="{F8537B5B-9A23-4C54-A134-1360A4E820C3}" destId="{32B2D6D7-1496-4EC3-AED4-6A94CCA95B10}" srcOrd="0" destOrd="0" presId="urn:microsoft.com/office/officeart/2005/8/layout/list1"/>
    <dgm:cxn modelId="{A1105220-143D-46E8-B5B7-292AE616572E}" type="presParOf" srcId="{75C0D12D-404B-4F6C-8D7F-68A97551F1BE}" destId="{EF07E0DB-F49C-4D98-8605-7AECAC6640EB}" srcOrd="0" destOrd="0" presId="urn:microsoft.com/office/officeart/2005/8/layout/list1"/>
    <dgm:cxn modelId="{D00E211B-3FFF-4C79-AAE9-7B00EBE52A0E}" type="presParOf" srcId="{EF07E0DB-F49C-4D98-8605-7AECAC6640EB}" destId="{32B2D6D7-1496-4EC3-AED4-6A94CCA95B10}" srcOrd="0" destOrd="0" presId="urn:microsoft.com/office/officeart/2005/8/layout/list1"/>
    <dgm:cxn modelId="{3D0E4FF0-C242-4B71-BC25-E9A1134FAAD7}" type="presParOf" srcId="{EF07E0DB-F49C-4D98-8605-7AECAC6640EB}" destId="{3E50A81B-B977-45DB-ADC4-ACFA9D168D8F}" srcOrd="1" destOrd="0" presId="urn:microsoft.com/office/officeart/2005/8/layout/list1"/>
    <dgm:cxn modelId="{0309F178-C56C-454D-8DCF-2F984C39F761}" type="presParOf" srcId="{75C0D12D-404B-4F6C-8D7F-68A97551F1BE}" destId="{3FBF2019-F9F3-4A65-883E-4597F20DB799}" srcOrd="1" destOrd="0" presId="urn:microsoft.com/office/officeart/2005/8/layout/list1"/>
    <dgm:cxn modelId="{471575EA-69FA-442D-8370-81133D69F930}" type="presParOf" srcId="{75C0D12D-404B-4F6C-8D7F-68A97551F1BE}" destId="{7C86B8D5-9CE2-47B0-81AD-7E59DE579F8B}" srcOrd="2" destOrd="0" presId="urn:microsoft.com/office/officeart/2005/8/layout/list1"/>
    <dgm:cxn modelId="{F4E764A6-8CB9-4A3C-8118-EFAC4E928612}" type="presParOf" srcId="{75C0D12D-404B-4F6C-8D7F-68A97551F1BE}" destId="{0C74A138-9833-480F-8F7B-DFED314F7708}" srcOrd="3" destOrd="0" presId="urn:microsoft.com/office/officeart/2005/8/layout/list1"/>
    <dgm:cxn modelId="{61DB9F13-4A00-4253-A2AB-3A9C112764BE}" type="presParOf" srcId="{75C0D12D-404B-4F6C-8D7F-68A97551F1BE}" destId="{2BE7E3C2-F417-4F96-948E-26C80234E905}" srcOrd="4" destOrd="0" presId="urn:microsoft.com/office/officeart/2005/8/layout/list1"/>
    <dgm:cxn modelId="{940E8172-5CB7-4C08-929B-48209BB34C40}" type="presParOf" srcId="{2BE7E3C2-F417-4F96-948E-26C80234E905}" destId="{7A8BBCA4-DB77-4320-806C-EFB791052C4D}" srcOrd="0" destOrd="0" presId="urn:microsoft.com/office/officeart/2005/8/layout/list1"/>
    <dgm:cxn modelId="{D58BDAD5-2C3F-4F61-AC08-0C8FD5C2537A}" type="presParOf" srcId="{2BE7E3C2-F417-4F96-948E-26C80234E905}" destId="{F7238ADC-94E7-47E9-84EF-96FE92009C60}" srcOrd="1" destOrd="0" presId="urn:microsoft.com/office/officeart/2005/8/layout/list1"/>
    <dgm:cxn modelId="{49538CBD-77E7-4F5C-96DC-041B5E793921}" type="presParOf" srcId="{75C0D12D-404B-4F6C-8D7F-68A97551F1BE}" destId="{5D33D5CF-44BC-4C21-AFAC-321A82E920CD}" srcOrd="5" destOrd="0" presId="urn:microsoft.com/office/officeart/2005/8/layout/list1"/>
    <dgm:cxn modelId="{27F96BBA-EEC4-439C-82F1-7357A925F778}" type="presParOf" srcId="{75C0D12D-404B-4F6C-8D7F-68A97551F1BE}" destId="{E6A19CF3-2C3F-4873-8496-B54065499171}" srcOrd="6" destOrd="0" presId="urn:microsoft.com/office/officeart/2005/8/layout/list1"/>
    <dgm:cxn modelId="{920CB530-9BA8-4254-82A0-EA15FA2088F3}" type="presParOf" srcId="{75C0D12D-404B-4F6C-8D7F-68A97551F1BE}" destId="{37706DF6-CADA-4E28-B357-881CD27D613E}" srcOrd="7" destOrd="0" presId="urn:microsoft.com/office/officeart/2005/8/layout/list1"/>
    <dgm:cxn modelId="{18876E41-D7BE-43B9-A9BA-233B4927163F}" type="presParOf" srcId="{75C0D12D-404B-4F6C-8D7F-68A97551F1BE}" destId="{44437886-B43E-46B7-82C7-836C3253D0FE}" srcOrd="8" destOrd="0" presId="urn:microsoft.com/office/officeart/2005/8/layout/list1"/>
    <dgm:cxn modelId="{F6416EB8-07A9-4CA0-A6FF-871CAA5F6380}" type="presParOf" srcId="{44437886-B43E-46B7-82C7-836C3253D0FE}" destId="{A2C860B7-F5F9-4173-B729-C8977A6712FC}" srcOrd="0" destOrd="0" presId="urn:microsoft.com/office/officeart/2005/8/layout/list1"/>
    <dgm:cxn modelId="{5D1DF349-6201-4758-94B9-8322BD46079D}" type="presParOf" srcId="{44437886-B43E-46B7-82C7-836C3253D0FE}" destId="{B8C8B8B0-E240-4A27-BD72-E1980CCF3F37}" srcOrd="1" destOrd="0" presId="urn:microsoft.com/office/officeart/2005/8/layout/list1"/>
    <dgm:cxn modelId="{6FABAEA7-F555-42D2-A8BA-74DE742777EC}" type="presParOf" srcId="{75C0D12D-404B-4F6C-8D7F-68A97551F1BE}" destId="{B14E4187-EE6E-46EA-B996-35BA28052B7B}" srcOrd="9" destOrd="0" presId="urn:microsoft.com/office/officeart/2005/8/layout/list1"/>
    <dgm:cxn modelId="{4FF6B4E8-016C-42E3-A4FD-6E364904CA31}" type="presParOf" srcId="{75C0D12D-404B-4F6C-8D7F-68A97551F1BE}" destId="{5F3CEB3C-E1AB-4F44-B0C9-4D32F6AE3AC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D5F23-B94C-44B5-B436-E2E12EF4D73A}">
      <dsp:nvSpPr>
        <dsp:cNvPr id="0" name=""/>
        <dsp:cNvSpPr/>
      </dsp:nvSpPr>
      <dsp:spPr>
        <a:xfrm>
          <a:off x="2309443" y="6527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7CAE7-EAA5-4077-A697-16B501EA7CCF}">
      <dsp:nvSpPr>
        <dsp:cNvPr id="0" name=""/>
        <dsp:cNvSpPr/>
      </dsp:nvSpPr>
      <dsp:spPr>
        <a:xfrm>
          <a:off x="905443" y="238598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 dirty="0"/>
            <a:t>Rastrowa</a:t>
          </a:r>
        </a:p>
      </dsp:txBody>
      <dsp:txXfrm>
        <a:off x="905443" y="2385983"/>
        <a:ext cx="4320000" cy="648000"/>
      </dsp:txXfrm>
    </dsp:sp>
    <dsp:sp modelId="{CB390FC2-F3EA-43A8-8236-FDDE71111B44}">
      <dsp:nvSpPr>
        <dsp:cNvPr id="0" name=""/>
        <dsp:cNvSpPr/>
      </dsp:nvSpPr>
      <dsp:spPr>
        <a:xfrm>
          <a:off x="905443" y="3136881"/>
          <a:ext cx="4320000" cy="2660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3600" kern="1200" dirty="0"/>
            <a:t>Opisuje piksele</a:t>
          </a:r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Stratne skalowanie</a:t>
          </a:r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Aparat cyfrowy, skaner…</a:t>
          </a:r>
        </a:p>
      </dsp:txBody>
      <dsp:txXfrm>
        <a:off x="905443" y="3136881"/>
        <a:ext cx="4320000" cy="2660744"/>
      </dsp:txXfrm>
    </dsp:sp>
    <dsp:sp modelId="{F0F6F5C0-28BE-4634-BCF5-5272596B12EC}">
      <dsp:nvSpPr>
        <dsp:cNvPr id="0" name=""/>
        <dsp:cNvSpPr/>
      </dsp:nvSpPr>
      <dsp:spPr>
        <a:xfrm>
          <a:off x="7385443" y="6527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909FE-0342-4F79-88D2-649E03B2BEBB}">
      <dsp:nvSpPr>
        <dsp:cNvPr id="0" name=""/>
        <dsp:cNvSpPr/>
      </dsp:nvSpPr>
      <dsp:spPr>
        <a:xfrm>
          <a:off x="5981443" y="238598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3600" kern="1200"/>
            <a:t>Wektorowa</a:t>
          </a:r>
        </a:p>
      </dsp:txBody>
      <dsp:txXfrm>
        <a:off x="5981443" y="2385983"/>
        <a:ext cx="4320000" cy="648000"/>
      </dsp:txXfrm>
    </dsp:sp>
    <dsp:sp modelId="{69547441-EF97-45FE-8CB7-1A8E69AE4352}">
      <dsp:nvSpPr>
        <dsp:cNvPr id="0" name=""/>
        <dsp:cNvSpPr/>
      </dsp:nvSpPr>
      <dsp:spPr>
        <a:xfrm>
          <a:off x="5981443" y="3136881"/>
          <a:ext cx="4320000" cy="2660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Opisuje kształty</a:t>
          </a:r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Bezstratne skalowanie</a:t>
          </a:r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Programy graficzne</a:t>
          </a:r>
        </a:p>
      </dsp:txBody>
      <dsp:txXfrm>
        <a:off x="5981443" y="3136881"/>
        <a:ext cx="4320000" cy="2660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B1C0D-6875-43AB-95E9-AD8959362234}">
      <dsp:nvSpPr>
        <dsp:cNvPr id="0" name=""/>
        <dsp:cNvSpPr/>
      </dsp:nvSpPr>
      <dsp:spPr>
        <a:xfrm>
          <a:off x="0" y="510385"/>
          <a:ext cx="11216640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536" tIns="687324" rIns="870536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300" kern="1200"/>
            <a:t>Bitmapa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300" kern="1200"/>
            <a:t>Paint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300" kern="1200"/>
            <a:t>Zapis bezstratny</a:t>
          </a:r>
          <a:endParaRPr lang="en-US" sz="3300" kern="1200"/>
        </a:p>
      </dsp:txBody>
      <dsp:txXfrm>
        <a:off x="0" y="510385"/>
        <a:ext cx="11216640" cy="2494800"/>
      </dsp:txXfrm>
    </dsp:sp>
    <dsp:sp modelId="{221900DC-205C-498B-B8BD-7FFC2AC07D19}">
      <dsp:nvSpPr>
        <dsp:cNvPr id="0" name=""/>
        <dsp:cNvSpPr/>
      </dsp:nvSpPr>
      <dsp:spPr>
        <a:xfrm>
          <a:off x="560832" y="23304"/>
          <a:ext cx="7851648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774" tIns="0" rIns="29677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b="1" kern="1200"/>
            <a:t>BMP</a:t>
          </a:r>
          <a:endParaRPr lang="en-US" sz="3300" kern="1200"/>
        </a:p>
      </dsp:txBody>
      <dsp:txXfrm>
        <a:off x="608387" y="70859"/>
        <a:ext cx="7756538" cy="879050"/>
      </dsp:txXfrm>
    </dsp:sp>
    <dsp:sp modelId="{8C754293-0D09-45D1-81E3-ED8478F642A2}">
      <dsp:nvSpPr>
        <dsp:cNvPr id="0" name=""/>
        <dsp:cNvSpPr/>
      </dsp:nvSpPr>
      <dsp:spPr>
        <a:xfrm>
          <a:off x="0" y="3670465"/>
          <a:ext cx="11216640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536" tIns="687324" rIns="870536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300" kern="1200"/>
            <a:t>Kompresja bezstratna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300" kern="1200"/>
            <a:t>256 kolorów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300" kern="1200"/>
            <a:t>Animacje</a:t>
          </a:r>
          <a:endParaRPr lang="en-US" sz="3300" kern="1200"/>
        </a:p>
      </dsp:txBody>
      <dsp:txXfrm>
        <a:off x="0" y="3670465"/>
        <a:ext cx="11216640" cy="2494800"/>
      </dsp:txXfrm>
    </dsp:sp>
    <dsp:sp modelId="{01FE4860-9188-406C-9422-1DEC6F0D04DE}">
      <dsp:nvSpPr>
        <dsp:cNvPr id="0" name=""/>
        <dsp:cNvSpPr/>
      </dsp:nvSpPr>
      <dsp:spPr>
        <a:xfrm>
          <a:off x="560832" y="3183385"/>
          <a:ext cx="7851648" cy="974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774" tIns="0" rIns="29677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b="1" kern="1200"/>
            <a:t>GIF</a:t>
          </a:r>
          <a:endParaRPr lang="en-US" sz="3300" kern="1200"/>
        </a:p>
      </dsp:txBody>
      <dsp:txXfrm>
        <a:off x="608387" y="3230940"/>
        <a:ext cx="7756538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6B8D5-9CE2-47B0-81AD-7E59DE579F8B}">
      <dsp:nvSpPr>
        <dsp:cNvPr id="0" name=""/>
        <dsp:cNvSpPr/>
      </dsp:nvSpPr>
      <dsp:spPr>
        <a:xfrm>
          <a:off x="0" y="394959"/>
          <a:ext cx="11206886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779" tIns="541528" rIns="869779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600" kern="1200"/>
            <a:t>Kompresja stratna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600" kern="1200"/>
            <a:t>Wykorzystuje właściwości ludzkiego wzroku do kompresji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600" kern="1200"/>
            <a:t>Popularny w sieci</a:t>
          </a:r>
          <a:endParaRPr lang="en-US" sz="2600" kern="1200"/>
        </a:p>
      </dsp:txBody>
      <dsp:txXfrm>
        <a:off x="0" y="394959"/>
        <a:ext cx="11206886" cy="1965600"/>
      </dsp:txXfrm>
    </dsp:sp>
    <dsp:sp modelId="{3E50A81B-B977-45DB-ADC4-ACFA9D168D8F}">
      <dsp:nvSpPr>
        <dsp:cNvPr id="0" name=""/>
        <dsp:cNvSpPr/>
      </dsp:nvSpPr>
      <dsp:spPr>
        <a:xfrm>
          <a:off x="560344" y="11199"/>
          <a:ext cx="7844820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516" tIns="0" rIns="29651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b="1" kern="1200"/>
            <a:t>JPG</a:t>
          </a:r>
          <a:endParaRPr lang="en-US" sz="2600" kern="1200"/>
        </a:p>
      </dsp:txBody>
      <dsp:txXfrm>
        <a:off x="597811" y="48666"/>
        <a:ext cx="7769886" cy="692586"/>
      </dsp:txXfrm>
    </dsp:sp>
    <dsp:sp modelId="{E6A19CF3-2C3F-4873-8496-B54065499171}">
      <dsp:nvSpPr>
        <dsp:cNvPr id="0" name=""/>
        <dsp:cNvSpPr/>
      </dsp:nvSpPr>
      <dsp:spPr>
        <a:xfrm>
          <a:off x="0" y="2884720"/>
          <a:ext cx="11206886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779" tIns="541528" rIns="869779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600" kern="1200"/>
            <a:t>Kompresja bezstratna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600" kern="1200"/>
            <a:t>Zawiera przezroczystość</a:t>
          </a:r>
          <a:endParaRPr lang="en-US" sz="2600" kern="1200"/>
        </a:p>
      </dsp:txBody>
      <dsp:txXfrm>
        <a:off x="0" y="2884720"/>
        <a:ext cx="11206886" cy="1515150"/>
      </dsp:txXfrm>
    </dsp:sp>
    <dsp:sp modelId="{F7238ADC-94E7-47E9-84EF-96FE92009C60}">
      <dsp:nvSpPr>
        <dsp:cNvPr id="0" name=""/>
        <dsp:cNvSpPr/>
      </dsp:nvSpPr>
      <dsp:spPr>
        <a:xfrm>
          <a:off x="560344" y="2500959"/>
          <a:ext cx="7844820" cy="7675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516" tIns="0" rIns="29651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b="1" kern="1200"/>
            <a:t>PNG</a:t>
          </a:r>
          <a:endParaRPr lang="en-US" sz="2600" kern="1200"/>
        </a:p>
      </dsp:txBody>
      <dsp:txXfrm>
        <a:off x="597811" y="2538426"/>
        <a:ext cx="7769886" cy="692586"/>
      </dsp:txXfrm>
    </dsp:sp>
    <dsp:sp modelId="{5F3CEB3C-E1AB-4F44-B0C9-4D32F6AE3ACC}">
      <dsp:nvSpPr>
        <dsp:cNvPr id="0" name=""/>
        <dsp:cNvSpPr/>
      </dsp:nvSpPr>
      <dsp:spPr>
        <a:xfrm>
          <a:off x="0" y="4924030"/>
          <a:ext cx="11206886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779" tIns="541528" rIns="869779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600" kern="1200"/>
            <a:t>GIMP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600" kern="1200"/>
            <a:t>Bezstratny</a:t>
          </a:r>
          <a:endParaRPr lang="en-US" sz="2600" kern="1200"/>
        </a:p>
      </dsp:txBody>
      <dsp:txXfrm>
        <a:off x="0" y="4924030"/>
        <a:ext cx="11206886" cy="1515150"/>
      </dsp:txXfrm>
    </dsp:sp>
    <dsp:sp modelId="{B8C8B8B0-E240-4A27-BD72-E1980CCF3F37}">
      <dsp:nvSpPr>
        <dsp:cNvPr id="0" name=""/>
        <dsp:cNvSpPr/>
      </dsp:nvSpPr>
      <dsp:spPr>
        <a:xfrm>
          <a:off x="560344" y="4540270"/>
          <a:ext cx="7844820" cy="767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516" tIns="0" rIns="29651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b="1" kern="1200"/>
            <a:t>XCF</a:t>
          </a:r>
          <a:endParaRPr lang="en-US" sz="2600" kern="1200"/>
        </a:p>
      </dsp:txBody>
      <dsp:txXfrm>
        <a:off x="597811" y="4577737"/>
        <a:ext cx="776988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27FA43-36F7-A845-9396-4C43A763D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E81A65D-8AD0-CD41-976B-F624C4E84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56C076-2EDD-8C49-BEED-969267F2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DF5B57-C21B-3D4B-84D1-B981674D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76EEA3-79C7-AA4E-B316-683D6610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984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BDF96C-6C16-234D-8D60-CD1A21EA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FEC4B1B-AAB5-1946-BE33-D4E2C1F68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D14360-4441-7040-8B94-B7F574AC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A2718A-B2C7-3D4F-B6A0-1627275F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4AA1ED-A61E-324B-888A-EB1CDAFC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76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725AA75-69D8-C543-8AE2-77FAD5E82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7A8682C-0C1D-AB43-8367-CD6FAC69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D12CCA-D174-EF47-83B8-3CC72415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AA57C0-7A38-8746-A82B-D23D465F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8366CB-2B79-C04F-9551-F81E325A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33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4FE89E-0DAF-5B4A-843E-6B7F7FEC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4BDB22-6AC5-2D46-BC8A-588C48E01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7CE529-FC1F-5E4F-A196-56A40072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6BF93E-C645-C148-96B8-1DA23364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38EAC9-460F-A943-B145-9E17E335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896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81C1DC-3099-6846-ACD4-A8953B52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5A82548-8CC9-AD46-A802-AD976FFE7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41615B-8DB6-F44E-87DF-57DAE174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8D3BF9-FC9A-324F-B522-83BB9C4C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A3EF8F-F7E4-D04C-B312-38176A32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56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FED26D-A141-664B-9432-7C26C27F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14BD13-E9EC-C047-A132-86F62DB43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A94BEEF-446A-1241-B65E-EDB3D4A74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A3596FB-9D2A-4C44-81B7-A3D80C65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8C166F-2DE4-1E42-8F98-33CD78C2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672DF5A-DC27-C641-9B2D-A3B19349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48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58356E-472A-D04D-B4E0-8EB72357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8000660-19A1-C748-87BC-FAC9E0CA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2FFC05-738E-7045-A195-009068297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971438D-9B5C-2247-B74F-ECB9688E2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331C002-5DE7-474A-B684-490AD9FD8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33C78CC-2C74-2445-A00C-E0BFFA79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3BFF4E4-4BFA-3448-BCF5-539ADCE0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29E6BB8-1039-364F-9B8C-88323BF2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498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B7B12E-E6BD-0D45-BCE2-12AF2CD5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EAB32CE-577E-B94A-B274-D6980E8D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E1A2763-BBCB-B149-99E9-D429FDEF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308268B-EA61-9144-BFBA-69806157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85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3F32136-DD12-AF47-A8A8-66B2C0B0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DA87BCB-C4B4-254C-8721-92581DB5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4F930EB-0CEF-4A42-9DDE-BE2BC1C7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896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CDB2FC-8AA7-984B-A66D-C5BE58FE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9AF886-CD19-244C-8012-76430A453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33977F-8402-3040-8D9F-F38937EF8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155E6C6-F9C1-C747-A94A-B132BD95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F0964B3-5AA5-824F-9B2F-5DCE6D1F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2DAC4EC-8917-7045-BC10-98F3AB57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36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D09A2C-B0E4-AD44-981C-6C4AD953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512F079-F867-A844-811D-72AD23346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C4B13CD-B89F-CF44-9219-4292A521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BD20694-1E8E-124D-AC52-ADCDA7FF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FCEF-2765-2145-8DFD-713D627F0236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DAFCC93-D5D8-CA44-B2FC-6167E9E7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017175C-E706-814A-A87D-268850E1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390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19B3925-A27B-984C-98CD-B49414B9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B5F3771-3D7B-994B-9BF3-C73454923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754BA2-4389-E640-A72A-13A79666A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3FCEF-2765-2145-8DFD-713D627F0236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7C7BE29-EE64-D943-B9F9-89D151450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52CDD2-DA7B-544A-9FCD-8B6F896E1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78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legalcode.p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szkola.edu.pl/kkurs,kurs,15,prezentacja" TargetMode="External"/><Relationship Id="rId2" Type="http://schemas.openxmlformats.org/officeDocument/2006/relationships/hyperlink" Target="https://upload.wikimedia.org/wikipedia/commons/d/dc/Wikipixel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vgporn.com/" TargetMode="External"/><Relationship Id="rId4" Type="http://schemas.openxmlformats.org/officeDocument/2006/relationships/hyperlink" Target="https://www.scantips.com/mpixel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1548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1AE6FB5-2F92-7DC7-FA2D-B34DB7B08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0" b="12500"/>
          <a:stretch/>
        </p:blipFill>
        <p:spPr>
          <a:xfrm>
            <a:off x="20" y="10"/>
            <a:ext cx="13004780" cy="9753590"/>
          </a:xfrm>
          <a:prstGeom prst="rect">
            <a:avLst/>
          </a:prstGeom>
        </p:spPr>
      </p:pic>
      <p:sp>
        <p:nvSpPr>
          <p:cNvPr id="2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832467" y="1192108"/>
            <a:ext cx="7571371" cy="646976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CF69189-8949-DB44-8FC6-38C230BA6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7171" y="2737235"/>
            <a:ext cx="5910457" cy="2354316"/>
          </a:xfrm>
        </p:spPr>
        <p:txBody>
          <a:bodyPr>
            <a:normAutofit/>
          </a:bodyPr>
          <a:lstStyle/>
          <a:p>
            <a:r>
              <a:rPr lang="pl-PL" sz="5500" dirty="0"/>
              <a:t>Wstęp do grafiki komputerowej</a:t>
            </a:r>
            <a:endParaRPr lang="pl-PL" sz="550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316102-FBA5-FA40-8B3F-8306E77CC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9113" y="5217116"/>
            <a:ext cx="4726573" cy="1902886"/>
          </a:xfrm>
        </p:spPr>
        <p:txBody>
          <a:bodyPr>
            <a:normAutofit/>
          </a:bodyPr>
          <a:lstStyle/>
          <a:p>
            <a:r>
              <a:rPr lang="pl-PL"/>
              <a:t>Damian Kurpiewski</a:t>
            </a:r>
          </a:p>
        </p:txBody>
      </p:sp>
      <p:pic>
        <p:nvPicPr>
          <p:cNvPr id="4" name="Picture 2">
            <a:hlinkClick r:id="rId3"/>
            <a:extLst>
              <a:ext uri="{FF2B5EF4-FFF2-40B4-BE49-F238E27FC236}">
                <a16:creationId xmlns:a16="http://schemas.microsoft.com/office/drawing/2014/main" id="{1E4049FD-52F4-584B-EAEB-B74E969F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28" y="9075884"/>
            <a:ext cx="1512168" cy="52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C24E607-9D72-5B4A-8F51-564B9A36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331" y="475938"/>
            <a:ext cx="11210137" cy="1531611"/>
          </a:xfrm>
        </p:spPr>
        <p:txBody>
          <a:bodyPr anchor="ctr">
            <a:normAutofit/>
          </a:bodyPr>
          <a:lstStyle/>
          <a:p>
            <a:r>
              <a:rPr lang="pl-PL" sz="5000"/>
              <a:t>Rodzaje zapisu grafiki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8956" y="0"/>
            <a:ext cx="11206887" cy="2721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331" y="2151813"/>
            <a:ext cx="11206886" cy="26010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1CDFA344-3A73-2344-9DA4-D869EE955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380305"/>
              </p:ext>
            </p:extLst>
          </p:nvPr>
        </p:nvGraphicFramePr>
        <p:xfrm>
          <a:off x="894080" y="2470912"/>
          <a:ext cx="11206886" cy="6450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91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510" y="4688571"/>
            <a:ext cx="13015586" cy="506502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85705F0-2971-CB4A-8237-AC4A41E4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554962"/>
            <a:ext cx="4496067" cy="3411503"/>
          </a:xfrm>
        </p:spPr>
        <p:txBody>
          <a:bodyPr>
            <a:normAutofit/>
          </a:bodyPr>
          <a:lstStyle/>
          <a:p>
            <a:r>
              <a:rPr lang="pl-PL" dirty="0"/>
              <a:t>Rozdzielczość obrazu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86F127F-901A-9B46-9BC7-FF99376D3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18" y="1489705"/>
            <a:ext cx="10533610" cy="21067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041A9FA-BCE3-F445-81FD-F7BB02B6B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1108" y="5524553"/>
                <a:ext cx="7569612" cy="4021042"/>
              </a:xfrm>
            </p:spPr>
            <p:txBody>
              <a:bodyPr anchor="ctr">
                <a:normAutofit lnSpcReduction="1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pl-PL" sz="2300" dirty="0"/>
                  <a:t>Wymiary podane w pikselach, np. </a:t>
                </a:r>
                <a14:m>
                  <m:oMath xmlns:m="http://schemas.openxmlformats.org/officeDocument/2006/math">
                    <m:r>
                      <a:rPr lang="pl-PL" sz="2300" i="1">
                        <a:latin typeface="Cambria Math" panose="02040503050406030204" pitchFamily="18" charset="0"/>
                      </a:rPr>
                      <m:t>1440</m:t>
                    </m:r>
                    <m:r>
                      <a:rPr lang="pl-PL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sz="2300" i="1">
                        <a:latin typeface="Cambria Math" panose="02040503050406030204" pitchFamily="18" charset="0"/>
                      </a:rPr>
                      <m:t>900</m:t>
                    </m:r>
                  </m:oMath>
                </a14:m>
                <a:endParaRPr lang="pl-PL" sz="2300" dirty="0">
                  <a:latin typeface="Consolas" panose="020B0609020204030204" pitchFamily="49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pl-PL" sz="2300" dirty="0" err="1">
                    <a:latin typeface="Consolas" panose="020B0609020204030204" pitchFamily="49" charset="0"/>
                  </a:rPr>
                  <a:t>dpi</a:t>
                </a:r>
                <a:r>
                  <a:rPr lang="pl-PL" sz="2300" dirty="0"/>
                  <a:t> – liczba punktów obrazu przypadająca na </a:t>
                </a:r>
                <a14:m>
                  <m:oMath xmlns:m="http://schemas.openxmlformats.org/officeDocument/2006/math">
                    <m:r>
                      <a:rPr lang="pl-PL" sz="23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2300" dirty="0"/>
                  <a:t> cal</a:t>
                </a:r>
              </a:p>
              <a:p>
                <a:pPr>
                  <a:spcAft>
                    <a:spcPts val="1200"/>
                  </a:spcAft>
                </a:pPr>
                <a:r>
                  <a:rPr lang="pl-PL" sz="2300" dirty="0" err="1">
                    <a:latin typeface="Consolas" panose="020B0609020204030204" pitchFamily="49" charset="0"/>
                  </a:rPr>
                  <a:t>ppi</a:t>
                </a:r>
                <a:r>
                  <a:rPr lang="pl-PL" sz="2300" dirty="0"/>
                  <a:t> – liczba pikseli przypadająca na </a:t>
                </a:r>
                <a14:m>
                  <m:oMath xmlns:m="http://schemas.openxmlformats.org/officeDocument/2006/math">
                    <m:r>
                      <a:rPr lang="pl-PL" sz="23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2300" dirty="0"/>
                  <a:t> cal</a:t>
                </a:r>
              </a:p>
              <a:p>
                <a:pPr>
                  <a:spcAft>
                    <a:spcPts val="1200"/>
                  </a:spcAft>
                </a:pPr>
                <a:r>
                  <a:rPr lang="pl-PL" sz="2300" dirty="0" err="1">
                    <a:latin typeface="Consolas" panose="020B0609020204030204" pitchFamily="49" charset="0"/>
                  </a:rPr>
                  <a:t>Mpx</a:t>
                </a:r>
                <a:r>
                  <a:rPr lang="pl-PL" sz="2300" dirty="0"/>
                  <a:t> – megapiksele – </a:t>
                </a:r>
                <a14:m>
                  <m:oMath xmlns:m="http://schemas.openxmlformats.org/officeDocument/2006/math">
                    <m:r>
                      <a:rPr lang="pl-PL" sz="23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2300" dirty="0"/>
                  <a:t> </a:t>
                </a:r>
                <a:r>
                  <a:rPr lang="pl-PL" sz="2300" dirty="0" err="1">
                    <a:latin typeface="Consolas" panose="020B0609020204030204" pitchFamily="49" charset="0"/>
                  </a:rPr>
                  <a:t>Mpx</a:t>
                </a:r>
                <a:r>
                  <a:rPr lang="pl-PL" sz="2300" dirty="0"/>
                  <a:t> </a:t>
                </a:r>
                <a14:m>
                  <m:oMath xmlns:m="http://schemas.openxmlformats.org/officeDocument/2006/math">
                    <m:r>
                      <a:rPr lang="pl-PL" sz="2300" i="1">
                        <a:latin typeface="Cambria Math" panose="02040503050406030204" pitchFamily="18" charset="0"/>
                      </a:rPr>
                      <m:t>= 1.000.000</m:t>
                    </m:r>
                  </m:oMath>
                </a14:m>
                <a:r>
                  <a:rPr lang="pl-PL" sz="2300" dirty="0"/>
                  <a:t> pikseli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pl-PL" sz="23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pl-PL" sz="2300" i="1">
                        <a:latin typeface="Cambria Math" panose="02040503050406030204" pitchFamily="18" charset="0"/>
                      </a:rPr>
                      <m:t>2048</m:t>
                    </m:r>
                    <m:r>
                      <a:rPr lang="pl-PL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sz="2300" i="1">
                        <a:latin typeface="Cambria Math" panose="02040503050406030204" pitchFamily="18" charset="0"/>
                      </a:rPr>
                      <m:t>1536 = 3,15 </m:t>
                    </m:r>
                  </m:oMath>
                </a14:m>
                <a:r>
                  <a:rPr lang="pl-PL" sz="2300" dirty="0" err="1">
                    <a:latin typeface="Consolas" panose="020B0609020204030204" pitchFamily="49" charset="0"/>
                  </a:rPr>
                  <a:t>Mpx</a:t>
                </a:r>
                <a:endParaRPr lang="pl-PL" sz="2300" dirty="0">
                  <a:latin typeface="Consolas" panose="020B0609020204030204" pitchFamily="49" charset="0"/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pl-PL" sz="2300" i="1">
                        <a:latin typeface="Cambria Math" panose="02040503050406030204" pitchFamily="18" charset="0"/>
                      </a:rPr>
                      <m:t>2272</m:t>
                    </m:r>
                    <m:r>
                      <a:rPr lang="pl-PL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l-PL" sz="2300" i="1">
                        <a:latin typeface="Cambria Math" panose="02040503050406030204" pitchFamily="18" charset="0"/>
                      </a:rPr>
                      <m:t>1704 = 3,87 </m:t>
                    </m:r>
                  </m:oMath>
                </a14:m>
                <a:r>
                  <a:rPr lang="pl-PL" sz="2300" dirty="0" err="1">
                    <a:latin typeface="Consolas" panose="020B0609020204030204" pitchFamily="49" charset="0"/>
                  </a:rPr>
                  <a:t>Mpx</a:t>
                </a:r>
                <a:endParaRPr lang="pl-PL" sz="23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041A9FA-BCE3-F445-81FD-F7BB02B6B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1108" y="5524553"/>
                <a:ext cx="7569612" cy="4021042"/>
              </a:xfrm>
              <a:blipFill>
                <a:blip r:embed="rId3"/>
                <a:stretch>
                  <a:fillRect l="-1208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80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9922" cy="97536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1A7680-26AA-A941-86E2-07E11FE7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88"/>
            <a:ext cx="11216640" cy="1885246"/>
          </a:xfrm>
        </p:spPr>
        <p:txBody>
          <a:bodyPr>
            <a:normAutofit/>
          </a:bodyPr>
          <a:lstStyle/>
          <a:p>
            <a:r>
              <a:rPr lang="pl-PL" dirty="0"/>
              <a:t>Formaty graficzne: rastrowe</a:t>
            </a:r>
          </a:p>
        </p:txBody>
      </p:sp>
      <p:graphicFrame>
        <p:nvGraphicFramePr>
          <p:cNvPr id="15" name="Symbol zastępczy zawartości 2">
            <a:extLst>
              <a:ext uri="{FF2B5EF4-FFF2-40B4-BE49-F238E27FC236}">
                <a16:creationId xmlns:a16="http://schemas.microsoft.com/office/drawing/2014/main" id="{6DD2BE84-C775-7773-A82F-25F38DF06B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419365"/>
              </p:ext>
            </p:extLst>
          </p:nvPr>
        </p:nvGraphicFramePr>
        <p:xfrm>
          <a:off x="894080" y="2596444"/>
          <a:ext cx="11216640" cy="6188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91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1A7680-26AA-A941-86E2-07E11FE7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331" y="475938"/>
            <a:ext cx="11210137" cy="1531611"/>
          </a:xfrm>
        </p:spPr>
        <p:txBody>
          <a:bodyPr anchor="ctr">
            <a:normAutofit/>
          </a:bodyPr>
          <a:lstStyle/>
          <a:p>
            <a:r>
              <a:rPr lang="pl-PL" sz="5000"/>
              <a:t>Formaty graficzne: rastrowe</a:t>
            </a:r>
            <a:endParaRPr lang="pl-PL" sz="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8956" y="0"/>
            <a:ext cx="11206887" cy="2721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331" y="2151813"/>
            <a:ext cx="11206886" cy="26010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38500935-E6E6-7C53-B384-BBFCAAE10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273858"/>
              </p:ext>
            </p:extLst>
          </p:nvPr>
        </p:nvGraphicFramePr>
        <p:xfrm>
          <a:off x="894080" y="2470912"/>
          <a:ext cx="11206886" cy="6450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7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eń nakładających się corlorful okręgów">
            <a:extLst>
              <a:ext uri="{FF2B5EF4-FFF2-40B4-BE49-F238E27FC236}">
                <a16:creationId xmlns:a16="http://schemas.microsoft.com/office/drawing/2014/main" id="{75E8F205-AC90-9150-0B9E-FF7562633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28" r="10138" b="-1"/>
          <a:stretch/>
        </p:blipFill>
        <p:spPr>
          <a:xfrm>
            <a:off x="20" y="10"/>
            <a:ext cx="13004780" cy="975359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74F2646-08C7-4051-81DA-751C43A03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838" y="832389"/>
            <a:ext cx="7505122" cy="7811146"/>
          </a:xfrm>
          <a:custGeom>
            <a:avLst/>
            <a:gdLst>
              <a:gd name="connsiteX0" fmla="*/ 0 w 7036051"/>
              <a:gd name="connsiteY0" fmla="*/ 0 h 5492212"/>
              <a:gd name="connsiteX1" fmla="*/ 7036051 w 7036051"/>
              <a:gd name="connsiteY1" fmla="*/ 0 h 5492212"/>
              <a:gd name="connsiteX2" fmla="*/ 7036051 w 7036051"/>
              <a:gd name="connsiteY2" fmla="*/ 5163846 h 5492212"/>
              <a:gd name="connsiteX3" fmla="*/ 7012593 w 7036051"/>
              <a:gd name="connsiteY3" fmla="*/ 5176898 h 5492212"/>
              <a:gd name="connsiteX4" fmla="*/ 6958601 w 7036051"/>
              <a:gd name="connsiteY4" fmla="*/ 5204359 h 5492212"/>
              <a:gd name="connsiteX5" fmla="*/ 6951226 w 7036051"/>
              <a:gd name="connsiteY5" fmla="*/ 5203241 h 5492212"/>
              <a:gd name="connsiteX6" fmla="*/ 6920864 w 7036051"/>
              <a:gd name="connsiteY6" fmla="*/ 5220003 h 5492212"/>
              <a:gd name="connsiteX7" fmla="*/ 6834841 w 7036051"/>
              <a:gd name="connsiteY7" fmla="*/ 5266115 h 5492212"/>
              <a:gd name="connsiteX8" fmla="*/ 6777937 w 7036051"/>
              <a:gd name="connsiteY8" fmla="*/ 5332502 h 5492212"/>
              <a:gd name="connsiteX9" fmla="*/ 6752874 w 7036051"/>
              <a:gd name="connsiteY9" fmla="*/ 5340428 h 5492212"/>
              <a:gd name="connsiteX10" fmla="*/ 6711115 w 7036051"/>
              <a:gd name="connsiteY10" fmla="*/ 5353924 h 5492212"/>
              <a:gd name="connsiteX11" fmla="*/ 6702149 w 7036051"/>
              <a:gd name="connsiteY11" fmla="*/ 5351500 h 5492212"/>
              <a:gd name="connsiteX12" fmla="*/ 6698458 w 7036051"/>
              <a:gd name="connsiteY12" fmla="*/ 5352743 h 5492212"/>
              <a:gd name="connsiteX13" fmla="*/ 6698049 w 7036051"/>
              <a:gd name="connsiteY13" fmla="*/ 5352570 h 5492212"/>
              <a:gd name="connsiteX14" fmla="*/ 6697297 w 7036051"/>
              <a:gd name="connsiteY14" fmla="*/ 5353134 h 5492212"/>
              <a:gd name="connsiteX15" fmla="*/ 6689118 w 7036051"/>
              <a:gd name="connsiteY15" fmla="*/ 5355890 h 5492212"/>
              <a:gd name="connsiteX16" fmla="*/ 6670605 w 7036051"/>
              <a:gd name="connsiteY16" fmla="*/ 5355427 h 5492212"/>
              <a:gd name="connsiteX17" fmla="*/ 6659606 w 7036051"/>
              <a:gd name="connsiteY17" fmla="*/ 5357084 h 5492212"/>
              <a:gd name="connsiteX18" fmla="*/ 6649636 w 7036051"/>
              <a:gd name="connsiteY18" fmla="*/ 5367869 h 5492212"/>
              <a:gd name="connsiteX19" fmla="*/ 6642159 w 7036051"/>
              <a:gd name="connsiteY19" fmla="*/ 5369506 h 5492212"/>
              <a:gd name="connsiteX20" fmla="*/ 6640764 w 7036051"/>
              <a:gd name="connsiteY20" fmla="*/ 5370991 h 5492212"/>
              <a:gd name="connsiteX21" fmla="*/ 6636665 w 7036051"/>
              <a:gd name="connsiteY21" fmla="*/ 5374002 h 5492212"/>
              <a:gd name="connsiteX22" fmla="*/ 6641287 w 7036051"/>
              <a:gd name="connsiteY22" fmla="*/ 5376181 h 5492212"/>
              <a:gd name="connsiteX23" fmla="*/ 6591018 w 7036051"/>
              <a:gd name="connsiteY23" fmla="*/ 5390981 h 5492212"/>
              <a:gd name="connsiteX24" fmla="*/ 6548326 w 7036051"/>
              <a:gd name="connsiteY24" fmla="*/ 5403583 h 5492212"/>
              <a:gd name="connsiteX25" fmla="*/ 6472868 w 7036051"/>
              <a:gd name="connsiteY25" fmla="*/ 5394733 h 5492212"/>
              <a:gd name="connsiteX26" fmla="*/ 6401194 w 7036051"/>
              <a:gd name="connsiteY26" fmla="*/ 5422870 h 5492212"/>
              <a:gd name="connsiteX27" fmla="*/ 6381961 w 7036051"/>
              <a:gd name="connsiteY27" fmla="*/ 5422940 h 5492212"/>
              <a:gd name="connsiteX28" fmla="*/ 6363834 w 7036051"/>
              <a:gd name="connsiteY28" fmla="*/ 5417751 h 5492212"/>
              <a:gd name="connsiteX29" fmla="*/ 6363997 w 7036051"/>
              <a:gd name="connsiteY29" fmla="*/ 5415912 h 5492212"/>
              <a:gd name="connsiteX30" fmla="*/ 6361124 w 7036051"/>
              <a:gd name="connsiteY30" fmla="*/ 5415066 h 5492212"/>
              <a:gd name="connsiteX31" fmla="*/ 6358507 w 7036051"/>
              <a:gd name="connsiteY31" fmla="*/ 5416224 h 5492212"/>
              <a:gd name="connsiteX32" fmla="*/ 6355073 w 7036051"/>
              <a:gd name="connsiteY32" fmla="*/ 5415242 h 5492212"/>
              <a:gd name="connsiteX33" fmla="*/ 6345676 w 7036051"/>
              <a:gd name="connsiteY33" fmla="*/ 5413049 h 5492212"/>
              <a:gd name="connsiteX34" fmla="*/ 6342596 w 7036051"/>
              <a:gd name="connsiteY34" fmla="*/ 5409297 h 5492212"/>
              <a:gd name="connsiteX35" fmla="*/ 6305742 w 7036051"/>
              <a:gd name="connsiteY35" fmla="*/ 5401622 h 5492212"/>
              <a:gd name="connsiteX36" fmla="*/ 6294445 w 7036051"/>
              <a:gd name="connsiteY36" fmla="*/ 5404149 h 5492212"/>
              <a:gd name="connsiteX37" fmla="*/ 6281414 w 7036051"/>
              <a:gd name="connsiteY37" fmla="*/ 5398024 h 5492212"/>
              <a:gd name="connsiteX38" fmla="*/ 6243972 w 7036051"/>
              <a:gd name="connsiteY38" fmla="*/ 5395807 h 5492212"/>
              <a:gd name="connsiteX39" fmla="*/ 6202379 w 7036051"/>
              <a:gd name="connsiteY39" fmla="*/ 5388661 h 5492212"/>
              <a:gd name="connsiteX40" fmla="*/ 6173010 w 7036051"/>
              <a:gd name="connsiteY40" fmla="*/ 5380606 h 5492212"/>
              <a:gd name="connsiteX41" fmla="*/ 6093421 w 7036051"/>
              <a:gd name="connsiteY41" fmla="*/ 5375473 h 5492212"/>
              <a:gd name="connsiteX42" fmla="*/ 5959474 w 7036051"/>
              <a:gd name="connsiteY42" fmla="*/ 5373386 h 5492212"/>
              <a:gd name="connsiteX43" fmla="*/ 5931492 w 7036051"/>
              <a:gd name="connsiteY43" fmla="*/ 5371513 h 5492212"/>
              <a:gd name="connsiteX44" fmla="*/ 5909558 w 7036051"/>
              <a:gd name="connsiteY44" fmla="*/ 5364228 h 5492212"/>
              <a:gd name="connsiteX45" fmla="*/ 5906319 w 7036051"/>
              <a:gd name="connsiteY45" fmla="*/ 5357590 h 5492212"/>
              <a:gd name="connsiteX46" fmla="*/ 5891268 w 7036051"/>
              <a:gd name="connsiteY46" fmla="*/ 5355650 h 5492212"/>
              <a:gd name="connsiteX47" fmla="*/ 5887711 w 7036051"/>
              <a:gd name="connsiteY47" fmla="*/ 5353947 h 5492212"/>
              <a:gd name="connsiteX48" fmla="*/ 5866852 w 7036051"/>
              <a:gd name="connsiteY48" fmla="*/ 5345374 h 5492212"/>
              <a:gd name="connsiteX49" fmla="*/ 5811310 w 7036051"/>
              <a:gd name="connsiteY49" fmla="*/ 5356530 h 5492212"/>
              <a:gd name="connsiteX50" fmla="*/ 5770689 w 7036051"/>
              <a:gd name="connsiteY50" fmla="*/ 5359014 h 5492212"/>
              <a:gd name="connsiteX51" fmla="*/ 5767719 w 7036051"/>
              <a:gd name="connsiteY51" fmla="*/ 5357260 h 5492212"/>
              <a:gd name="connsiteX52" fmla="*/ 5765688 w 7036051"/>
              <a:gd name="connsiteY52" fmla="*/ 5352793 h 5492212"/>
              <a:gd name="connsiteX53" fmla="*/ 5758598 w 7036051"/>
              <a:gd name="connsiteY53" fmla="*/ 5351053 h 5492212"/>
              <a:gd name="connsiteX54" fmla="*/ 5752036 w 7036051"/>
              <a:gd name="connsiteY54" fmla="*/ 5346019 h 5492212"/>
              <a:gd name="connsiteX55" fmla="*/ 5503590 w 7036051"/>
              <a:gd name="connsiteY55" fmla="*/ 5325537 h 5492212"/>
              <a:gd name="connsiteX56" fmla="*/ 5389848 w 7036051"/>
              <a:gd name="connsiteY56" fmla="*/ 5351472 h 5492212"/>
              <a:gd name="connsiteX57" fmla="*/ 5344450 w 7036051"/>
              <a:gd name="connsiteY57" fmla="*/ 5354840 h 5492212"/>
              <a:gd name="connsiteX58" fmla="*/ 5338428 w 7036051"/>
              <a:gd name="connsiteY58" fmla="*/ 5350516 h 5492212"/>
              <a:gd name="connsiteX59" fmla="*/ 5273489 w 7036051"/>
              <a:gd name="connsiteY59" fmla="*/ 5373945 h 5492212"/>
              <a:gd name="connsiteX60" fmla="*/ 5182701 w 7036051"/>
              <a:gd name="connsiteY60" fmla="*/ 5370075 h 5492212"/>
              <a:gd name="connsiteX61" fmla="*/ 5114856 w 7036051"/>
              <a:gd name="connsiteY61" fmla="*/ 5361037 h 5492212"/>
              <a:gd name="connsiteX62" fmla="*/ 5076532 w 7036051"/>
              <a:gd name="connsiteY62" fmla="*/ 5358612 h 5492212"/>
              <a:gd name="connsiteX63" fmla="*/ 5048954 w 7036051"/>
              <a:gd name="connsiteY63" fmla="*/ 5353915 h 5492212"/>
              <a:gd name="connsiteX64" fmla="*/ 4977087 w 7036051"/>
              <a:gd name="connsiteY64" fmla="*/ 5357736 h 5492212"/>
              <a:gd name="connsiteX65" fmla="*/ 4857261 w 7036051"/>
              <a:gd name="connsiteY65" fmla="*/ 5370659 h 5492212"/>
              <a:gd name="connsiteX66" fmla="*/ 4769845 w 7036051"/>
              <a:gd name="connsiteY66" fmla="*/ 5353264 h 5492212"/>
              <a:gd name="connsiteX67" fmla="*/ 4722220 w 7036051"/>
              <a:gd name="connsiteY67" fmla="*/ 5370534 h 5492212"/>
              <a:gd name="connsiteX68" fmla="*/ 4667552 w 7036051"/>
              <a:gd name="connsiteY68" fmla="*/ 5366753 h 5492212"/>
              <a:gd name="connsiteX69" fmla="*/ 4454472 w 7036051"/>
              <a:gd name="connsiteY69" fmla="*/ 5391442 h 5492212"/>
              <a:gd name="connsiteX70" fmla="*/ 4317219 w 7036051"/>
              <a:gd name="connsiteY70" fmla="*/ 5411554 h 5492212"/>
              <a:gd name="connsiteX71" fmla="*/ 4298346 w 7036051"/>
              <a:gd name="connsiteY71" fmla="*/ 5416146 h 5492212"/>
              <a:gd name="connsiteX72" fmla="*/ 4298228 w 7036051"/>
              <a:gd name="connsiteY72" fmla="*/ 5417983 h 5492212"/>
              <a:gd name="connsiteX73" fmla="*/ 4295233 w 7036051"/>
              <a:gd name="connsiteY73" fmla="*/ 5418735 h 5492212"/>
              <a:gd name="connsiteX74" fmla="*/ 4292799 w 7036051"/>
              <a:gd name="connsiteY74" fmla="*/ 5417494 h 5492212"/>
              <a:gd name="connsiteX75" fmla="*/ 4289225 w 7036051"/>
              <a:gd name="connsiteY75" fmla="*/ 5418364 h 5492212"/>
              <a:gd name="connsiteX76" fmla="*/ 4279515 w 7036051"/>
              <a:gd name="connsiteY76" fmla="*/ 5420247 h 5492212"/>
              <a:gd name="connsiteX77" fmla="*/ 4275872 w 7036051"/>
              <a:gd name="connsiteY77" fmla="*/ 5423890 h 5492212"/>
              <a:gd name="connsiteX78" fmla="*/ 4227055 w 7036051"/>
              <a:gd name="connsiteY78" fmla="*/ 5427466 h 5492212"/>
              <a:gd name="connsiteX79" fmla="*/ 4213123 w 7036051"/>
              <a:gd name="connsiteY79" fmla="*/ 5433155 h 5492212"/>
              <a:gd name="connsiteX80" fmla="*/ 4175436 w 7036051"/>
              <a:gd name="connsiteY80" fmla="*/ 5434156 h 5492212"/>
              <a:gd name="connsiteX81" fmla="*/ 4132856 w 7036051"/>
              <a:gd name="connsiteY81" fmla="*/ 5439937 h 5492212"/>
              <a:gd name="connsiteX82" fmla="*/ 4102333 w 7036051"/>
              <a:gd name="connsiteY82" fmla="*/ 5447021 h 5492212"/>
              <a:gd name="connsiteX83" fmla="*/ 4022159 w 7036051"/>
              <a:gd name="connsiteY83" fmla="*/ 5449566 h 5492212"/>
              <a:gd name="connsiteX84" fmla="*/ 3888224 w 7036051"/>
              <a:gd name="connsiteY84" fmla="*/ 5447312 h 5492212"/>
              <a:gd name="connsiteX85" fmla="*/ 3860026 w 7036051"/>
              <a:gd name="connsiteY85" fmla="*/ 5448274 h 5492212"/>
              <a:gd name="connsiteX86" fmla="*/ 3832796 w 7036051"/>
              <a:gd name="connsiteY86" fmla="*/ 5461349 h 5492212"/>
              <a:gd name="connsiteX87" fmla="*/ 3817485 w 7036051"/>
              <a:gd name="connsiteY87" fmla="*/ 5462797 h 5492212"/>
              <a:gd name="connsiteX88" fmla="*/ 3813676 w 7036051"/>
              <a:gd name="connsiteY88" fmla="*/ 5464379 h 5492212"/>
              <a:gd name="connsiteX89" fmla="*/ 3791563 w 7036051"/>
              <a:gd name="connsiteY89" fmla="*/ 5472259 h 5492212"/>
              <a:gd name="connsiteX90" fmla="*/ 3737858 w 7036051"/>
              <a:gd name="connsiteY90" fmla="*/ 5459331 h 5492212"/>
              <a:gd name="connsiteX91" fmla="*/ 3697716 w 7036051"/>
              <a:gd name="connsiteY91" fmla="*/ 5455539 h 5492212"/>
              <a:gd name="connsiteX92" fmla="*/ 3694487 w 7036051"/>
              <a:gd name="connsiteY92" fmla="*/ 5457193 h 5492212"/>
              <a:gd name="connsiteX93" fmla="*/ 3691779 w 7036051"/>
              <a:gd name="connsiteY93" fmla="*/ 5461582 h 5492212"/>
              <a:gd name="connsiteX94" fmla="*/ 3684442 w 7036051"/>
              <a:gd name="connsiteY94" fmla="*/ 5463086 h 5492212"/>
              <a:gd name="connsiteX95" fmla="*/ 3677129 w 7036051"/>
              <a:gd name="connsiteY95" fmla="*/ 5467898 h 5492212"/>
              <a:gd name="connsiteX96" fmla="*/ 3438897 w 7036051"/>
              <a:gd name="connsiteY96" fmla="*/ 5462195 h 5492212"/>
              <a:gd name="connsiteX97" fmla="*/ 3389756 w 7036051"/>
              <a:gd name="connsiteY97" fmla="*/ 5444428 h 5492212"/>
              <a:gd name="connsiteX98" fmla="*/ 3316666 w 7036051"/>
              <a:gd name="connsiteY98" fmla="*/ 5450736 h 5492212"/>
              <a:gd name="connsiteX99" fmla="*/ 3271894 w 7036051"/>
              <a:gd name="connsiteY99" fmla="*/ 5445907 h 5492212"/>
              <a:gd name="connsiteX100" fmla="*/ 3265228 w 7036051"/>
              <a:gd name="connsiteY100" fmla="*/ 5450024 h 5492212"/>
              <a:gd name="connsiteX101" fmla="*/ 3204017 w 7036051"/>
              <a:gd name="connsiteY101" fmla="*/ 5424552 h 5492212"/>
              <a:gd name="connsiteX102" fmla="*/ 3112867 w 7036051"/>
              <a:gd name="connsiteY102" fmla="*/ 5425473 h 5492212"/>
              <a:gd name="connsiteX103" fmla="*/ 3043809 w 7036051"/>
              <a:gd name="connsiteY103" fmla="*/ 5432293 h 5492212"/>
              <a:gd name="connsiteX104" fmla="*/ 3005211 w 7036051"/>
              <a:gd name="connsiteY104" fmla="*/ 5433472 h 5492212"/>
              <a:gd name="connsiteX105" fmla="*/ 2976986 w 7036051"/>
              <a:gd name="connsiteY105" fmla="*/ 5437264 h 5492212"/>
              <a:gd name="connsiteX106" fmla="*/ 2905879 w 7036051"/>
              <a:gd name="connsiteY106" fmla="*/ 5431128 h 5492212"/>
              <a:gd name="connsiteX107" fmla="*/ 2788318 w 7036051"/>
              <a:gd name="connsiteY107" fmla="*/ 5414358 h 5492212"/>
              <a:gd name="connsiteX108" fmla="*/ 2653590 w 7036051"/>
              <a:gd name="connsiteY108" fmla="*/ 5410111 h 5492212"/>
              <a:gd name="connsiteX109" fmla="*/ 2598481 w 7036051"/>
              <a:gd name="connsiteY109" fmla="*/ 5412114 h 5492212"/>
              <a:gd name="connsiteX110" fmla="*/ 2333897 w 7036051"/>
              <a:gd name="connsiteY110" fmla="*/ 5408505 h 5492212"/>
              <a:gd name="connsiteX111" fmla="*/ 2271841 w 7036051"/>
              <a:gd name="connsiteY111" fmla="*/ 5396433 h 5492212"/>
              <a:gd name="connsiteX112" fmla="*/ 2143705 w 7036051"/>
              <a:gd name="connsiteY112" fmla="*/ 5345095 h 5492212"/>
              <a:gd name="connsiteX113" fmla="*/ 1986408 w 7036051"/>
              <a:gd name="connsiteY113" fmla="*/ 5335524 h 5492212"/>
              <a:gd name="connsiteX114" fmla="*/ 1975333 w 7036051"/>
              <a:gd name="connsiteY114" fmla="*/ 5325099 h 5492212"/>
              <a:gd name="connsiteX115" fmla="*/ 1972441 w 7036051"/>
              <a:gd name="connsiteY115" fmla="*/ 5323775 h 5492212"/>
              <a:gd name="connsiteX116" fmla="*/ 1971497 w 7036051"/>
              <a:gd name="connsiteY116" fmla="*/ 5324412 h 5492212"/>
              <a:gd name="connsiteX117" fmla="*/ 1956886 w 7036051"/>
              <a:gd name="connsiteY117" fmla="*/ 5327069 h 5492212"/>
              <a:gd name="connsiteX118" fmla="*/ 1924833 w 7036051"/>
              <a:gd name="connsiteY118" fmla="*/ 5344911 h 5492212"/>
              <a:gd name="connsiteX119" fmla="*/ 1885856 w 7036051"/>
              <a:gd name="connsiteY119" fmla="*/ 5367299 h 5492212"/>
              <a:gd name="connsiteX120" fmla="*/ 1855937 w 7036051"/>
              <a:gd name="connsiteY120" fmla="*/ 5372820 h 5492212"/>
              <a:gd name="connsiteX121" fmla="*/ 1784500 w 7036051"/>
              <a:gd name="connsiteY121" fmla="*/ 5395926 h 5492212"/>
              <a:gd name="connsiteX122" fmla="*/ 1737998 w 7036051"/>
              <a:gd name="connsiteY122" fmla="*/ 5407426 h 5492212"/>
              <a:gd name="connsiteX123" fmla="*/ 1736716 w 7036051"/>
              <a:gd name="connsiteY123" fmla="*/ 5407939 h 5492212"/>
              <a:gd name="connsiteX124" fmla="*/ 1726742 w 7036051"/>
              <a:gd name="connsiteY124" fmla="*/ 5405934 h 5492212"/>
              <a:gd name="connsiteX125" fmla="*/ 1726849 w 7036051"/>
              <a:gd name="connsiteY125" fmla="*/ 5401221 h 5492212"/>
              <a:gd name="connsiteX126" fmla="*/ 1718134 w 7036051"/>
              <a:gd name="connsiteY126" fmla="*/ 5398128 h 5492212"/>
              <a:gd name="connsiteX127" fmla="*/ 1701063 w 7036051"/>
              <a:gd name="connsiteY127" fmla="*/ 5400545 h 5492212"/>
              <a:gd name="connsiteX128" fmla="*/ 1694634 w 7036051"/>
              <a:gd name="connsiteY128" fmla="*/ 5398728 h 5492212"/>
              <a:gd name="connsiteX129" fmla="*/ 1692270 w 7036051"/>
              <a:gd name="connsiteY129" fmla="*/ 5399053 h 5492212"/>
              <a:gd name="connsiteX130" fmla="*/ 1686657 w 7036051"/>
              <a:gd name="connsiteY130" fmla="*/ 5399247 h 5492212"/>
              <a:gd name="connsiteX131" fmla="*/ 1687479 w 7036051"/>
              <a:gd name="connsiteY131" fmla="*/ 5402165 h 5492212"/>
              <a:gd name="connsiteX132" fmla="*/ 1680969 w 7036051"/>
              <a:gd name="connsiteY132" fmla="*/ 5407963 h 5492212"/>
              <a:gd name="connsiteX133" fmla="*/ 1648682 w 7036051"/>
              <a:gd name="connsiteY133" fmla="*/ 5407558 h 5492212"/>
              <a:gd name="connsiteX134" fmla="*/ 1646819 w 7036051"/>
              <a:gd name="connsiteY134" fmla="*/ 5404306 h 5492212"/>
              <a:gd name="connsiteX135" fmla="*/ 1642743 w 7036051"/>
              <a:gd name="connsiteY135" fmla="*/ 5403927 h 5492212"/>
              <a:gd name="connsiteX136" fmla="*/ 1639788 w 7036051"/>
              <a:gd name="connsiteY136" fmla="*/ 5407135 h 5492212"/>
              <a:gd name="connsiteX137" fmla="*/ 1585803 w 7036051"/>
              <a:gd name="connsiteY137" fmla="*/ 5416574 h 5492212"/>
              <a:gd name="connsiteX138" fmla="*/ 1513331 w 7036051"/>
              <a:gd name="connsiteY138" fmla="*/ 5423805 h 5492212"/>
              <a:gd name="connsiteX139" fmla="*/ 1460734 w 7036051"/>
              <a:gd name="connsiteY139" fmla="*/ 5411778 h 5492212"/>
              <a:gd name="connsiteX140" fmla="*/ 1456045 w 7036051"/>
              <a:gd name="connsiteY140" fmla="*/ 5414928 h 5492212"/>
              <a:gd name="connsiteX141" fmla="*/ 1419653 w 7036051"/>
              <a:gd name="connsiteY141" fmla="*/ 5415060 h 5492212"/>
              <a:gd name="connsiteX142" fmla="*/ 1292605 w 7036051"/>
              <a:gd name="connsiteY142" fmla="*/ 5394671 h 5492212"/>
              <a:gd name="connsiteX143" fmla="*/ 1221477 w 7036051"/>
              <a:gd name="connsiteY143" fmla="*/ 5395509 h 5492212"/>
              <a:gd name="connsiteX144" fmla="*/ 1196159 w 7036051"/>
              <a:gd name="connsiteY144" fmla="*/ 5399169 h 5492212"/>
              <a:gd name="connsiteX145" fmla="*/ 1153748 w 7036051"/>
              <a:gd name="connsiteY145" fmla="*/ 5405093 h 5492212"/>
              <a:gd name="connsiteX146" fmla="*/ 1121874 w 7036051"/>
              <a:gd name="connsiteY146" fmla="*/ 5417803 h 5492212"/>
              <a:gd name="connsiteX147" fmla="*/ 1086481 w 7036051"/>
              <a:gd name="connsiteY147" fmla="*/ 5419474 h 5492212"/>
              <a:gd name="connsiteX148" fmla="*/ 1078485 w 7036051"/>
              <a:gd name="connsiteY148" fmla="*/ 5409150 h 5492212"/>
              <a:gd name="connsiteX149" fmla="*/ 1040550 w 7036051"/>
              <a:gd name="connsiteY149" fmla="*/ 5414415 h 5492212"/>
              <a:gd name="connsiteX150" fmla="*/ 982981 w 7036051"/>
              <a:gd name="connsiteY150" fmla="*/ 5423575 h 5492212"/>
              <a:gd name="connsiteX151" fmla="*/ 949836 w 7036051"/>
              <a:gd name="connsiteY151" fmla="*/ 5426093 h 5492212"/>
              <a:gd name="connsiteX152" fmla="*/ 859237 w 7036051"/>
              <a:gd name="connsiteY152" fmla="*/ 5435973 h 5492212"/>
              <a:gd name="connsiteX153" fmla="*/ 768445 w 7036051"/>
              <a:gd name="connsiteY153" fmla="*/ 5448159 h 5492212"/>
              <a:gd name="connsiteX154" fmla="*/ 714393 w 7036051"/>
              <a:gd name="connsiteY154" fmla="*/ 5468302 h 5492212"/>
              <a:gd name="connsiteX155" fmla="*/ 639791 w 7036051"/>
              <a:gd name="connsiteY155" fmla="*/ 5476924 h 5492212"/>
              <a:gd name="connsiteX156" fmla="*/ 627266 w 7036051"/>
              <a:gd name="connsiteY156" fmla="*/ 5480260 h 5492212"/>
              <a:gd name="connsiteX157" fmla="*/ 609977 w 7036051"/>
              <a:gd name="connsiteY157" fmla="*/ 5478891 h 5492212"/>
              <a:gd name="connsiteX158" fmla="*/ 540688 w 7036051"/>
              <a:gd name="connsiteY158" fmla="*/ 5472807 h 5492212"/>
              <a:gd name="connsiteX159" fmla="*/ 486194 w 7036051"/>
              <a:gd name="connsiteY159" fmla="*/ 5462661 h 5492212"/>
              <a:gd name="connsiteX160" fmla="*/ 418164 w 7036051"/>
              <a:gd name="connsiteY160" fmla="*/ 5472485 h 5492212"/>
              <a:gd name="connsiteX161" fmla="*/ 376724 w 7036051"/>
              <a:gd name="connsiteY161" fmla="*/ 5470967 h 5492212"/>
              <a:gd name="connsiteX162" fmla="*/ 308908 w 7036051"/>
              <a:gd name="connsiteY162" fmla="*/ 5457025 h 5492212"/>
              <a:gd name="connsiteX163" fmla="*/ 219416 w 7036051"/>
              <a:gd name="connsiteY163" fmla="*/ 5463995 h 5492212"/>
              <a:gd name="connsiteX164" fmla="*/ 200977 w 7036051"/>
              <a:gd name="connsiteY164" fmla="*/ 5480608 h 5492212"/>
              <a:gd name="connsiteX165" fmla="*/ 176226 w 7036051"/>
              <a:gd name="connsiteY165" fmla="*/ 5491022 h 5492212"/>
              <a:gd name="connsiteX166" fmla="*/ 165702 w 7036051"/>
              <a:gd name="connsiteY166" fmla="*/ 5468604 h 5492212"/>
              <a:gd name="connsiteX167" fmla="*/ 88282 w 7036051"/>
              <a:gd name="connsiteY167" fmla="*/ 5453658 h 5492212"/>
              <a:gd name="connsiteX168" fmla="*/ 49602 w 7036051"/>
              <a:gd name="connsiteY168" fmla="*/ 5448762 h 5492212"/>
              <a:gd name="connsiteX169" fmla="*/ 22844 w 7036051"/>
              <a:gd name="connsiteY169" fmla="*/ 5450459 h 5492212"/>
              <a:gd name="connsiteX170" fmla="*/ 0 w 7036051"/>
              <a:gd name="connsiteY170" fmla="*/ 5447653 h 54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036051" h="5492212">
                <a:moveTo>
                  <a:pt x="0" y="0"/>
                </a:moveTo>
                <a:lnTo>
                  <a:pt x="7036051" y="0"/>
                </a:lnTo>
                <a:lnTo>
                  <a:pt x="7036051" y="5163846"/>
                </a:lnTo>
                <a:lnTo>
                  <a:pt x="7012593" y="5176898"/>
                </a:lnTo>
                <a:cubicBezTo>
                  <a:pt x="7010768" y="5193373"/>
                  <a:pt x="6968133" y="5178026"/>
                  <a:pt x="6958601" y="5204359"/>
                </a:cubicBezTo>
                <a:cubicBezTo>
                  <a:pt x="6956255" y="5203750"/>
                  <a:pt x="6953771" y="5203373"/>
                  <a:pt x="6951226" y="5203241"/>
                </a:cubicBezTo>
                <a:cubicBezTo>
                  <a:pt x="6936441" y="5202478"/>
                  <a:pt x="6922846" y="5209982"/>
                  <a:pt x="6920864" y="5220003"/>
                </a:cubicBezTo>
                <a:cubicBezTo>
                  <a:pt x="6902003" y="5258795"/>
                  <a:pt x="6863469" y="5243876"/>
                  <a:pt x="6834841" y="5266115"/>
                </a:cubicBezTo>
                <a:cubicBezTo>
                  <a:pt x="6800315" y="5289373"/>
                  <a:pt x="6805780" y="5289922"/>
                  <a:pt x="6777937" y="5332502"/>
                </a:cubicBezTo>
                <a:cubicBezTo>
                  <a:pt x="6765321" y="5328518"/>
                  <a:pt x="6759096" y="5331534"/>
                  <a:pt x="6752874" y="5340428"/>
                </a:cubicBezTo>
                <a:cubicBezTo>
                  <a:pt x="6735526" y="5351218"/>
                  <a:pt x="6717730" y="5333264"/>
                  <a:pt x="6711115" y="5353924"/>
                </a:cubicBezTo>
                <a:cubicBezTo>
                  <a:pt x="6709352" y="5351156"/>
                  <a:pt x="6706090" y="5350761"/>
                  <a:pt x="6702149" y="5351500"/>
                </a:cubicBezTo>
                <a:lnTo>
                  <a:pt x="6698458" y="5352743"/>
                </a:lnTo>
                <a:lnTo>
                  <a:pt x="6698049" y="5352570"/>
                </a:lnTo>
                <a:lnTo>
                  <a:pt x="6697297" y="5353134"/>
                </a:lnTo>
                <a:lnTo>
                  <a:pt x="6689118" y="5355890"/>
                </a:lnTo>
                <a:cubicBezTo>
                  <a:pt x="6680171" y="5359440"/>
                  <a:pt x="6671805" y="5362584"/>
                  <a:pt x="6670605" y="5355427"/>
                </a:cubicBezTo>
                <a:cubicBezTo>
                  <a:pt x="6665330" y="5354991"/>
                  <a:pt x="6661976" y="5355734"/>
                  <a:pt x="6659606" y="5357084"/>
                </a:cubicBezTo>
                <a:cubicBezTo>
                  <a:pt x="6654864" y="5359782"/>
                  <a:pt x="6654050" y="5364908"/>
                  <a:pt x="6649636" y="5367869"/>
                </a:cubicBezTo>
                <a:lnTo>
                  <a:pt x="6642159" y="5369506"/>
                </a:lnTo>
                <a:lnTo>
                  <a:pt x="6640764" y="5370991"/>
                </a:lnTo>
                <a:lnTo>
                  <a:pt x="6636665" y="5374002"/>
                </a:lnTo>
                <a:lnTo>
                  <a:pt x="6641287" y="5376181"/>
                </a:lnTo>
                <a:cubicBezTo>
                  <a:pt x="6646080" y="5377976"/>
                  <a:pt x="6597903" y="5386514"/>
                  <a:pt x="6591018" y="5390981"/>
                </a:cubicBezTo>
                <a:lnTo>
                  <a:pt x="6548326" y="5403583"/>
                </a:lnTo>
                <a:lnTo>
                  <a:pt x="6472868" y="5394733"/>
                </a:lnTo>
                <a:cubicBezTo>
                  <a:pt x="6457699" y="5415896"/>
                  <a:pt x="6417760" y="5410703"/>
                  <a:pt x="6401194" y="5422870"/>
                </a:cubicBezTo>
                <a:lnTo>
                  <a:pt x="6381961" y="5422940"/>
                </a:lnTo>
                <a:lnTo>
                  <a:pt x="6363834" y="5417751"/>
                </a:lnTo>
                <a:lnTo>
                  <a:pt x="6363997" y="5415912"/>
                </a:lnTo>
                <a:cubicBezTo>
                  <a:pt x="6363602" y="5414702"/>
                  <a:pt x="6362617" y="5414594"/>
                  <a:pt x="6361124" y="5415066"/>
                </a:cubicBezTo>
                <a:lnTo>
                  <a:pt x="6358507" y="5416224"/>
                </a:lnTo>
                <a:lnTo>
                  <a:pt x="6355073" y="5415242"/>
                </a:lnTo>
                <a:lnTo>
                  <a:pt x="6345676" y="5413049"/>
                </a:lnTo>
                <a:lnTo>
                  <a:pt x="6342596" y="5409297"/>
                </a:lnTo>
                <a:cubicBezTo>
                  <a:pt x="6333502" y="5403420"/>
                  <a:pt x="6312379" y="5410664"/>
                  <a:pt x="6305742" y="5401622"/>
                </a:cubicBezTo>
                <a:lnTo>
                  <a:pt x="6294445" y="5404149"/>
                </a:lnTo>
                <a:lnTo>
                  <a:pt x="6281414" y="5398024"/>
                </a:lnTo>
                <a:cubicBezTo>
                  <a:pt x="6269392" y="5392983"/>
                  <a:pt x="6257013" y="5390092"/>
                  <a:pt x="6243972" y="5395807"/>
                </a:cubicBezTo>
                <a:cubicBezTo>
                  <a:pt x="6248312" y="5382942"/>
                  <a:pt x="6211634" y="5399629"/>
                  <a:pt x="6202379" y="5388661"/>
                </a:cubicBezTo>
                <a:cubicBezTo>
                  <a:pt x="6196568" y="5379556"/>
                  <a:pt x="6184084" y="5382499"/>
                  <a:pt x="6173010" y="5380606"/>
                </a:cubicBezTo>
                <a:cubicBezTo>
                  <a:pt x="6162384" y="5372079"/>
                  <a:pt x="6109972" y="5371285"/>
                  <a:pt x="6093421" y="5375473"/>
                </a:cubicBezTo>
                <a:cubicBezTo>
                  <a:pt x="6048943" y="5392971"/>
                  <a:pt x="5995413" y="5360396"/>
                  <a:pt x="5959474" y="5373386"/>
                </a:cubicBezTo>
                <a:cubicBezTo>
                  <a:pt x="5949048" y="5374123"/>
                  <a:pt x="5939860" y="5373301"/>
                  <a:pt x="5931492" y="5371513"/>
                </a:cubicBezTo>
                <a:lnTo>
                  <a:pt x="5909558" y="5364228"/>
                </a:lnTo>
                <a:lnTo>
                  <a:pt x="5906319" y="5357590"/>
                </a:lnTo>
                <a:lnTo>
                  <a:pt x="5891268" y="5355650"/>
                </a:lnTo>
                <a:lnTo>
                  <a:pt x="5887711" y="5353947"/>
                </a:lnTo>
                <a:cubicBezTo>
                  <a:pt x="5880924" y="5350671"/>
                  <a:pt x="5874113" y="5347614"/>
                  <a:pt x="5866852" y="5345374"/>
                </a:cubicBezTo>
                <a:cubicBezTo>
                  <a:pt x="5859911" y="5373405"/>
                  <a:pt x="5803959" y="5330929"/>
                  <a:pt x="5811310" y="5356530"/>
                </a:cubicBezTo>
                <a:cubicBezTo>
                  <a:pt x="5780489" y="5350949"/>
                  <a:pt x="5782784" y="5364359"/>
                  <a:pt x="5770689" y="5359014"/>
                </a:cubicBezTo>
                <a:lnTo>
                  <a:pt x="5767719" y="5357260"/>
                </a:lnTo>
                <a:lnTo>
                  <a:pt x="5765688" y="5352793"/>
                </a:lnTo>
                <a:lnTo>
                  <a:pt x="5758598" y="5351053"/>
                </a:lnTo>
                <a:lnTo>
                  <a:pt x="5752036" y="5346019"/>
                </a:lnTo>
                <a:cubicBezTo>
                  <a:pt x="5676031" y="5353035"/>
                  <a:pt x="5573285" y="5304575"/>
                  <a:pt x="5503590" y="5325537"/>
                </a:cubicBezTo>
                <a:lnTo>
                  <a:pt x="5389848" y="5351472"/>
                </a:lnTo>
                <a:cubicBezTo>
                  <a:pt x="5378275" y="5360535"/>
                  <a:pt x="5357949" y="5362044"/>
                  <a:pt x="5344450" y="5354840"/>
                </a:cubicBezTo>
                <a:cubicBezTo>
                  <a:pt x="5342129" y="5353601"/>
                  <a:pt x="5340101" y="5352144"/>
                  <a:pt x="5338428" y="5350516"/>
                </a:cubicBezTo>
                <a:cubicBezTo>
                  <a:pt x="5303858" y="5372450"/>
                  <a:pt x="5291134" y="5358414"/>
                  <a:pt x="5273489" y="5373945"/>
                </a:cubicBezTo>
                <a:cubicBezTo>
                  <a:pt x="5228455" y="5376430"/>
                  <a:pt x="5198895" y="5356533"/>
                  <a:pt x="5182701" y="5370075"/>
                </a:cubicBezTo>
                <a:cubicBezTo>
                  <a:pt x="5161004" y="5366959"/>
                  <a:pt x="5136154" y="5346791"/>
                  <a:pt x="5114856" y="5361037"/>
                </a:cubicBezTo>
                <a:cubicBezTo>
                  <a:pt x="5116518" y="5347803"/>
                  <a:pt x="5086668" y="5368445"/>
                  <a:pt x="5076532" y="5358612"/>
                </a:cubicBezTo>
                <a:cubicBezTo>
                  <a:pt x="5069788" y="5350240"/>
                  <a:pt x="5059157" y="5354551"/>
                  <a:pt x="5048954" y="5353915"/>
                </a:cubicBezTo>
                <a:cubicBezTo>
                  <a:pt x="5038015" y="5346654"/>
                  <a:pt x="4991132" y="5351733"/>
                  <a:pt x="4977087" y="5357736"/>
                </a:cubicBezTo>
                <a:cubicBezTo>
                  <a:pt x="4940420" y="5380054"/>
                  <a:pt x="4887089" y="5353763"/>
                  <a:pt x="4857261" y="5370659"/>
                </a:cubicBezTo>
                <a:cubicBezTo>
                  <a:pt x="4820568" y="5378246"/>
                  <a:pt x="4797284" y="5358899"/>
                  <a:pt x="4769845" y="5353264"/>
                </a:cubicBezTo>
                <a:cubicBezTo>
                  <a:pt x="4768462" y="5381819"/>
                  <a:pt x="4711275" y="5345988"/>
                  <a:pt x="4722220" y="5370534"/>
                </a:cubicBezTo>
                <a:cubicBezTo>
                  <a:pt x="4684293" y="5367762"/>
                  <a:pt x="4704662" y="5391854"/>
                  <a:pt x="4667552" y="5366753"/>
                </a:cubicBezTo>
                <a:cubicBezTo>
                  <a:pt x="4600967" y="5382212"/>
                  <a:pt x="4513038" y="5362869"/>
                  <a:pt x="4454472" y="5391442"/>
                </a:cubicBezTo>
                <a:lnTo>
                  <a:pt x="4317219" y="5411554"/>
                </a:lnTo>
                <a:lnTo>
                  <a:pt x="4298346" y="5416146"/>
                </a:lnTo>
                <a:cubicBezTo>
                  <a:pt x="4298306" y="5416758"/>
                  <a:pt x="4298267" y="5417371"/>
                  <a:pt x="4298228" y="5417983"/>
                </a:cubicBezTo>
                <a:cubicBezTo>
                  <a:pt x="4297649" y="5419178"/>
                  <a:pt x="4296651" y="5419253"/>
                  <a:pt x="4295233" y="5418735"/>
                </a:cubicBezTo>
                <a:lnTo>
                  <a:pt x="4292799" y="5417494"/>
                </a:lnTo>
                <a:lnTo>
                  <a:pt x="4289225" y="5418364"/>
                </a:lnTo>
                <a:lnTo>
                  <a:pt x="4279515" y="5420247"/>
                </a:lnTo>
                <a:lnTo>
                  <a:pt x="4275872" y="5423890"/>
                </a:lnTo>
                <a:lnTo>
                  <a:pt x="4227055" y="5427466"/>
                </a:lnTo>
                <a:lnTo>
                  <a:pt x="4213123" y="5433155"/>
                </a:lnTo>
                <a:cubicBezTo>
                  <a:pt x="4200364" y="5437794"/>
                  <a:pt x="4187574" y="5440279"/>
                  <a:pt x="4175436" y="5434156"/>
                </a:cubicBezTo>
                <a:cubicBezTo>
                  <a:pt x="4177805" y="5447129"/>
                  <a:pt x="4143760" y="5429295"/>
                  <a:pt x="4132856" y="5439937"/>
                </a:cubicBezTo>
                <a:cubicBezTo>
                  <a:pt x="4125673" y="5448831"/>
                  <a:pt x="4113669" y="5445492"/>
                  <a:pt x="4102333" y="5447021"/>
                </a:cubicBezTo>
                <a:cubicBezTo>
                  <a:pt x="4090434" y="5455185"/>
                  <a:pt x="4038031" y="5454280"/>
                  <a:pt x="4022159" y="5449566"/>
                </a:cubicBezTo>
                <a:cubicBezTo>
                  <a:pt x="3980455" y="5430671"/>
                  <a:pt x="3922096" y="5461433"/>
                  <a:pt x="3888224" y="5447312"/>
                </a:cubicBezTo>
                <a:cubicBezTo>
                  <a:pt x="3877937" y="5446239"/>
                  <a:pt x="3868647" y="5446763"/>
                  <a:pt x="3860026" y="5448274"/>
                </a:cubicBezTo>
                <a:lnTo>
                  <a:pt x="3832796" y="5461349"/>
                </a:lnTo>
                <a:lnTo>
                  <a:pt x="3817485" y="5462797"/>
                </a:lnTo>
                <a:lnTo>
                  <a:pt x="3813676" y="5464379"/>
                </a:lnTo>
                <a:cubicBezTo>
                  <a:pt x="3806407" y="5467429"/>
                  <a:pt x="3799147" y="5470257"/>
                  <a:pt x="3791563" y="5472259"/>
                </a:cubicBezTo>
                <a:cubicBezTo>
                  <a:pt x="3788910" y="5444072"/>
                  <a:pt x="3726624" y="5484631"/>
                  <a:pt x="3737858" y="5459331"/>
                </a:cubicBezTo>
                <a:cubicBezTo>
                  <a:pt x="3706262" y="5463900"/>
                  <a:pt x="3710598" y="5450598"/>
                  <a:pt x="3697716" y="5455539"/>
                </a:cubicBezTo>
                <a:lnTo>
                  <a:pt x="3694487" y="5457193"/>
                </a:lnTo>
                <a:lnTo>
                  <a:pt x="3691779" y="5461582"/>
                </a:lnTo>
                <a:lnTo>
                  <a:pt x="3684442" y="5463086"/>
                </a:lnTo>
                <a:lnTo>
                  <a:pt x="3677129" y="5467898"/>
                </a:lnTo>
                <a:cubicBezTo>
                  <a:pt x="3602381" y="5458439"/>
                  <a:pt x="3505226" y="5485361"/>
                  <a:pt x="3438897" y="5462195"/>
                </a:cubicBezTo>
                <a:lnTo>
                  <a:pt x="3389756" y="5444428"/>
                </a:lnTo>
                <a:cubicBezTo>
                  <a:pt x="3364455" y="5437704"/>
                  <a:pt x="3342081" y="5466704"/>
                  <a:pt x="3316666" y="5450736"/>
                </a:cubicBezTo>
                <a:cubicBezTo>
                  <a:pt x="3306503" y="5441319"/>
                  <a:pt x="3286457" y="5439158"/>
                  <a:pt x="3271894" y="5445907"/>
                </a:cubicBezTo>
                <a:cubicBezTo>
                  <a:pt x="3269388" y="5447068"/>
                  <a:pt x="3267143" y="5448455"/>
                  <a:pt x="3265228" y="5450024"/>
                </a:cubicBezTo>
                <a:cubicBezTo>
                  <a:pt x="3234084" y="5427025"/>
                  <a:pt x="3219254" y="5440615"/>
                  <a:pt x="3204017" y="5424552"/>
                </a:cubicBezTo>
                <a:cubicBezTo>
                  <a:pt x="3159473" y="5420614"/>
                  <a:pt x="3126956" y="5439505"/>
                  <a:pt x="3112867" y="5425473"/>
                </a:cubicBezTo>
                <a:cubicBezTo>
                  <a:pt x="3090747" y="5427880"/>
                  <a:pt x="3062886" y="5447193"/>
                  <a:pt x="3043809" y="5432293"/>
                </a:cubicBezTo>
                <a:cubicBezTo>
                  <a:pt x="3043452" y="5445549"/>
                  <a:pt x="3016821" y="5423991"/>
                  <a:pt x="3005211" y="5433472"/>
                </a:cubicBezTo>
                <a:cubicBezTo>
                  <a:pt x="2997207" y="5441605"/>
                  <a:pt x="2987260" y="5436961"/>
                  <a:pt x="2976986" y="5437264"/>
                </a:cubicBezTo>
                <a:cubicBezTo>
                  <a:pt x="2964968" y="5444153"/>
                  <a:pt x="2918975" y="5437570"/>
                  <a:pt x="2905879" y="5431128"/>
                </a:cubicBezTo>
                <a:cubicBezTo>
                  <a:pt x="2872703" y="5407678"/>
                  <a:pt x="2815496" y="5432178"/>
                  <a:pt x="2788318" y="5414358"/>
                </a:cubicBezTo>
                <a:cubicBezTo>
                  <a:pt x="2746271" y="5410854"/>
                  <a:pt x="2685231" y="5410484"/>
                  <a:pt x="2653590" y="5410111"/>
                </a:cubicBezTo>
                <a:cubicBezTo>
                  <a:pt x="2615334" y="5411650"/>
                  <a:pt x="2639324" y="5388277"/>
                  <a:pt x="2598481" y="5412114"/>
                </a:cubicBezTo>
                <a:cubicBezTo>
                  <a:pt x="2534415" y="5394537"/>
                  <a:pt x="2387966" y="5438902"/>
                  <a:pt x="2333897" y="5408505"/>
                </a:cubicBezTo>
                <a:cubicBezTo>
                  <a:pt x="2279458" y="5405891"/>
                  <a:pt x="2312839" y="5402348"/>
                  <a:pt x="2271841" y="5396433"/>
                </a:cubicBezTo>
                <a:cubicBezTo>
                  <a:pt x="2263465" y="5363868"/>
                  <a:pt x="2168184" y="5361433"/>
                  <a:pt x="2143705" y="5345095"/>
                </a:cubicBezTo>
                <a:cubicBezTo>
                  <a:pt x="2087043" y="5343333"/>
                  <a:pt x="2041689" y="5319742"/>
                  <a:pt x="1986408" y="5335524"/>
                </a:cubicBezTo>
                <a:cubicBezTo>
                  <a:pt x="1983594" y="5331315"/>
                  <a:pt x="1979798" y="5327915"/>
                  <a:pt x="1975333" y="5325099"/>
                </a:cubicBezTo>
                <a:lnTo>
                  <a:pt x="1972441" y="5323775"/>
                </a:lnTo>
                <a:lnTo>
                  <a:pt x="1971497" y="5324412"/>
                </a:lnTo>
                <a:cubicBezTo>
                  <a:pt x="1967825" y="5325937"/>
                  <a:pt x="1963255" y="5326871"/>
                  <a:pt x="1956886" y="5327069"/>
                </a:cubicBezTo>
                <a:cubicBezTo>
                  <a:pt x="1957692" y="5357103"/>
                  <a:pt x="1944755" y="5337483"/>
                  <a:pt x="1924833" y="5344911"/>
                </a:cubicBezTo>
                <a:cubicBezTo>
                  <a:pt x="1907350" y="5349449"/>
                  <a:pt x="1899872" y="5360515"/>
                  <a:pt x="1885856" y="5367299"/>
                </a:cubicBezTo>
                <a:cubicBezTo>
                  <a:pt x="1874373" y="5371950"/>
                  <a:pt x="1870677" y="5363227"/>
                  <a:pt x="1855937" y="5372820"/>
                </a:cubicBezTo>
                <a:cubicBezTo>
                  <a:pt x="1826799" y="5367486"/>
                  <a:pt x="1805938" y="5389998"/>
                  <a:pt x="1784500" y="5395926"/>
                </a:cubicBezTo>
                <a:cubicBezTo>
                  <a:pt x="1777473" y="5395836"/>
                  <a:pt x="1756895" y="5401012"/>
                  <a:pt x="1737998" y="5407426"/>
                </a:cubicBezTo>
                <a:lnTo>
                  <a:pt x="1736716" y="5407939"/>
                </a:lnTo>
                <a:lnTo>
                  <a:pt x="1726742" y="5405934"/>
                </a:lnTo>
                <a:cubicBezTo>
                  <a:pt x="1724249" y="5404894"/>
                  <a:pt x="1723700" y="5403454"/>
                  <a:pt x="1726849" y="5401221"/>
                </a:cubicBezTo>
                <a:cubicBezTo>
                  <a:pt x="1723886" y="5399045"/>
                  <a:pt x="1720993" y="5398236"/>
                  <a:pt x="1718134" y="5398128"/>
                </a:cubicBezTo>
                <a:cubicBezTo>
                  <a:pt x="1712416" y="5397910"/>
                  <a:pt x="1706830" y="5400494"/>
                  <a:pt x="1701063" y="5400545"/>
                </a:cubicBezTo>
                <a:lnTo>
                  <a:pt x="1694634" y="5398728"/>
                </a:lnTo>
                <a:lnTo>
                  <a:pt x="1692270" y="5399053"/>
                </a:lnTo>
                <a:lnTo>
                  <a:pt x="1686657" y="5399247"/>
                </a:lnTo>
                <a:lnTo>
                  <a:pt x="1687479" y="5402165"/>
                </a:lnTo>
                <a:cubicBezTo>
                  <a:pt x="1688791" y="5404927"/>
                  <a:pt x="1689812" y="5407972"/>
                  <a:pt x="1680969" y="5407963"/>
                </a:cubicBezTo>
                <a:cubicBezTo>
                  <a:pt x="1662599" y="5406532"/>
                  <a:pt x="1656841" y="5418932"/>
                  <a:pt x="1648682" y="5407558"/>
                </a:cubicBezTo>
                <a:lnTo>
                  <a:pt x="1646819" y="5404306"/>
                </a:lnTo>
                <a:lnTo>
                  <a:pt x="1642743" y="5403927"/>
                </a:lnTo>
                <a:cubicBezTo>
                  <a:pt x="1640569" y="5404120"/>
                  <a:pt x="1639361" y="5404983"/>
                  <a:pt x="1639788" y="5407135"/>
                </a:cubicBezTo>
                <a:cubicBezTo>
                  <a:pt x="1622347" y="5398881"/>
                  <a:pt x="1603063" y="5413406"/>
                  <a:pt x="1585803" y="5416574"/>
                </a:cubicBezTo>
                <a:cubicBezTo>
                  <a:pt x="1572467" y="5408520"/>
                  <a:pt x="1549407" y="5423110"/>
                  <a:pt x="1513331" y="5423805"/>
                </a:cubicBezTo>
                <a:cubicBezTo>
                  <a:pt x="1498774" y="5414520"/>
                  <a:pt x="1489007" y="5424393"/>
                  <a:pt x="1460734" y="5411778"/>
                </a:cubicBezTo>
                <a:cubicBezTo>
                  <a:pt x="1459446" y="5412932"/>
                  <a:pt x="1457867" y="5413992"/>
                  <a:pt x="1456045" y="5414928"/>
                </a:cubicBezTo>
                <a:cubicBezTo>
                  <a:pt x="1445460" y="5420354"/>
                  <a:pt x="1429166" y="5420415"/>
                  <a:pt x="1419653" y="5415060"/>
                </a:cubicBezTo>
                <a:cubicBezTo>
                  <a:pt x="1374353" y="5398095"/>
                  <a:pt x="1332064" y="5398411"/>
                  <a:pt x="1292605" y="5394671"/>
                </a:cubicBezTo>
                <a:cubicBezTo>
                  <a:pt x="1247867" y="5392301"/>
                  <a:pt x="1276603" y="5411730"/>
                  <a:pt x="1221477" y="5395509"/>
                </a:cubicBezTo>
                <a:cubicBezTo>
                  <a:pt x="1215107" y="5402140"/>
                  <a:pt x="1207983" y="5402421"/>
                  <a:pt x="1196159" y="5399169"/>
                </a:cubicBezTo>
                <a:cubicBezTo>
                  <a:pt x="1174396" y="5398516"/>
                  <a:pt x="1175280" y="5415282"/>
                  <a:pt x="1153748" y="5405093"/>
                </a:cubicBezTo>
                <a:cubicBezTo>
                  <a:pt x="1157267" y="5414115"/>
                  <a:pt x="1112247" y="5408398"/>
                  <a:pt x="1121874" y="5417803"/>
                </a:cubicBezTo>
                <a:cubicBezTo>
                  <a:pt x="1107293" y="5425943"/>
                  <a:pt x="1100911" y="5412406"/>
                  <a:pt x="1086481" y="5419474"/>
                </a:cubicBezTo>
                <a:cubicBezTo>
                  <a:pt x="1070504" y="5421068"/>
                  <a:pt x="1096054" y="5409890"/>
                  <a:pt x="1078485" y="5409150"/>
                </a:cubicBezTo>
                <a:cubicBezTo>
                  <a:pt x="1057107" y="5409880"/>
                  <a:pt x="1057916" y="5393370"/>
                  <a:pt x="1040550" y="5414415"/>
                </a:cubicBezTo>
                <a:cubicBezTo>
                  <a:pt x="1018445" y="5409298"/>
                  <a:pt x="1013694" y="5418764"/>
                  <a:pt x="982981" y="5423575"/>
                </a:cubicBezTo>
                <a:cubicBezTo>
                  <a:pt x="970423" y="5418342"/>
                  <a:pt x="960063" y="5420960"/>
                  <a:pt x="949836" y="5426093"/>
                </a:cubicBezTo>
                <a:cubicBezTo>
                  <a:pt x="920168" y="5424861"/>
                  <a:pt x="892764" y="5432710"/>
                  <a:pt x="859237" y="5435973"/>
                </a:cubicBezTo>
                <a:cubicBezTo>
                  <a:pt x="823344" y="5430160"/>
                  <a:pt x="804272" y="5444731"/>
                  <a:pt x="768445" y="5448159"/>
                </a:cubicBezTo>
                <a:cubicBezTo>
                  <a:pt x="733630" y="5434899"/>
                  <a:pt x="744432" y="5468566"/>
                  <a:pt x="714393" y="5468302"/>
                </a:cubicBezTo>
                <a:cubicBezTo>
                  <a:pt x="665910" y="5456640"/>
                  <a:pt x="715197" y="5479526"/>
                  <a:pt x="639791" y="5476924"/>
                </a:cubicBezTo>
                <a:cubicBezTo>
                  <a:pt x="635590" y="5474880"/>
                  <a:pt x="626375" y="5477333"/>
                  <a:pt x="627266" y="5480260"/>
                </a:cubicBezTo>
                <a:cubicBezTo>
                  <a:pt x="622501" y="5479477"/>
                  <a:pt x="611196" y="5474127"/>
                  <a:pt x="609977" y="5478891"/>
                </a:cubicBezTo>
                <a:cubicBezTo>
                  <a:pt x="585928" y="5480121"/>
                  <a:pt x="562064" y="5478026"/>
                  <a:pt x="540688" y="5472807"/>
                </a:cubicBezTo>
                <a:cubicBezTo>
                  <a:pt x="494260" y="5482226"/>
                  <a:pt x="519722" y="5459453"/>
                  <a:pt x="486194" y="5462661"/>
                </a:cubicBezTo>
                <a:cubicBezTo>
                  <a:pt x="459222" y="5472731"/>
                  <a:pt x="449283" y="5465413"/>
                  <a:pt x="418164" y="5472485"/>
                </a:cubicBezTo>
                <a:cubicBezTo>
                  <a:pt x="407504" y="5457469"/>
                  <a:pt x="388899" y="5474930"/>
                  <a:pt x="376724" y="5470967"/>
                </a:cubicBezTo>
                <a:cubicBezTo>
                  <a:pt x="357541" y="5489409"/>
                  <a:pt x="329120" y="5456071"/>
                  <a:pt x="308908" y="5457025"/>
                </a:cubicBezTo>
                <a:cubicBezTo>
                  <a:pt x="274916" y="5461376"/>
                  <a:pt x="238368" y="5480973"/>
                  <a:pt x="219416" y="5463995"/>
                </a:cubicBezTo>
                <a:cubicBezTo>
                  <a:pt x="217077" y="5471389"/>
                  <a:pt x="220429" y="5481203"/>
                  <a:pt x="200977" y="5480608"/>
                </a:cubicBezTo>
                <a:cubicBezTo>
                  <a:pt x="193315" y="5484612"/>
                  <a:pt x="192227" y="5495868"/>
                  <a:pt x="176226" y="5491022"/>
                </a:cubicBezTo>
                <a:cubicBezTo>
                  <a:pt x="195501" y="5480307"/>
                  <a:pt x="163065" y="5480325"/>
                  <a:pt x="165702" y="5468604"/>
                </a:cubicBezTo>
                <a:cubicBezTo>
                  <a:pt x="141228" y="5462364"/>
                  <a:pt x="86026" y="5474606"/>
                  <a:pt x="88282" y="5453658"/>
                </a:cubicBezTo>
                <a:cubicBezTo>
                  <a:pt x="80722" y="5441690"/>
                  <a:pt x="50300" y="5462007"/>
                  <a:pt x="49602" y="5448762"/>
                </a:cubicBezTo>
                <a:cubicBezTo>
                  <a:pt x="42967" y="5453333"/>
                  <a:pt x="33469" y="5452380"/>
                  <a:pt x="22844" y="5450459"/>
                </a:cubicBezTo>
                <a:lnTo>
                  <a:pt x="0" y="54476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D6552F-C98B-4FBA-842F-3EF2D5ACA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838" y="832389"/>
            <a:ext cx="7505122" cy="7811146"/>
          </a:xfrm>
          <a:custGeom>
            <a:avLst/>
            <a:gdLst>
              <a:gd name="connsiteX0" fmla="*/ 0 w 7036051"/>
              <a:gd name="connsiteY0" fmla="*/ 0 h 5492212"/>
              <a:gd name="connsiteX1" fmla="*/ 7036051 w 7036051"/>
              <a:gd name="connsiteY1" fmla="*/ 0 h 5492212"/>
              <a:gd name="connsiteX2" fmla="*/ 7036051 w 7036051"/>
              <a:gd name="connsiteY2" fmla="*/ 5163846 h 5492212"/>
              <a:gd name="connsiteX3" fmla="*/ 7012593 w 7036051"/>
              <a:gd name="connsiteY3" fmla="*/ 5176898 h 5492212"/>
              <a:gd name="connsiteX4" fmla="*/ 6958601 w 7036051"/>
              <a:gd name="connsiteY4" fmla="*/ 5204359 h 5492212"/>
              <a:gd name="connsiteX5" fmla="*/ 6951226 w 7036051"/>
              <a:gd name="connsiteY5" fmla="*/ 5203241 h 5492212"/>
              <a:gd name="connsiteX6" fmla="*/ 6920864 w 7036051"/>
              <a:gd name="connsiteY6" fmla="*/ 5220003 h 5492212"/>
              <a:gd name="connsiteX7" fmla="*/ 6834841 w 7036051"/>
              <a:gd name="connsiteY7" fmla="*/ 5266115 h 5492212"/>
              <a:gd name="connsiteX8" fmla="*/ 6777937 w 7036051"/>
              <a:gd name="connsiteY8" fmla="*/ 5332502 h 5492212"/>
              <a:gd name="connsiteX9" fmla="*/ 6752874 w 7036051"/>
              <a:gd name="connsiteY9" fmla="*/ 5340428 h 5492212"/>
              <a:gd name="connsiteX10" fmla="*/ 6711115 w 7036051"/>
              <a:gd name="connsiteY10" fmla="*/ 5353924 h 5492212"/>
              <a:gd name="connsiteX11" fmla="*/ 6702149 w 7036051"/>
              <a:gd name="connsiteY11" fmla="*/ 5351500 h 5492212"/>
              <a:gd name="connsiteX12" fmla="*/ 6698458 w 7036051"/>
              <a:gd name="connsiteY12" fmla="*/ 5352743 h 5492212"/>
              <a:gd name="connsiteX13" fmla="*/ 6698049 w 7036051"/>
              <a:gd name="connsiteY13" fmla="*/ 5352570 h 5492212"/>
              <a:gd name="connsiteX14" fmla="*/ 6697297 w 7036051"/>
              <a:gd name="connsiteY14" fmla="*/ 5353134 h 5492212"/>
              <a:gd name="connsiteX15" fmla="*/ 6689118 w 7036051"/>
              <a:gd name="connsiteY15" fmla="*/ 5355890 h 5492212"/>
              <a:gd name="connsiteX16" fmla="*/ 6670605 w 7036051"/>
              <a:gd name="connsiteY16" fmla="*/ 5355427 h 5492212"/>
              <a:gd name="connsiteX17" fmla="*/ 6659606 w 7036051"/>
              <a:gd name="connsiteY17" fmla="*/ 5357084 h 5492212"/>
              <a:gd name="connsiteX18" fmla="*/ 6649636 w 7036051"/>
              <a:gd name="connsiteY18" fmla="*/ 5367869 h 5492212"/>
              <a:gd name="connsiteX19" fmla="*/ 6642159 w 7036051"/>
              <a:gd name="connsiteY19" fmla="*/ 5369506 h 5492212"/>
              <a:gd name="connsiteX20" fmla="*/ 6640764 w 7036051"/>
              <a:gd name="connsiteY20" fmla="*/ 5370991 h 5492212"/>
              <a:gd name="connsiteX21" fmla="*/ 6636665 w 7036051"/>
              <a:gd name="connsiteY21" fmla="*/ 5374002 h 5492212"/>
              <a:gd name="connsiteX22" fmla="*/ 6641287 w 7036051"/>
              <a:gd name="connsiteY22" fmla="*/ 5376181 h 5492212"/>
              <a:gd name="connsiteX23" fmla="*/ 6591018 w 7036051"/>
              <a:gd name="connsiteY23" fmla="*/ 5390981 h 5492212"/>
              <a:gd name="connsiteX24" fmla="*/ 6548326 w 7036051"/>
              <a:gd name="connsiteY24" fmla="*/ 5403583 h 5492212"/>
              <a:gd name="connsiteX25" fmla="*/ 6472868 w 7036051"/>
              <a:gd name="connsiteY25" fmla="*/ 5394733 h 5492212"/>
              <a:gd name="connsiteX26" fmla="*/ 6401194 w 7036051"/>
              <a:gd name="connsiteY26" fmla="*/ 5422870 h 5492212"/>
              <a:gd name="connsiteX27" fmla="*/ 6381961 w 7036051"/>
              <a:gd name="connsiteY27" fmla="*/ 5422940 h 5492212"/>
              <a:gd name="connsiteX28" fmla="*/ 6363834 w 7036051"/>
              <a:gd name="connsiteY28" fmla="*/ 5417751 h 5492212"/>
              <a:gd name="connsiteX29" fmla="*/ 6363997 w 7036051"/>
              <a:gd name="connsiteY29" fmla="*/ 5415912 h 5492212"/>
              <a:gd name="connsiteX30" fmla="*/ 6361124 w 7036051"/>
              <a:gd name="connsiteY30" fmla="*/ 5415066 h 5492212"/>
              <a:gd name="connsiteX31" fmla="*/ 6358507 w 7036051"/>
              <a:gd name="connsiteY31" fmla="*/ 5416224 h 5492212"/>
              <a:gd name="connsiteX32" fmla="*/ 6355073 w 7036051"/>
              <a:gd name="connsiteY32" fmla="*/ 5415242 h 5492212"/>
              <a:gd name="connsiteX33" fmla="*/ 6345676 w 7036051"/>
              <a:gd name="connsiteY33" fmla="*/ 5413049 h 5492212"/>
              <a:gd name="connsiteX34" fmla="*/ 6342596 w 7036051"/>
              <a:gd name="connsiteY34" fmla="*/ 5409297 h 5492212"/>
              <a:gd name="connsiteX35" fmla="*/ 6305742 w 7036051"/>
              <a:gd name="connsiteY35" fmla="*/ 5401622 h 5492212"/>
              <a:gd name="connsiteX36" fmla="*/ 6294445 w 7036051"/>
              <a:gd name="connsiteY36" fmla="*/ 5404149 h 5492212"/>
              <a:gd name="connsiteX37" fmla="*/ 6281414 w 7036051"/>
              <a:gd name="connsiteY37" fmla="*/ 5398024 h 5492212"/>
              <a:gd name="connsiteX38" fmla="*/ 6243972 w 7036051"/>
              <a:gd name="connsiteY38" fmla="*/ 5395807 h 5492212"/>
              <a:gd name="connsiteX39" fmla="*/ 6202379 w 7036051"/>
              <a:gd name="connsiteY39" fmla="*/ 5388661 h 5492212"/>
              <a:gd name="connsiteX40" fmla="*/ 6173010 w 7036051"/>
              <a:gd name="connsiteY40" fmla="*/ 5380606 h 5492212"/>
              <a:gd name="connsiteX41" fmla="*/ 6093421 w 7036051"/>
              <a:gd name="connsiteY41" fmla="*/ 5375473 h 5492212"/>
              <a:gd name="connsiteX42" fmla="*/ 5959474 w 7036051"/>
              <a:gd name="connsiteY42" fmla="*/ 5373386 h 5492212"/>
              <a:gd name="connsiteX43" fmla="*/ 5931492 w 7036051"/>
              <a:gd name="connsiteY43" fmla="*/ 5371513 h 5492212"/>
              <a:gd name="connsiteX44" fmla="*/ 5909558 w 7036051"/>
              <a:gd name="connsiteY44" fmla="*/ 5364228 h 5492212"/>
              <a:gd name="connsiteX45" fmla="*/ 5906319 w 7036051"/>
              <a:gd name="connsiteY45" fmla="*/ 5357590 h 5492212"/>
              <a:gd name="connsiteX46" fmla="*/ 5891268 w 7036051"/>
              <a:gd name="connsiteY46" fmla="*/ 5355650 h 5492212"/>
              <a:gd name="connsiteX47" fmla="*/ 5887711 w 7036051"/>
              <a:gd name="connsiteY47" fmla="*/ 5353947 h 5492212"/>
              <a:gd name="connsiteX48" fmla="*/ 5866852 w 7036051"/>
              <a:gd name="connsiteY48" fmla="*/ 5345374 h 5492212"/>
              <a:gd name="connsiteX49" fmla="*/ 5811310 w 7036051"/>
              <a:gd name="connsiteY49" fmla="*/ 5356530 h 5492212"/>
              <a:gd name="connsiteX50" fmla="*/ 5770689 w 7036051"/>
              <a:gd name="connsiteY50" fmla="*/ 5359014 h 5492212"/>
              <a:gd name="connsiteX51" fmla="*/ 5767719 w 7036051"/>
              <a:gd name="connsiteY51" fmla="*/ 5357260 h 5492212"/>
              <a:gd name="connsiteX52" fmla="*/ 5765688 w 7036051"/>
              <a:gd name="connsiteY52" fmla="*/ 5352793 h 5492212"/>
              <a:gd name="connsiteX53" fmla="*/ 5758598 w 7036051"/>
              <a:gd name="connsiteY53" fmla="*/ 5351053 h 5492212"/>
              <a:gd name="connsiteX54" fmla="*/ 5752036 w 7036051"/>
              <a:gd name="connsiteY54" fmla="*/ 5346019 h 5492212"/>
              <a:gd name="connsiteX55" fmla="*/ 5503590 w 7036051"/>
              <a:gd name="connsiteY55" fmla="*/ 5325537 h 5492212"/>
              <a:gd name="connsiteX56" fmla="*/ 5389848 w 7036051"/>
              <a:gd name="connsiteY56" fmla="*/ 5351472 h 5492212"/>
              <a:gd name="connsiteX57" fmla="*/ 5344450 w 7036051"/>
              <a:gd name="connsiteY57" fmla="*/ 5354840 h 5492212"/>
              <a:gd name="connsiteX58" fmla="*/ 5338428 w 7036051"/>
              <a:gd name="connsiteY58" fmla="*/ 5350516 h 5492212"/>
              <a:gd name="connsiteX59" fmla="*/ 5273489 w 7036051"/>
              <a:gd name="connsiteY59" fmla="*/ 5373945 h 5492212"/>
              <a:gd name="connsiteX60" fmla="*/ 5182701 w 7036051"/>
              <a:gd name="connsiteY60" fmla="*/ 5370075 h 5492212"/>
              <a:gd name="connsiteX61" fmla="*/ 5114856 w 7036051"/>
              <a:gd name="connsiteY61" fmla="*/ 5361037 h 5492212"/>
              <a:gd name="connsiteX62" fmla="*/ 5076532 w 7036051"/>
              <a:gd name="connsiteY62" fmla="*/ 5358612 h 5492212"/>
              <a:gd name="connsiteX63" fmla="*/ 5048954 w 7036051"/>
              <a:gd name="connsiteY63" fmla="*/ 5353915 h 5492212"/>
              <a:gd name="connsiteX64" fmla="*/ 4977087 w 7036051"/>
              <a:gd name="connsiteY64" fmla="*/ 5357736 h 5492212"/>
              <a:gd name="connsiteX65" fmla="*/ 4857261 w 7036051"/>
              <a:gd name="connsiteY65" fmla="*/ 5370659 h 5492212"/>
              <a:gd name="connsiteX66" fmla="*/ 4769845 w 7036051"/>
              <a:gd name="connsiteY66" fmla="*/ 5353264 h 5492212"/>
              <a:gd name="connsiteX67" fmla="*/ 4722220 w 7036051"/>
              <a:gd name="connsiteY67" fmla="*/ 5370534 h 5492212"/>
              <a:gd name="connsiteX68" fmla="*/ 4667552 w 7036051"/>
              <a:gd name="connsiteY68" fmla="*/ 5366753 h 5492212"/>
              <a:gd name="connsiteX69" fmla="*/ 4454472 w 7036051"/>
              <a:gd name="connsiteY69" fmla="*/ 5391442 h 5492212"/>
              <a:gd name="connsiteX70" fmla="*/ 4317219 w 7036051"/>
              <a:gd name="connsiteY70" fmla="*/ 5411554 h 5492212"/>
              <a:gd name="connsiteX71" fmla="*/ 4298346 w 7036051"/>
              <a:gd name="connsiteY71" fmla="*/ 5416146 h 5492212"/>
              <a:gd name="connsiteX72" fmla="*/ 4298228 w 7036051"/>
              <a:gd name="connsiteY72" fmla="*/ 5417983 h 5492212"/>
              <a:gd name="connsiteX73" fmla="*/ 4295233 w 7036051"/>
              <a:gd name="connsiteY73" fmla="*/ 5418735 h 5492212"/>
              <a:gd name="connsiteX74" fmla="*/ 4292799 w 7036051"/>
              <a:gd name="connsiteY74" fmla="*/ 5417494 h 5492212"/>
              <a:gd name="connsiteX75" fmla="*/ 4289225 w 7036051"/>
              <a:gd name="connsiteY75" fmla="*/ 5418364 h 5492212"/>
              <a:gd name="connsiteX76" fmla="*/ 4279515 w 7036051"/>
              <a:gd name="connsiteY76" fmla="*/ 5420247 h 5492212"/>
              <a:gd name="connsiteX77" fmla="*/ 4275872 w 7036051"/>
              <a:gd name="connsiteY77" fmla="*/ 5423890 h 5492212"/>
              <a:gd name="connsiteX78" fmla="*/ 4227055 w 7036051"/>
              <a:gd name="connsiteY78" fmla="*/ 5427466 h 5492212"/>
              <a:gd name="connsiteX79" fmla="*/ 4213123 w 7036051"/>
              <a:gd name="connsiteY79" fmla="*/ 5433155 h 5492212"/>
              <a:gd name="connsiteX80" fmla="*/ 4175436 w 7036051"/>
              <a:gd name="connsiteY80" fmla="*/ 5434156 h 5492212"/>
              <a:gd name="connsiteX81" fmla="*/ 4132856 w 7036051"/>
              <a:gd name="connsiteY81" fmla="*/ 5439937 h 5492212"/>
              <a:gd name="connsiteX82" fmla="*/ 4102333 w 7036051"/>
              <a:gd name="connsiteY82" fmla="*/ 5447021 h 5492212"/>
              <a:gd name="connsiteX83" fmla="*/ 4022159 w 7036051"/>
              <a:gd name="connsiteY83" fmla="*/ 5449566 h 5492212"/>
              <a:gd name="connsiteX84" fmla="*/ 3888224 w 7036051"/>
              <a:gd name="connsiteY84" fmla="*/ 5447312 h 5492212"/>
              <a:gd name="connsiteX85" fmla="*/ 3860026 w 7036051"/>
              <a:gd name="connsiteY85" fmla="*/ 5448274 h 5492212"/>
              <a:gd name="connsiteX86" fmla="*/ 3832796 w 7036051"/>
              <a:gd name="connsiteY86" fmla="*/ 5461349 h 5492212"/>
              <a:gd name="connsiteX87" fmla="*/ 3817485 w 7036051"/>
              <a:gd name="connsiteY87" fmla="*/ 5462797 h 5492212"/>
              <a:gd name="connsiteX88" fmla="*/ 3813676 w 7036051"/>
              <a:gd name="connsiteY88" fmla="*/ 5464379 h 5492212"/>
              <a:gd name="connsiteX89" fmla="*/ 3791563 w 7036051"/>
              <a:gd name="connsiteY89" fmla="*/ 5472259 h 5492212"/>
              <a:gd name="connsiteX90" fmla="*/ 3737858 w 7036051"/>
              <a:gd name="connsiteY90" fmla="*/ 5459331 h 5492212"/>
              <a:gd name="connsiteX91" fmla="*/ 3697716 w 7036051"/>
              <a:gd name="connsiteY91" fmla="*/ 5455539 h 5492212"/>
              <a:gd name="connsiteX92" fmla="*/ 3694487 w 7036051"/>
              <a:gd name="connsiteY92" fmla="*/ 5457193 h 5492212"/>
              <a:gd name="connsiteX93" fmla="*/ 3691779 w 7036051"/>
              <a:gd name="connsiteY93" fmla="*/ 5461582 h 5492212"/>
              <a:gd name="connsiteX94" fmla="*/ 3684442 w 7036051"/>
              <a:gd name="connsiteY94" fmla="*/ 5463086 h 5492212"/>
              <a:gd name="connsiteX95" fmla="*/ 3677129 w 7036051"/>
              <a:gd name="connsiteY95" fmla="*/ 5467898 h 5492212"/>
              <a:gd name="connsiteX96" fmla="*/ 3438897 w 7036051"/>
              <a:gd name="connsiteY96" fmla="*/ 5462195 h 5492212"/>
              <a:gd name="connsiteX97" fmla="*/ 3389756 w 7036051"/>
              <a:gd name="connsiteY97" fmla="*/ 5444428 h 5492212"/>
              <a:gd name="connsiteX98" fmla="*/ 3316666 w 7036051"/>
              <a:gd name="connsiteY98" fmla="*/ 5450736 h 5492212"/>
              <a:gd name="connsiteX99" fmla="*/ 3271894 w 7036051"/>
              <a:gd name="connsiteY99" fmla="*/ 5445907 h 5492212"/>
              <a:gd name="connsiteX100" fmla="*/ 3265228 w 7036051"/>
              <a:gd name="connsiteY100" fmla="*/ 5450024 h 5492212"/>
              <a:gd name="connsiteX101" fmla="*/ 3204017 w 7036051"/>
              <a:gd name="connsiteY101" fmla="*/ 5424552 h 5492212"/>
              <a:gd name="connsiteX102" fmla="*/ 3112867 w 7036051"/>
              <a:gd name="connsiteY102" fmla="*/ 5425473 h 5492212"/>
              <a:gd name="connsiteX103" fmla="*/ 3043809 w 7036051"/>
              <a:gd name="connsiteY103" fmla="*/ 5432293 h 5492212"/>
              <a:gd name="connsiteX104" fmla="*/ 3005211 w 7036051"/>
              <a:gd name="connsiteY104" fmla="*/ 5433472 h 5492212"/>
              <a:gd name="connsiteX105" fmla="*/ 2976986 w 7036051"/>
              <a:gd name="connsiteY105" fmla="*/ 5437264 h 5492212"/>
              <a:gd name="connsiteX106" fmla="*/ 2905879 w 7036051"/>
              <a:gd name="connsiteY106" fmla="*/ 5431128 h 5492212"/>
              <a:gd name="connsiteX107" fmla="*/ 2788318 w 7036051"/>
              <a:gd name="connsiteY107" fmla="*/ 5414358 h 5492212"/>
              <a:gd name="connsiteX108" fmla="*/ 2653590 w 7036051"/>
              <a:gd name="connsiteY108" fmla="*/ 5410111 h 5492212"/>
              <a:gd name="connsiteX109" fmla="*/ 2598481 w 7036051"/>
              <a:gd name="connsiteY109" fmla="*/ 5412114 h 5492212"/>
              <a:gd name="connsiteX110" fmla="*/ 2333897 w 7036051"/>
              <a:gd name="connsiteY110" fmla="*/ 5408505 h 5492212"/>
              <a:gd name="connsiteX111" fmla="*/ 2271841 w 7036051"/>
              <a:gd name="connsiteY111" fmla="*/ 5396433 h 5492212"/>
              <a:gd name="connsiteX112" fmla="*/ 2143705 w 7036051"/>
              <a:gd name="connsiteY112" fmla="*/ 5345095 h 5492212"/>
              <a:gd name="connsiteX113" fmla="*/ 1986408 w 7036051"/>
              <a:gd name="connsiteY113" fmla="*/ 5335524 h 5492212"/>
              <a:gd name="connsiteX114" fmla="*/ 1975333 w 7036051"/>
              <a:gd name="connsiteY114" fmla="*/ 5325099 h 5492212"/>
              <a:gd name="connsiteX115" fmla="*/ 1972441 w 7036051"/>
              <a:gd name="connsiteY115" fmla="*/ 5323775 h 5492212"/>
              <a:gd name="connsiteX116" fmla="*/ 1971497 w 7036051"/>
              <a:gd name="connsiteY116" fmla="*/ 5324412 h 5492212"/>
              <a:gd name="connsiteX117" fmla="*/ 1956886 w 7036051"/>
              <a:gd name="connsiteY117" fmla="*/ 5327069 h 5492212"/>
              <a:gd name="connsiteX118" fmla="*/ 1924833 w 7036051"/>
              <a:gd name="connsiteY118" fmla="*/ 5344911 h 5492212"/>
              <a:gd name="connsiteX119" fmla="*/ 1885856 w 7036051"/>
              <a:gd name="connsiteY119" fmla="*/ 5367299 h 5492212"/>
              <a:gd name="connsiteX120" fmla="*/ 1855937 w 7036051"/>
              <a:gd name="connsiteY120" fmla="*/ 5372820 h 5492212"/>
              <a:gd name="connsiteX121" fmla="*/ 1784500 w 7036051"/>
              <a:gd name="connsiteY121" fmla="*/ 5395926 h 5492212"/>
              <a:gd name="connsiteX122" fmla="*/ 1737998 w 7036051"/>
              <a:gd name="connsiteY122" fmla="*/ 5407426 h 5492212"/>
              <a:gd name="connsiteX123" fmla="*/ 1736716 w 7036051"/>
              <a:gd name="connsiteY123" fmla="*/ 5407939 h 5492212"/>
              <a:gd name="connsiteX124" fmla="*/ 1726742 w 7036051"/>
              <a:gd name="connsiteY124" fmla="*/ 5405934 h 5492212"/>
              <a:gd name="connsiteX125" fmla="*/ 1726849 w 7036051"/>
              <a:gd name="connsiteY125" fmla="*/ 5401221 h 5492212"/>
              <a:gd name="connsiteX126" fmla="*/ 1718134 w 7036051"/>
              <a:gd name="connsiteY126" fmla="*/ 5398128 h 5492212"/>
              <a:gd name="connsiteX127" fmla="*/ 1701063 w 7036051"/>
              <a:gd name="connsiteY127" fmla="*/ 5400545 h 5492212"/>
              <a:gd name="connsiteX128" fmla="*/ 1694634 w 7036051"/>
              <a:gd name="connsiteY128" fmla="*/ 5398728 h 5492212"/>
              <a:gd name="connsiteX129" fmla="*/ 1692270 w 7036051"/>
              <a:gd name="connsiteY129" fmla="*/ 5399053 h 5492212"/>
              <a:gd name="connsiteX130" fmla="*/ 1686657 w 7036051"/>
              <a:gd name="connsiteY130" fmla="*/ 5399247 h 5492212"/>
              <a:gd name="connsiteX131" fmla="*/ 1687479 w 7036051"/>
              <a:gd name="connsiteY131" fmla="*/ 5402165 h 5492212"/>
              <a:gd name="connsiteX132" fmla="*/ 1680969 w 7036051"/>
              <a:gd name="connsiteY132" fmla="*/ 5407963 h 5492212"/>
              <a:gd name="connsiteX133" fmla="*/ 1648682 w 7036051"/>
              <a:gd name="connsiteY133" fmla="*/ 5407558 h 5492212"/>
              <a:gd name="connsiteX134" fmla="*/ 1646819 w 7036051"/>
              <a:gd name="connsiteY134" fmla="*/ 5404306 h 5492212"/>
              <a:gd name="connsiteX135" fmla="*/ 1642743 w 7036051"/>
              <a:gd name="connsiteY135" fmla="*/ 5403927 h 5492212"/>
              <a:gd name="connsiteX136" fmla="*/ 1639788 w 7036051"/>
              <a:gd name="connsiteY136" fmla="*/ 5407135 h 5492212"/>
              <a:gd name="connsiteX137" fmla="*/ 1585803 w 7036051"/>
              <a:gd name="connsiteY137" fmla="*/ 5416574 h 5492212"/>
              <a:gd name="connsiteX138" fmla="*/ 1513331 w 7036051"/>
              <a:gd name="connsiteY138" fmla="*/ 5423805 h 5492212"/>
              <a:gd name="connsiteX139" fmla="*/ 1460734 w 7036051"/>
              <a:gd name="connsiteY139" fmla="*/ 5411778 h 5492212"/>
              <a:gd name="connsiteX140" fmla="*/ 1456045 w 7036051"/>
              <a:gd name="connsiteY140" fmla="*/ 5414928 h 5492212"/>
              <a:gd name="connsiteX141" fmla="*/ 1419653 w 7036051"/>
              <a:gd name="connsiteY141" fmla="*/ 5415060 h 5492212"/>
              <a:gd name="connsiteX142" fmla="*/ 1292605 w 7036051"/>
              <a:gd name="connsiteY142" fmla="*/ 5394671 h 5492212"/>
              <a:gd name="connsiteX143" fmla="*/ 1221477 w 7036051"/>
              <a:gd name="connsiteY143" fmla="*/ 5395509 h 5492212"/>
              <a:gd name="connsiteX144" fmla="*/ 1196159 w 7036051"/>
              <a:gd name="connsiteY144" fmla="*/ 5399169 h 5492212"/>
              <a:gd name="connsiteX145" fmla="*/ 1153748 w 7036051"/>
              <a:gd name="connsiteY145" fmla="*/ 5405093 h 5492212"/>
              <a:gd name="connsiteX146" fmla="*/ 1121874 w 7036051"/>
              <a:gd name="connsiteY146" fmla="*/ 5417803 h 5492212"/>
              <a:gd name="connsiteX147" fmla="*/ 1086481 w 7036051"/>
              <a:gd name="connsiteY147" fmla="*/ 5419474 h 5492212"/>
              <a:gd name="connsiteX148" fmla="*/ 1078485 w 7036051"/>
              <a:gd name="connsiteY148" fmla="*/ 5409150 h 5492212"/>
              <a:gd name="connsiteX149" fmla="*/ 1040550 w 7036051"/>
              <a:gd name="connsiteY149" fmla="*/ 5414415 h 5492212"/>
              <a:gd name="connsiteX150" fmla="*/ 982981 w 7036051"/>
              <a:gd name="connsiteY150" fmla="*/ 5423575 h 5492212"/>
              <a:gd name="connsiteX151" fmla="*/ 949836 w 7036051"/>
              <a:gd name="connsiteY151" fmla="*/ 5426093 h 5492212"/>
              <a:gd name="connsiteX152" fmla="*/ 859237 w 7036051"/>
              <a:gd name="connsiteY152" fmla="*/ 5435973 h 5492212"/>
              <a:gd name="connsiteX153" fmla="*/ 768445 w 7036051"/>
              <a:gd name="connsiteY153" fmla="*/ 5448159 h 5492212"/>
              <a:gd name="connsiteX154" fmla="*/ 714393 w 7036051"/>
              <a:gd name="connsiteY154" fmla="*/ 5468302 h 5492212"/>
              <a:gd name="connsiteX155" fmla="*/ 639791 w 7036051"/>
              <a:gd name="connsiteY155" fmla="*/ 5476924 h 5492212"/>
              <a:gd name="connsiteX156" fmla="*/ 627266 w 7036051"/>
              <a:gd name="connsiteY156" fmla="*/ 5480260 h 5492212"/>
              <a:gd name="connsiteX157" fmla="*/ 609977 w 7036051"/>
              <a:gd name="connsiteY157" fmla="*/ 5478891 h 5492212"/>
              <a:gd name="connsiteX158" fmla="*/ 540688 w 7036051"/>
              <a:gd name="connsiteY158" fmla="*/ 5472807 h 5492212"/>
              <a:gd name="connsiteX159" fmla="*/ 486194 w 7036051"/>
              <a:gd name="connsiteY159" fmla="*/ 5462661 h 5492212"/>
              <a:gd name="connsiteX160" fmla="*/ 418164 w 7036051"/>
              <a:gd name="connsiteY160" fmla="*/ 5472485 h 5492212"/>
              <a:gd name="connsiteX161" fmla="*/ 376724 w 7036051"/>
              <a:gd name="connsiteY161" fmla="*/ 5470967 h 5492212"/>
              <a:gd name="connsiteX162" fmla="*/ 308908 w 7036051"/>
              <a:gd name="connsiteY162" fmla="*/ 5457025 h 5492212"/>
              <a:gd name="connsiteX163" fmla="*/ 219416 w 7036051"/>
              <a:gd name="connsiteY163" fmla="*/ 5463995 h 5492212"/>
              <a:gd name="connsiteX164" fmla="*/ 200977 w 7036051"/>
              <a:gd name="connsiteY164" fmla="*/ 5480608 h 5492212"/>
              <a:gd name="connsiteX165" fmla="*/ 176226 w 7036051"/>
              <a:gd name="connsiteY165" fmla="*/ 5491022 h 5492212"/>
              <a:gd name="connsiteX166" fmla="*/ 165702 w 7036051"/>
              <a:gd name="connsiteY166" fmla="*/ 5468604 h 5492212"/>
              <a:gd name="connsiteX167" fmla="*/ 88282 w 7036051"/>
              <a:gd name="connsiteY167" fmla="*/ 5453658 h 5492212"/>
              <a:gd name="connsiteX168" fmla="*/ 49602 w 7036051"/>
              <a:gd name="connsiteY168" fmla="*/ 5448762 h 5492212"/>
              <a:gd name="connsiteX169" fmla="*/ 22844 w 7036051"/>
              <a:gd name="connsiteY169" fmla="*/ 5450459 h 5492212"/>
              <a:gd name="connsiteX170" fmla="*/ 0 w 7036051"/>
              <a:gd name="connsiteY170" fmla="*/ 5447653 h 54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036051" h="5492212">
                <a:moveTo>
                  <a:pt x="0" y="0"/>
                </a:moveTo>
                <a:lnTo>
                  <a:pt x="7036051" y="0"/>
                </a:lnTo>
                <a:lnTo>
                  <a:pt x="7036051" y="5163846"/>
                </a:lnTo>
                <a:lnTo>
                  <a:pt x="7012593" y="5176898"/>
                </a:lnTo>
                <a:cubicBezTo>
                  <a:pt x="7010768" y="5193373"/>
                  <a:pt x="6968133" y="5178026"/>
                  <a:pt x="6958601" y="5204359"/>
                </a:cubicBezTo>
                <a:cubicBezTo>
                  <a:pt x="6956255" y="5203750"/>
                  <a:pt x="6953771" y="5203373"/>
                  <a:pt x="6951226" y="5203241"/>
                </a:cubicBezTo>
                <a:cubicBezTo>
                  <a:pt x="6936441" y="5202478"/>
                  <a:pt x="6922846" y="5209982"/>
                  <a:pt x="6920864" y="5220003"/>
                </a:cubicBezTo>
                <a:cubicBezTo>
                  <a:pt x="6902003" y="5258795"/>
                  <a:pt x="6863469" y="5243876"/>
                  <a:pt x="6834841" y="5266115"/>
                </a:cubicBezTo>
                <a:cubicBezTo>
                  <a:pt x="6800315" y="5289373"/>
                  <a:pt x="6805780" y="5289922"/>
                  <a:pt x="6777937" y="5332502"/>
                </a:cubicBezTo>
                <a:cubicBezTo>
                  <a:pt x="6765321" y="5328518"/>
                  <a:pt x="6759096" y="5331534"/>
                  <a:pt x="6752874" y="5340428"/>
                </a:cubicBezTo>
                <a:cubicBezTo>
                  <a:pt x="6735526" y="5351218"/>
                  <a:pt x="6717730" y="5333264"/>
                  <a:pt x="6711115" y="5353924"/>
                </a:cubicBezTo>
                <a:cubicBezTo>
                  <a:pt x="6709352" y="5351156"/>
                  <a:pt x="6706090" y="5350761"/>
                  <a:pt x="6702149" y="5351500"/>
                </a:cubicBezTo>
                <a:lnTo>
                  <a:pt x="6698458" y="5352743"/>
                </a:lnTo>
                <a:lnTo>
                  <a:pt x="6698049" y="5352570"/>
                </a:lnTo>
                <a:lnTo>
                  <a:pt x="6697297" y="5353134"/>
                </a:lnTo>
                <a:lnTo>
                  <a:pt x="6689118" y="5355890"/>
                </a:lnTo>
                <a:cubicBezTo>
                  <a:pt x="6680171" y="5359440"/>
                  <a:pt x="6671805" y="5362584"/>
                  <a:pt x="6670605" y="5355427"/>
                </a:cubicBezTo>
                <a:cubicBezTo>
                  <a:pt x="6665330" y="5354991"/>
                  <a:pt x="6661976" y="5355734"/>
                  <a:pt x="6659606" y="5357084"/>
                </a:cubicBezTo>
                <a:cubicBezTo>
                  <a:pt x="6654864" y="5359782"/>
                  <a:pt x="6654050" y="5364908"/>
                  <a:pt x="6649636" y="5367869"/>
                </a:cubicBezTo>
                <a:lnTo>
                  <a:pt x="6642159" y="5369506"/>
                </a:lnTo>
                <a:lnTo>
                  <a:pt x="6640764" y="5370991"/>
                </a:lnTo>
                <a:lnTo>
                  <a:pt x="6636665" y="5374002"/>
                </a:lnTo>
                <a:lnTo>
                  <a:pt x="6641287" y="5376181"/>
                </a:lnTo>
                <a:cubicBezTo>
                  <a:pt x="6646080" y="5377976"/>
                  <a:pt x="6597903" y="5386514"/>
                  <a:pt x="6591018" y="5390981"/>
                </a:cubicBezTo>
                <a:lnTo>
                  <a:pt x="6548326" y="5403583"/>
                </a:lnTo>
                <a:lnTo>
                  <a:pt x="6472868" y="5394733"/>
                </a:lnTo>
                <a:cubicBezTo>
                  <a:pt x="6457699" y="5415896"/>
                  <a:pt x="6417760" y="5410703"/>
                  <a:pt x="6401194" y="5422870"/>
                </a:cubicBezTo>
                <a:lnTo>
                  <a:pt x="6381961" y="5422940"/>
                </a:lnTo>
                <a:lnTo>
                  <a:pt x="6363834" y="5417751"/>
                </a:lnTo>
                <a:lnTo>
                  <a:pt x="6363997" y="5415912"/>
                </a:lnTo>
                <a:cubicBezTo>
                  <a:pt x="6363602" y="5414702"/>
                  <a:pt x="6362617" y="5414594"/>
                  <a:pt x="6361124" y="5415066"/>
                </a:cubicBezTo>
                <a:lnTo>
                  <a:pt x="6358507" y="5416224"/>
                </a:lnTo>
                <a:lnTo>
                  <a:pt x="6355073" y="5415242"/>
                </a:lnTo>
                <a:lnTo>
                  <a:pt x="6345676" y="5413049"/>
                </a:lnTo>
                <a:lnTo>
                  <a:pt x="6342596" y="5409297"/>
                </a:lnTo>
                <a:cubicBezTo>
                  <a:pt x="6333502" y="5403420"/>
                  <a:pt x="6312379" y="5410664"/>
                  <a:pt x="6305742" y="5401622"/>
                </a:cubicBezTo>
                <a:lnTo>
                  <a:pt x="6294445" y="5404149"/>
                </a:lnTo>
                <a:lnTo>
                  <a:pt x="6281414" y="5398024"/>
                </a:lnTo>
                <a:cubicBezTo>
                  <a:pt x="6269392" y="5392983"/>
                  <a:pt x="6257013" y="5390092"/>
                  <a:pt x="6243972" y="5395807"/>
                </a:cubicBezTo>
                <a:cubicBezTo>
                  <a:pt x="6248312" y="5382942"/>
                  <a:pt x="6211634" y="5399629"/>
                  <a:pt x="6202379" y="5388661"/>
                </a:cubicBezTo>
                <a:cubicBezTo>
                  <a:pt x="6196568" y="5379556"/>
                  <a:pt x="6184084" y="5382499"/>
                  <a:pt x="6173010" y="5380606"/>
                </a:cubicBezTo>
                <a:cubicBezTo>
                  <a:pt x="6162384" y="5372079"/>
                  <a:pt x="6109972" y="5371285"/>
                  <a:pt x="6093421" y="5375473"/>
                </a:cubicBezTo>
                <a:cubicBezTo>
                  <a:pt x="6048943" y="5392971"/>
                  <a:pt x="5995413" y="5360396"/>
                  <a:pt x="5959474" y="5373386"/>
                </a:cubicBezTo>
                <a:cubicBezTo>
                  <a:pt x="5949048" y="5374123"/>
                  <a:pt x="5939860" y="5373301"/>
                  <a:pt x="5931492" y="5371513"/>
                </a:cubicBezTo>
                <a:lnTo>
                  <a:pt x="5909558" y="5364228"/>
                </a:lnTo>
                <a:lnTo>
                  <a:pt x="5906319" y="5357590"/>
                </a:lnTo>
                <a:lnTo>
                  <a:pt x="5891268" y="5355650"/>
                </a:lnTo>
                <a:lnTo>
                  <a:pt x="5887711" y="5353947"/>
                </a:lnTo>
                <a:cubicBezTo>
                  <a:pt x="5880924" y="5350671"/>
                  <a:pt x="5874113" y="5347614"/>
                  <a:pt x="5866852" y="5345374"/>
                </a:cubicBezTo>
                <a:cubicBezTo>
                  <a:pt x="5859911" y="5373405"/>
                  <a:pt x="5803959" y="5330929"/>
                  <a:pt x="5811310" y="5356530"/>
                </a:cubicBezTo>
                <a:cubicBezTo>
                  <a:pt x="5780489" y="5350949"/>
                  <a:pt x="5782784" y="5364359"/>
                  <a:pt x="5770689" y="5359014"/>
                </a:cubicBezTo>
                <a:lnTo>
                  <a:pt x="5767719" y="5357260"/>
                </a:lnTo>
                <a:lnTo>
                  <a:pt x="5765688" y="5352793"/>
                </a:lnTo>
                <a:lnTo>
                  <a:pt x="5758598" y="5351053"/>
                </a:lnTo>
                <a:lnTo>
                  <a:pt x="5752036" y="5346019"/>
                </a:lnTo>
                <a:cubicBezTo>
                  <a:pt x="5676031" y="5353035"/>
                  <a:pt x="5573285" y="5304575"/>
                  <a:pt x="5503590" y="5325537"/>
                </a:cubicBezTo>
                <a:lnTo>
                  <a:pt x="5389848" y="5351472"/>
                </a:lnTo>
                <a:cubicBezTo>
                  <a:pt x="5378275" y="5360535"/>
                  <a:pt x="5357949" y="5362044"/>
                  <a:pt x="5344450" y="5354840"/>
                </a:cubicBezTo>
                <a:cubicBezTo>
                  <a:pt x="5342129" y="5353601"/>
                  <a:pt x="5340101" y="5352144"/>
                  <a:pt x="5338428" y="5350516"/>
                </a:cubicBezTo>
                <a:cubicBezTo>
                  <a:pt x="5303858" y="5372450"/>
                  <a:pt x="5291134" y="5358414"/>
                  <a:pt x="5273489" y="5373945"/>
                </a:cubicBezTo>
                <a:cubicBezTo>
                  <a:pt x="5228455" y="5376430"/>
                  <a:pt x="5198895" y="5356533"/>
                  <a:pt x="5182701" y="5370075"/>
                </a:cubicBezTo>
                <a:cubicBezTo>
                  <a:pt x="5161004" y="5366959"/>
                  <a:pt x="5136154" y="5346791"/>
                  <a:pt x="5114856" y="5361037"/>
                </a:cubicBezTo>
                <a:cubicBezTo>
                  <a:pt x="5116518" y="5347803"/>
                  <a:pt x="5086668" y="5368445"/>
                  <a:pt x="5076532" y="5358612"/>
                </a:cubicBezTo>
                <a:cubicBezTo>
                  <a:pt x="5069788" y="5350240"/>
                  <a:pt x="5059157" y="5354551"/>
                  <a:pt x="5048954" y="5353915"/>
                </a:cubicBezTo>
                <a:cubicBezTo>
                  <a:pt x="5038015" y="5346654"/>
                  <a:pt x="4991132" y="5351733"/>
                  <a:pt x="4977087" y="5357736"/>
                </a:cubicBezTo>
                <a:cubicBezTo>
                  <a:pt x="4940420" y="5380054"/>
                  <a:pt x="4887089" y="5353763"/>
                  <a:pt x="4857261" y="5370659"/>
                </a:cubicBezTo>
                <a:cubicBezTo>
                  <a:pt x="4820568" y="5378246"/>
                  <a:pt x="4797284" y="5358899"/>
                  <a:pt x="4769845" y="5353264"/>
                </a:cubicBezTo>
                <a:cubicBezTo>
                  <a:pt x="4768462" y="5381819"/>
                  <a:pt x="4711275" y="5345988"/>
                  <a:pt x="4722220" y="5370534"/>
                </a:cubicBezTo>
                <a:cubicBezTo>
                  <a:pt x="4684293" y="5367762"/>
                  <a:pt x="4704662" y="5391854"/>
                  <a:pt x="4667552" y="5366753"/>
                </a:cubicBezTo>
                <a:cubicBezTo>
                  <a:pt x="4600967" y="5382212"/>
                  <a:pt x="4513038" y="5362869"/>
                  <a:pt x="4454472" y="5391442"/>
                </a:cubicBezTo>
                <a:lnTo>
                  <a:pt x="4317219" y="5411554"/>
                </a:lnTo>
                <a:lnTo>
                  <a:pt x="4298346" y="5416146"/>
                </a:lnTo>
                <a:cubicBezTo>
                  <a:pt x="4298306" y="5416758"/>
                  <a:pt x="4298267" y="5417371"/>
                  <a:pt x="4298228" y="5417983"/>
                </a:cubicBezTo>
                <a:cubicBezTo>
                  <a:pt x="4297649" y="5419178"/>
                  <a:pt x="4296651" y="5419253"/>
                  <a:pt x="4295233" y="5418735"/>
                </a:cubicBezTo>
                <a:lnTo>
                  <a:pt x="4292799" y="5417494"/>
                </a:lnTo>
                <a:lnTo>
                  <a:pt x="4289225" y="5418364"/>
                </a:lnTo>
                <a:lnTo>
                  <a:pt x="4279515" y="5420247"/>
                </a:lnTo>
                <a:lnTo>
                  <a:pt x="4275872" y="5423890"/>
                </a:lnTo>
                <a:lnTo>
                  <a:pt x="4227055" y="5427466"/>
                </a:lnTo>
                <a:lnTo>
                  <a:pt x="4213123" y="5433155"/>
                </a:lnTo>
                <a:cubicBezTo>
                  <a:pt x="4200364" y="5437794"/>
                  <a:pt x="4187574" y="5440279"/>
                  <a:pt x="4175436" y="5434156"/>
                </a:cubicBezTo>
                <a:cubicBezTo>
                  <a:pt x="4177805" y="5447129"/>
                  <a:pt x="4143760" y="5429295"/>
                  <a:pt x="4132856" y="5439937"/>
                </a:cubicBezTo>
                <a:cubicBezTo>
                  <a:pt x="4125673" y="5448831"/>
                  <a:pt x="4113669" y="5445492"/>
                  <a:pt x="4102333" y="5447021"/>
                </a:cubicBezTo>
                <a:cubicBezTo>
                  <a:pt x="4090434" y="5455185"/>
                  <a:pt x="4038031" y="5454280"/>
                  <a:pt x="4022159" y="5449566"/>
                </a:cubicBezTo>
                <a:cubicBezTo>
                  <a:pt x="3980455" y="5430671"/>
                  <a:pt x="3922096" y="5461433"/>
                  <a:pt x="3888224" y="5447312"/>
                </a:cubicBezTo>
                <a:cubicBezTo>
                  <a:pt x="3877937" y="5446239"/>
                  <a:pt x="3868647" y="5446763"/>
                  <a:pt x="3860026" y="5448274"/>
                </a:cubicBezTo>
                <a:lnTo>
                  <a:pt x="3832796" y="5461349"/>
                </a:lnTo>
                <a:lnTo>
                  <a:pt x="3817485" y="5462797"/>
                </a:lnTo>
                <a:lnTo>
                  <a:pt x="3813676" y="5464379"/>
                </a:lnTo>
                <a:cubicBezTo>
                  <a:pt x="3806407" y="5467429"/>
                  <a:pt x="3799147" y="5470257"/>
                  <a:pt x="3791563" y="5472259"/>
                </a:cubicBezTo>
                <a:cubicBezTo>
                  <a:pt x="3788910" y="5444072"/>
                  <a:pt x="3726624" y="5484631"/>
                  <a:pt x="3737858" y="5459331"/>
                </a:cubicBezTo>
                <a:cubicBezTo>
                  <a:pt x="3706262" y="5463900"/>
                  <a:pt x="3710598" y="5450598"/>
                  <a:pt x="3697716" y="5455539"/>
                </a:cubicBezTo>
                <a:lnTo>
                  <a:pt x="3694487" y="5457193"/>
                </a:lnTo>
                <a:lnTo>
                  <a:pt x="3691779" y="5461582"/>
                </a:lnTo>
                <a:lnTo>
                  <a:pt x="3684442" y="5463086"/>
                </a:lnTo>
                <a:lnTo>
                  <a:pt x="3677129" y="5467898"/>
                </a:lnTo>
                <a:cubicBezTo>
                  <a:pt x="3602381" y="5458439"/>
                  <a:pt x="3505226" y="5485361"/>
                  <a:pt x="3438897" y="5462195"/>
                </a:cubicBezTo>
                <a:lnTo>
                  <a:pt x="3389756" y="5444428"/>
                </a:lnTo>
                <a:cubicBezTo>
                  <a:pt x="3364455" y="5437704"/>
                  <a:pt x="3342081" y="5466704"/>
                  <a:pt x="3316666" y="5450736"/>
                </a:cubicBezTo>
                <a:cubicBezTo>
                  <a:pt x="3306503" y="5441319"/>
                  <a:pt x="3286457" y="5439158"/>
                  <a:pt x="3271894" y="5445907"/>
                </a:cubicBezTo>
                <a:cubicBezTo>
                  <a:pt x="3269388" y="5447068"/>
                  <a:pt x="3267143" y="5448455"/>
                  <a:pt x="3265228" y="5450024"/>
                </a:cubicBezTo>
                <a:cubicBezTo>
                  <a:pt x="3234084" y="5427025"/>
                  <a:pt x="3219254" y="5440615"/>
                  <a:pt x="3204017" y="5424552"/>
                </a:cubicBezTo>
                <a:cubicBezTo>
                  <a:pt x="3159473" y="5420614"/>
                  <a:pt x="3126956" y="5439505"/>
                  <a:pt x="3112867" y="5425473"/>
                </a:cubicBezTo>
                <a:cubicBezTo>
                  <a:pt x="3090747" y="5427880"/>
                  <a:pt x="3062886" y="5447193"/>
                  <a:pt x="3043809" y="5432293"/>
                </a:cubicBezTo>
                <a:cubicBezTo>
                  <a:pt x="3043452" y="5445549"/>
                  <a:pt x="3016821" y="5423991"/>
                  <a:pt x="3005211" y="5433472"/>
                </a:cubicBezTo>
                <a:cubicBezTo>
                  <a:pt x="2997207" y="5441605"/>
                  <a:pt x="2987260" y="5436961"/>
                  <a:pt x="2976986" y="5437264"/>
                </a:cubicBezTo>
                <a:cubicBezTo>
                  <a:pt x="2964968" y="5444153"/>
                  <a:pt x="2918975" y="5437570"/>
                  <a:pt x="2905879" y="5431128"/>
                </a:cubicBezTo>
                <a:cubicBezTo>
                  <a:pt x="2872703" y="5407678"/>
                  <a:pt x="2815496" y="5432178"/>
                  <a:pt x="2788318" y="5414358"/>
                </a:cubicBezTo>
                <a:cubicBezTo>
                  <a:pt x="2746271" y="5410854"/>
                  <a:pt x="2685231" y="5410484"/>
                  <a:pt x="2653590" y="5410111"/>
                </a:cubicBezTo>
                <a:cubicBezTo>
                  <a:pt x="2615334" y="5411650"/>
                  <a:pt x="2639324" y="5388277"/>
                  <a:pt x="2598481" y="5412114"/>
                </a:cubicBezTo>
                <a:cubicBezTo>
                  <a:pt x="2534415" y="5394537"/>
                  <a:pt x="2387966" y="5438902"/>
                  <a:pt x="2333897" y="5408505"/>
                </a:cubicBezTo>
                <a:cubicBezTo>
                  <a:pt x="2279458" y="5405891"/>
                  <a:pt x="2312839" y="5402348"/>
                  <a:pt x="2271841" y="5396433"/>
                </a:cubicBezTo>
                <a:cubicBezTo>
                  <a:pt x="2263465" y="5363868"/>
                  <a:pt x="2168184" y="5361433"/>
                  <a:pt x="2143705" y="5345095"/>
                </a:cubicBezTo>
                <a:cubicBezTo>
                  <a:pt x="2087043" y="5343333"/>
                  <a:pt x="2041689" y="5319742"/>
                  <a:pt x="1986408" y="5335524"/>
                </a:cubicBezTo>
                <a:cubicBezTo>
                  <a:pt x="1983594" y="5331315"/>
                  <a:pt x="1979798" y="5327915"/>
                  <a:pt x="1975333" y="5325099"/>
                </a:cubicBezTo>
                <a:lnTo>
                  <a:pt x="1972441" y="5323775"/>
                </a:lnTo>
                <a:lnTo>
                  <a:pt x="1971497" y="5324412"/>
                </a:lnTo>
                <a:cubicBezTo>
                  <a:pt x="1967825" y="5325937"/>
                  <a:pt x="1963255" y="5326871"/>
                  <a:pt x="1956886" y="5327069"/>
                </a:cubicBezTo>
                <a:cubicBezTo>
                  <a:pt x="1957692" y="5357103"/>
                  <a:pt x="1944755" y="5337483"/>
                  <a:pt x="1924833" y="5344911"/>
                </a:cubicBezTo>
                <a:cubicBezTo>
                  <a:pt x="1907350" y="5349449"/>
                  <a:pt x="1899872" y="5360515"/>
                  <a:pt x="1885856" y="5367299"/>
                </a:cubicBezTo>
                <a:cubicBezTo>
                  <a:pt x="1874373" y="5371950"/>
                  <a:pt x="1870677" y="5363227"/>
                  <a:pt x="1855937" y="5372820"/>
                </a:cubicBezTo>
                <a:cubicBezTo>
                  <a:pt x="1826799" y="5367486"/>
                  <a:pt x="1805938" y="5389998"/>
                  <a:pt x="1784500" y="5395926"/>
                </a:cubicBezTo>
                <a:cubicBezTo>
                  <a:pt x="1777473" y="5395836"/>
                  <a:pt x="1756895" y="5401012"/>
                  <a:pt x="1737998" y="5407426"/>
                </a:cubicBezTo>
                <a:lnTo>
                  <a:pt x="1736716" y="5407939"/>
                </a:lnTo>
                <a:lnTo>
                  <a:pt x="1726742" y="5405934"/>
                </a:lnTo>
                <a:cubicBezTo>
                  <a:pt x="1724249" y="5404894"/>
                  <a:pt x="1723700" y="5403454"/>
                  <a:pt x="1726849" y="5401221"/>
                </a:cubicBezTo>
                <a:cubicBezTo>
                  <a:pt x="1723886" y="5399045"/>
                  <a:pt x="1720993" y="5398236"/>
                  <a:pt x="1718134" y="5398128"/>
                </a:cubicBezTo>
                <a:cubicBezTo>
                  <a:pt x="1712416" y="5397910"/>
                  <a:pt x="1706830" y="5400494"/>
                  <a:pt x="1701063" y="5400545"/>
                </a:cubicBezTo>
                <a:lnTo>
                  <a:pt x="1694634" y="5398728"/>
                </a:lnTo>
                <a:lnTo>
                  <a:pt x="1692270" y="5399053"/>
                </a:lnTo>
                <a:lnTo>
                  <a:pt x="1686657" y="5399247"/>
                </a:lnTo>
                <a:lnTo>
                  <a:pt x="1687479" y="5402165"/>
                </a:lnTo>
                <a:cubicBezTo>
                  <a:pt x="1688791" y="5404927"/>
                  <a:pt x="1689812" y="5407972"/>
                  <a:pt x="1680969" y="5407963"/>
                </a:cubicBezTo>
                <a:cubicBezTo>
                  <a:pt x="1662599" y="5406532"/>
                  <a:pt x="1656841" y="5418932"/>
                  <a:pt x="1648682" y="5407558"/>
                </a:cubicBezTo>
                <a:lnTo>
                  <a:pt x="1646819" y="5404306"/>
                </a:lnTo>
                <a:lnTo>
                  <a:pt x="1642743" y="5403927"/>
                </a:lnTo>
                <a:cubicBezTo>
                  <a:pt x="1640569" y="5404120"/>
                  <a:pt x="1639361" y="5404983"/>
                  <a:pt x="1639788" y="5407135"/>
                </a:cubicBezTo>
                <a:cubicBezTo>
                  <a:pt x="1622347" y="5398881"/>
                  <a:pt x="1603063" y="5413406"/>
                  <a:pt x="1585803" y="5416574"/>
                </a:cubicBezTo>
                <a:cubicBezTo>
                  <a:pt x="1572467" y="5408520"/>
                  <a:pt x="1549407" y="5423110"/>
                  <a:pt x="1513331" y="5423805"/>
                </a:cubicBezTo>
                <a:cubicBezTo>
                  <a:pt x="1498774" y="5414520"/>
                  <a:pt x="1489007" y="5424393"/>
                  <a:pt x="1460734" y="5411778"/>
                </a:cubicBezTo>
                <a:cubicBezTo>
                  <a:pt x="1459446" y="5412932"/>
                  <a:pt x="1457867" y="5413992"/>
                  <a:pt x="1456045" y="5414928"/>
                </a:cubicBezTo>
                <a:cubicBezTo>
                  <a:pt x="1445460" y="5420354"/>
                  <a:pt x="1429166" y="5420415"/>
                  <a:pt x="1419653" y="5415060"/>
                </a:cubicBezTo>
                <a:cubicBezTo>
                  <a:pt x="1374353" y="5398095"/>
                  <a:pt x="1332064" y="5398411"/>
                  <a:pt x="1292605" y="5394671"/>
                </a:cubicBezTo>
                <a:cubicBezTo>
                  <a:pt x="1247867" y="5392301"/>
                  <a:pt x="1276603" y="5411730"/>
                  <a:pt x="1221477" y="5395509"/>
                </a:cubicBezTo>
                <a:cubicBezTo>
                  <a:pt x="1215107" y="5402140"/>
                  <a:pt x="1207983" y="5402421"/>
                  <a:pt x="1196159" y="5399169"/>
                </a:cubicBezTo>
                <a:cubicBezTo>
                  <a:pt x="1174396" y="5398516"/>
                  <a:pt x="1175280" y="5415282"/>
                  <a:pt x="1153748" y="5405093"/>
                </a:cubicBezTo>
                <a:cubicBezTo>
                  <a:pt x="1157267" y="5414115"/>
                  <a:pt x="1112247" y="5408398"/>
                  <a:pt x="1121874" y="5417803"/>
                </a:cubicBezTo>
                <a:cubicBezTo>
                  <a:pt x="1107293" y="5425943"/>
                  <a:pt x="1100911" y="5412406"/>
                  <a:pt x="1086481" y="5419474"/>
                </a:cubicBezTo>
                <a:cubicBezTo>
                  <a:pt x="1070504" y="5421068"/>
                  <a:pt x="1096054" y="5409890"/>
                  <a:pt x="1078485" y="5409150"/>
                </a:cubicBezTo>
                <a:cubicBezTo>
                  <a:pt x="1057107" y="5409880"/>
                  <a:pt x="1057916" y="5393370"/>
                  <a:pt x="1040550" y="5414415"/>
                </a:cubicBezTo>
                <a:cubicBezTo>
                  <a:pt x="1018445" y="5409298"/>
                  <a:pt x="1013694" y="5418764"/>
                  <a:pt x="982981" y="5423575"/>
                </a:cubicBezTo>
                <a:cubicBezTo>
                  <a:pt x="970423" y="5418342"/>
                  <a:pt x="960063" y="5420960"/>
                  <a:pt x="949836" y="5426093"/>
                </a:cubicBezTo>
                <a:cubicBezTo>
                  <a:pt x="920168" y="5424861"/>
                  <a:pt x="892764" y="5432710"/>
                  <a:pt x="859237" y="5435973"/>
                </a:cubicBezTo>
                <a:cubicBezTo>
                  <a:pt x="823344" y="5430160"/>
                  <a:pt x="804272" y="5444731"/>
                  <a:pt x="768445" y="5448159"/>
                </a:cubicBezTo>
                <a:cubicBezTo>
                  <a:pt x="733630" y="5434899"/>
                  <a:pt x="744432" y="5468566"/>
                  <a:pt x="714393" y="5468302"/>
                </a:cubicBezTo>
                <a:cubicBezTo>
                  <a:pt x="665910" y="5456640"/>
                  <a:pt x="715197" y="5479526"/>
                  <a:pt x="639791" y="5476924"/>
                </a:cubicBezTo>
                <a:cubicBezTo>
                  <a:pt x="635590" y="5474880"/>
                  <a:pt x="626375" y="5477333"/>
                  <a:pt x="627266" y="5480260"/>
                </a:cubicBezTo>
                <a:cubicBezTo>
                  <a:pt x="622501" y="5479477"/>
                  <a:pt x="611196" y="5474127"/>
                  <a:pt x="609977" y="5478891"/>
                </a:cubicBezTo>
                <a:cubicBezTo>
                  <a:pt x="585928" y="5480121"/>
                  <a:pt x="562064" y="5478026"/>
                  <a:pt x="540688" y="5472807"/>
                </a:cubicBezTo>
                <a:cubicBezTo>
                  <a:pt x="494260" y="5482226"/>
                  <a:pt x="519722" y="5459453"/>
                  <a:pt x="486194" y="5462661"/>
                </a:cubicBezTo>
                <a:cubicBezTo>
                  <a:pt x="459222" y="5472731"/>
                  <a:pt x="449283" y="5465413"/>
                  <a:pt x="418164" y="5472485"/>
                </a:cubicBezTo>
                <a:cubicBezTo>
                  <a:pt x="407504" y="5457469"/>
                  <a:pt x="388899" y="5474930"/>
                  <a:pt x="376724" y="5470967"/>
                </a:cubicBezTo>
                <a:cubicBezTo>
                  <a:pt x="357541" y="5489409"/>
                  <a:pt x="329120" y="5456071"/>
                  <a:pt x="308908" y="5457025"/>
                </a:cubicBezTo>
                <a:cubicBezTo>
                  <a:pt x="274916" y="5461376"/>
                  <a:pt x="238368" y="5480973"/>
                  <a:pt x="219416" y="5463995"/>
                </a:cubicBezTo>
                <a:cubicBezTo>
                  <a:pt x="217077" y="5471389"/>
                  <a:pt x="220429" y="5481203"/>
                  <a:pt x="200977" y="5480608"/>
                </a:cubicBezTo>
                <a:cubicBezTo>
                  <a:pt x="193315" y="5484612"/>
                  <a:pt x="192227" y="5495868"/>
                  <a:pt x="176226" y="5491022"/>
                </a:cubicBezTo>
                <a:cubicBezTo>
                  <a:pt x="195501" y="5480307"/>
                  <a:pt x="163065" y="5480325"/>
                  <a:pt x="165702" y="5468604"/>
                </a:cubicBezTo>
                <a:cubicBezTo>
                  <a:pt x="141228" y="5462364"/>
                  <a:pt x="86026" y="5474606"/>
                  <a:pt x="88282" y="5453658"/>
                </a:cubicBezTo>
                <a:cubicBezTo>
                  <a:pt x="80722" y="5441690"/>
                  <a:pt x="50300" y="5462007"/>
                  <a:pt x="49602" y="5448762"/>
                </a:cubicBezTo>
                <a:cubicBezTo>
                  <a:pt x="42967" y="5453333"/>
                  <a:pt x="33469" y="5452380"/>
                  <a:pt x="22844" y="5450459"/>
                </a:cubicBezTo>
                <a:lnTo>
                  <a:pt x="0" y="544765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2000851-2F90-1F45-95F5-D6DE598F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60" y="1523696"/>
            <a:ext cx="6278878" cy="1722987"/>
          </a:xfrm>
        </p:spPr>
        <p:txBody>
          <a:bodyPr>
            <a:normAutofit/>
          </a:bodyPr>
          <a:lstStyle/>
          <a:p>
            <a:pPr algn="ctr"/>
            <a:r>
              <a:rPr lang="pl-PL" sz="4500" dirty="0"/>
              <a:t>Formaty graficzne: wektorowe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5598" y="561931"/>
            <a:ext cx="1821602" cy="610110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88FFA4-A42F-0740-97A5-091B4DC27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942" y="3440853"/>
            <a:ext cx="6134914" cy="4604653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l-PL" sz="2500" dirty="0"/>
              <a:t>Nie ma jednego, ogólnie przyjętego formatu grafiki wektorowej.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l-PL" sz="2500" dirty="0"/>
              <a:t>Praktycznie każdy program używa własnego formatu.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l-PL" sz="2500" dirty="0"/>
              <a:t>Najpopularniejszy (w kontekście webowym) jest obecnie </a:t>
            </a:r>
            <a:r>
              <a:rPr lang="pl-PL" sz="2500" b="1" dirty="0" err="1">
                <a:latin typeface="Consolas" panose="020B0609020204030204" pitchFamily="49" charset="0"/>
              </a:rPr>
              <a:t>svg</a:t>
            </a:r>
            <a:r>
              <a:rPr lang="pl-PL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249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422" y="0"/>
            <a:ext cx="11911944" cy="287119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723" y="0"/>
            <a:ext cx="11899392" cy="2861056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99E8137-4C5A-7344-8915-837D78E5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939" y="780288"/>
            <a:ext cx="10846003" cy="1677619"/>
          </a:xfrm>
        </p:spPr>
        <p:txBody>
          <a:bodyPr>
            <a:normAutofit/>
          </a:bodyPr>
          <a:lstStyle/>
          <a:p>
            <a:r>
              <a:rPr lang="pl-PL" sz="5000"/>
              <a:t>Źródła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2089" y="1079398"/>
            <a:ext cx="136551" cy="1001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499669-018C-C848-9F14-D040B4EA1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939" y="3529874"/>
            <a:ext cx="10846003" cy="5255140"/>
          </a:xfrm>
        </p:spPr>
        <p:txBody>
          <a:bodyPr>
            <a:normAutofit/>
          </a:bodyPr>
          <a:lstStyle/>
          <a:p>
            <a:r>
              <a:rPr lang="pl-PL" sz="2700">
                <a:hlinkClick r:id="rId2"/>
              </a:rPr>
              <a:t>https://upload.wikimedia.org/wikipedia/commons/d/dc/Wikipixel.png</a:t>
            </a:r>
            <a:endParaRPr lang="pl-PL" sz="2700"/>
          </a:p>
          <a:p>
            <a:r>
              <a:rPr lang="pl-PL" sz="2700">
                <a:hlinkClick r:id="rId3"/>
              </a:rPr>
              <a:t>https://it-szkola.edu.pl/kkurs,kurs,15,prezentacja</a:t>
            </a:r>
            <a:endParaRPr lang="pl-PL" sz="2700"/>
          </a:p>
          <a:p>
            <a:r>
              <a:rPr lang="pl-PL" sz="2700">
                <a:hlinkClick r:id="rId4"/>
              </a:rPr>
              <a:t>https://www.scantips.com/mpixels.html</a:t>
            </a:r>
            <a:endParaRPr lang="pl-PL" sz="2700"/>
          </a:p>
          <a:p>
            <a:r>
              <a:rPr lang="pl-PL" sz="2700">
                <a:hlinkClick r:id="rId5"/>
              </a:rPr>
              <a:t>https://svgporn.com/</a:t>
            </a:r>
            <a:endParaRPr lang="pl-PL" sz="2700"/>
          </a:p>
          <a:p>
            <a:endParaRPr lang="pl-PL" sz="2700"/>
          </a:p>
          <a:p>
            <a:endParaRPr lang="pl-PL" sz="2700"/>
          </a:p>
          <a:p>
            <a:endParaRPr lang="pl-PL" sz="2700"/>
          </a:p>
        </p:txBody>
      </p:sp>
    </p:spTree>
    <p:extLst>
      <p:ext uri="{BB962C8B-B14F-4D97-AF65-F5344CB8AC3E}">
        <p14:creationId xmlns:p14="http://schemas.microsoft.com/office/powerpoint/2010/main" val="260046301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</TotalTime>
  <Words>192</Words>
  <Application>Microsoft Office PowerPoint</Application>
  <PresentationFormat>Niestandardowy</PresentationFormat>
  <Paragraphs>49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Consolas</vt:lpstr>
      <vt:lpstr>Helvetica Neue</vt:lpstr>
      <vt:lpstr>Motyw pakietu Office</vt:lpstr>
      <vt:lpstr>Wstęp do grafiki komputerowej</vt:lpstr>
      <vt:lpstr>Rodzaje zapisu grafiki</vt:lpstr>
      <vt:lpstr>Rozdzielczość obrazu</vt:lpstr>
      <vt:lpstr>Formaty graficzne: rastrowe</vt:lpstr>
      <vt:lpstr>Formaty graficzne: rastrowe</vt:lpstr>
      <vt:lpstr>Formaty graficzne: wektorowe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AntyPrezentacja</dc:title>
  <cp:lastModifiedBy>Damian Kurpiewski</cp:lastModifiedBy>
  <cp:revision>25</cp:revision>
  <dcterms:modified xsi:type="dcterms:W3CDTF">2023-11-01T20:59:35Z</dcterms:modified>
</cp:coreProperties>
</file>