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37"/>
  </p:notesMasterIdLst>
  <p:handoutMasterIdLst>
    <p:handoutMasterId r:id="rId38"/>
  </p:handoutMasterIdLst>
  <p:sldIdLst>
    <p:sldId id="353" r:id="rId2"/>
    <p:sldId id="354" r:id="rId3"/>
    <p:sldId id="355" r:id="rId4"/>
    <p:sldId id="356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11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DD123D-ED90-4829-91C8-610F4036BBAD}" v="430" dt="2020-03-26T10:20:00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3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B5DD123D-ED90-4829-91C8-610F4036BBAD}"/>
    <pc:docChg chg="undo redo custSel mod addSld delSld modSld sldOrd">
      <pc:chgData name="Damian Kurpiewski" userId="a6c40eeacb61fb23" providerId="LiveId" clId="{B5DD123D-ED90-4829-91C8-610F4036BBAD}" dt="2020-03-26T10:23:33.949" v="1317" actId="20577"/>
      <pc:docMkLst>
        <pc:docMk/>
      </pc:docMkLst>
      <pc:sldChg chg="del">
        <pc:chgData name="Damian Kurpiewski" userId="a6c40eeacb61fb23" providerId="LiveId" clId="{B5DD123D-ED90-4829-91C8-610F4036BBAD}" dt="2020-03-26T09:02:10.724" v="22" actId="47"/>
        <pc:sldMkLst>
          <pc:docMk/>
          <pc:sldMk cId="0" sldId="256"/>
        </pc:sldMkLst>
      </pc:sldChg>
      <pc:sldChg chg="del">
        <pc:chgData name="Damian Kurpiewski" userId="a6c40eeacb61fb23" providerId="LiveId" clId="{B5DD123D-ED90-4829-91C8-610F4036BBAD}" dt="2020-03-26T09:02:12.206" v="23" actId="47"/>
        <pc:sldMkLst>
          <pc:docMk/>
          <pc:sldMk cId="0" sldId="257"/>
        </pc:sldMkLst>
      </pc:sldChg>
      <pc:sldChg chg="del">
        <pc:chgData name="Damian Kurpiewski" userId="a6c40eeacb61fb23" providerId="LiveId" clId="{B5DD123D-ED90-4829-91C8-610F4036BBAD}" dt="2020-03-26T09:02:09.372" v="21" actId="47"/>
        <pc:sldMkLst>
          <pc:docMk/>
          <pc:sldMk cId="0" sldId="258"/>
        </pc:sldMkLst>
      </pc:sldChg>
      <pc:sldChg chg="del">
        <pc:chgData name="Damian Kurpiewski" userId="a6c40eeacb61fb23" providerId="LiveId" clId="{B5DD123D-ED90-4829-91C8-610F4036BBAD}" dt="2020-03-26T09:02:08.179" v="20" actId="47"/>
        <pc:sldMkLst>
          <pc:docMk/>
          <pc:sldMk cId="0" sldId="259"/>
        </pc:sldMkLst>
      </pc:sldChg>
      <pc:sldChg chg="del">
        <pc:chgData name="Damian Kurpiewski" userId="a6c40eeacb61fb23" providerId="LiveId" clId="{B5DD123D-ED90-4829-91C8-610F4036BBAD}" dt="2020-03-26T09:01:52.693" v="7" actId="47"/>
        <pc:sldMkLst>
          <pc:docMk/>
          <pc:sldMk cId="0" sldId="260"/>
        </pc:sldMkLst>
      </pc:sldChg>
      <pc:sldChg chg="del">
        <pc:chgData name="Damian Kurpiewski" userId="a6c40eeacb61fb23" providerId="LiveId" clId="{B5DD123D-ED90-4829-91C8-610F4036BBAD}" dt="2020-03-26T09:01:53.462" v="8" actId="47"/>
        <pc:sldMkLst>
          <pc:docMk/>
          <pc:sldMk cId="0" sldId="261"/>
        </pc:sldMkLst>
      </pc:sldChg>
      <pc:sldChg chg="del">
        <pc:chgData name="Damian Kurpiewski" userId="a6c40eeacb61fb23" providerId="LiveId" clId="{B5DD123D-ED90-4829-91C8-610F4036BBAD}" dt="2020-03-26T09:01:53.836" v="9" actId="47"/>
        <pc:sldMkLst>
          <pc:docMk/>
          <pc:sldMk cId="0" sldId="262"/>
        </pc:sldMkLst>
      </pc:sldChg>
      <pc:sldChg chg="del">
        <pc:chgData name="Damian Kurpiewski" userId="a6c40eeacb61fb23" providerId="LiveId" clId="{B5DD123D-ED90-4829-91C8-610F4036BBAD}" dt="2020-03-26T09:01:54.421" v="10" actId="47"/>
        <pc:sldMkLst>
          <pc:docMk/>
          <pc:sldMk cId="0" sldId="263"/>
        </pc:sldMkLst>
      </pc:sldChg>
      <pc:sldChg chg="del">
        <pc:chgData name="Damian Kurpiewski" userId="a6c40eeacb61fb23" providerId="LiveId" clId="{B5DD123D-ED90-4829-91C8-610F4036BBAD}" dt="2020-03-26T09:01:55.255" v="11" actId="47"/>
        <pc:sldMkLst>
          <pc:docMk/>
          <pc:sldMk cId="0" sldId="264"/>
        </pc:sldMkLst>
      </pc:sldChg>
      <pc:sldChg chg="del">
        <pc:chgData name="Damian Kurpiewski" userId="a6c40eeacb61fb23" providerId="LiveId" clId="{B5DD123D-ED90-4829-91C8-610F4036BBAD}" dt="2020-03-26T09:02:00.334" v="16" actId="47"/>
        <pc:sldMkLst>
          <pc:docMk/>
          <pc:sldMk cId="0" sldId="265"/>
        </pc:sldMkLst>
      </pc:sldChg>
      <pc:sldChg chg="del">
        <pc:chgData name="Damian Kurpiewski" userId="a6c40eeacb61fb23" providerId="LiveId" clId="{B5DD123D-ED90-4829-91C8-610F4036BBAD}" dt="2020-03-26T09:01:39.480" v="0" actId="47"/>
        <pc:sldMkLst>
          <pc:docMk/>
          <pc:sldMk cId="0" sldId="266"/>
        </pc:sldMkLst>
      </pc:sldChg>
      <pc:sldChg chg="del">
        <pc:chgData name="Damian Kurpiewski" userId="a6c40eeacb61fb23" providerId="LiveId" clId="{B5DD123D-ED90-4829-91C8-610F4036BBAD}" dt="2020-03-26T09:01:50.677" v="4" actId="47"/>
        <pc:sldMkLst>
          <pc:docMk/>
          <pc:sldMk cId="0" sldId="267"/>
        </pc:sldMkLst>
      </pc:sldChg>
      <pc:sldChg chg="del">
        <pc:chgData name="Damian Kurpiewski" userId="a6c40eeacb61fb23" providerId="LiveId" clId="{B5DD123D-ED90-4829-91C8-610F4036BBAD}" dt="2020-03-26T09:01:52.048" v="6" actId="47"/>
        <pc:sldMkLst>
          <pc:docMk/>
          <pc:sldMk cId="0" sldId="268"/>
        </pc:sldMkLst>
      </pc:sldChg>
      <pc:sldChg chg="del">
        <pc:chgData name="Damian Kurpiewski" userId="a6c40eeacb61fb23" providerId="LiveId" clId="{B5DD123D-ED90-4829-91C8-610F4036BBAD}" dt="2020-03-26T09:01:46.927" v="2" actId="47"/>
        <pc:sldMkLst>
          <pc:docMk/>
          <pc:sldMk cId="0" sldId="269"/>
        </pc:sldMkLst>
      </pc:sldChg>
      <pc:sldChg chg="del">
        <pc:chgData name="Damian Kurpiewski" userId="a6c40eeacb61fb23" providerId="LiveId" clId="{B5DD123D-ED90-4829-91C8-610F4036BBAD}" dt="2020-03-26T09:02:01.395" v="17" actId="47"/>
        <pc:sldMkLst>
          <pc:docMk/>
          <pc:sldMk cId="0" sldId="270"/>
        </pc:sldMkLst>
      </pc:sldChg>
      <pc:sldChg chg="del">
        <pc:chgData name="Damian Kurpiewski" userId="a6c40eeacb61fb23" providerId="LiveId" clId="{B5DD123D-ED90-4829-91C8-610F4036BBAD}" dt="2020-03-26T09:02:05.604" v="18" actId="47"/>
        <pc:sldMkLst>
          <pc:docMk/>
          <pc:sldMk cId="0" sldId="271"/>
        </pc:sldMkLst>
      </pc:sldChg>
      <pc:sldChg chg="del">
        <pc:chgData name="Damian Kurpiewski" userId="a6c40eeacb61fb23" providerId="LiveId" clId="{B5DD123D-ED90-4829-91C8-610F4036BBAD}" dt="2020-03-26T09:02:07.104" v="19" actId="47"/>
        <pc:sldMkLst>
          <pc:docMk/>
          <pc:sldMk cId="0" sldId="272"/>
        </pc:sldMkLst>
      </pc:sldChg>
      <pc:sldChg chg="del">
        <pc:chgData name="Damian Kurpiewski" userId="a6c40eeacb61fb23" providerId="LiveId" clId="{B5DD123D-ED90-4829-91C8-610F4036BBAD}" dt="2020-03-26T09:01:56.640" v="12" actId="47"/>
        <pc:sldMkLst>
          <pc:docMk/>
          <pc:sldMk cId="0" sldId="273"/>
        </pc:sldMkLst>
      </pc:sldChg>
      <pc:sldChg chg="del">
        <pc:chgData name="Damian Kurpiewski" userId="a6c40eeacb61fb23" providerId="LiveId" clId="{B5DD123D-ED90-4829-91C8-610F4036BBAD}" dt="2020-03-26T09:02:14.481" v="25" actId="47"/>
        <pc:sldMkLst>
          <pc:docMk/>
          <pc:sldMk cId="0" sldId="274"/>
        </pc:sldMkLst>
      </pc:sldChg>
      <pc:sldChg chg="del">
        <pc:chgData name="Damian Kurpiewski" userId="a6c40eeacb61fb23" providerId="LiveId" clId="{B5DD123D-ED90-4829-91C8-610F4036BBAD}" dt="2020-03-26T09:01:45.967" v="1" actId="47"/>
        <pc:sldMkLst>
          <pc:docMk/>
          <pc:sldMk cId="0" sldId="276"/>
        </pc:sldMkLst>
      </pc:sldChg>
      <pc:sldChg chg="del">
        <pc:chgData name="Damian Kurpiewski" userId="a6c40eeacb61fb23" providerId="LiveId" clId="{B5DD123D-ED90-4829-91C8-610F4036BBAD}" dt="2020-03-26T09:01:57.447" v="13" actId="47"/>
        <pc:sldMkLst>
          <pc:docMk/>
          <pc:sldMk cId="0" sldId="278"/>
        </pc:sldMkLst>
      </pc:sldChg>
      <pc:sldChg chg="del">
        <pc:chgData name="Damian Kurpiewski" userId="a6c40eeacb61fb23" providerId="LiveId" clId="{B5DD123D-ED90-4829-91C8-610F4036BBAD}" dt="2020-03-26T09:01:58.191" v="14" actId="47"/>
        <pc:sldMkLst>
          <pc:docMk/>
          <pc:sldMk cId="0" sldId="279"/>
        </pc:sldMkLst>
      </pc:sldChg>
      <pc:sldChg chg="del">
        <pc:chgData name="Damian Kurpiewski" userId="a6c40eeacb61fb23" providerId="LiveId" clId="{B5DD123D-ED90-4829-91C8-610F4036BBAD}" dt="2020-03-26T09:01:59.072" v="15" actId="47"/>
        <pc:sldMkLst>
          <pc:docMk/>
          <pc:sldMk cId="0" sldId="280"/>
        </pc:sldMkLst>
      </pc:sldChg>
      <pc:sldChg chg="del">
        <pc:chgData name="Damian Kurpiewski" userId="a6c40eeacb61fb23" providerId="LiveId" clId="{B5DD123D-ED90-4829-91C8-610F4036BBAD}" dt="2020-03-26T09:01:49.816" v="3" actId="47"/>
        <pc:sldMkLst>
          <pc:docMk/>
          <pc:sldMk cId="0" sldId="281"/>
        </pc:sldMkLst>
      </pc:sldChg>
      <pc:sldChg chg="del">
        <pc:chgData name="Damian Kurpiewski" userId="a6c40eeacb61fb23" providerId="LiveId" clId="{B5DD123D-ED90-4829-91C8-610F4036BBAD}" dt="2020-03-26T09:01:51.444" v="5" actId="47"/>
        <pc:sldMkLst>
          <pc:docMk/>
          <pc:sldMk cId="0" sldId="282"/>
        </pc:sldMkLst>
      </pc:sldChg>
      <pc:sldChg chg="del">
        <pc:chgData name="Damian Kurpiewski" userId="a6c40eeacb61fb23" providerId="LiveId" clId="{B5DD123D-ED90-4829-91C8-610F4036BBAD}" dt="2020-03-26T09:02:15.848" v="26" actId="47"/>
        <pc:sldMkLst>
          <pc:docMk/>
          <pc:sldMk cId="0" sldId="283"/>
        </pc:sldMkLst>
      </pc:sldChg>
      <pc:sldChg chg="del">
        <pc:chgData name="Damian Kurpiewski" userId="a6c40eeacb61fb23" providerId="LiveId" clId="{B5DD123D-ED90-4829-91C8-610F4036BBAD}" dt="2020-03-26T09:38:54.430" v="598" actId="47"/>
        <pc:sldMkLst>
          <pc:docMk/>
          <pc:sldMk cId="0" sldId="284"/>
        </pc:sldMkLst>
      </pc:sldChg>
      <pc:sldChg chg="del">
        <pc:chgData name="Damian Kurpiewski" userId="a6c40eeacb61fb23" providerId="LiveId" clId="{B5DD123D-ED90-4829-91C8-610F4036BBAD}" dt="2020-03-26T09:02:13.201" v="24" actId="47"/>
        <pc:sldMkLst>
          <pc:docMk/>
          <pc:sldMk cId="0" sldId="285"/>
        </pc:sldMkLst>
      </pc:sldChg>
      <pc:sldChg chg="del">
        <pc:chgData name="Damian Kurpiewski" userId="a6c40eeacb61fb23" providerId="LiveId" clId="{B5DD123D-ED90-4829-91C8-610F4036BBAD}" dt="2020-03-26T09:49:41.145" v="715" actId="47"/>
        <pc:sldMkLst>
          <pc:docMk/>
          <pc:sldMk cId="0" sldId="286"/>
        </pc:sldMkLst>
      </pc:sldChg>
      <pc:sldChg chg="add del">
        <pc:chgData name="Damian Kurpiewski" userId="a6c40eeacb61fb23" providerId="LiveId" clId="{B5DD123D-ED90-4829-91C8-610F4036BBAD}" dt="2020-03-26T09:51:32.261" v="751" actId="47"/>
        <pc:sldMkLst>
          <pc:docMk/>
          <pc:sldMk cId="0" sldId="287"/>
        </pc:sldMkLst>
      </pc:sldChg>
      <pc:sldChg chg="del">
        <pc:chgData name="Damian Kurpiewski" userId="a6c40eeacb61fb23" providerId="LiveId" clId="{B5DD123D-ED90-4829-91C8-610F4036BBAD}" dt="2020-03-26T10:15:14.622" v="1154" actId="47"/>
        <pc:sldMkLst>
          <pc:docMk/>
          <pc:sldMk cId="0" sldId="295"/>
        </pc:sldMkLst>
      </pc:sldChg>
      <pc:sldChg chg="del">
        <pc:chgData name="Damian Kurpiewski" userId="a6c40eeacb61fb23" providerId="LiveId" clId="{B5DD123D-ED90-4829-91C8-610F4036BBAD}" dt="2020-03-26T09:02:26.679" v="36" actId="47"/>
        <pc:sldMkLst>
          <pc:docMk/>
          <pc:sldMk cId="0" sldId="296"/>
        </pc:sldMkLst>
      </pc:sldChg>
      <pc:sldChg chg="del">
        <pc:chgData name="Damian Kurpiewski" userId="a6c40eeacb61fb23" providerId="LiveId" clId="{B5DD123D-ED90-4829-91C8-610F4036BBAD}" dt="2020-03-26T09:02:16.917" v="27" actId="47"/>
        <pc:sldMkLst>
          <pc:docMk/>
          <pc:sldMk cId="0" sldId="297"/>
        </pc:sldMkLst>
      </pc:sldChg>
      <pc:sldChg chg="del">
        <pc:chgData name="Damian Kurpiewski" userId="a6c40eeacb61fb23" providerId="LiveId" clId="{B5DD123D-ED90-4829-91C8-610F4036BBAD}" dt="2020-03-26T09:02:20.891" v="31" actId="47"/>
        <pc:sldMkLst>
          <pc:docMk/>
          <pc:sldMk cId="0" sldId="298"/>
        </pc:sldMkLst>
      </pc:sldChg>
      <pc:sldChg chg="del">
        <pc:chgData name="Damian Kurpiewski" userId="a6c40eeacb61fb23" providerId="LiveId" clId="{B5DD123D-ED90-4829-91C8-610F4036BBAD}" dt="2020-03-26T09:40:32.691" v="620" actId="47"/>
        <pc:sldMkLst>
          <pc:docMk/>
          <pc:sldMk cId="0" sldId="299"/>
        </pc:sldMkLst>
      </pc:sldChg>
      <pc:sldChg chg="del">
        <pc:chgData name="Damian Kurpiewski" userId="a6c40eeacb61fb23" providerId="LiveId" clId="{B5DD123D-ED90-4829-91C8-610F4036BBAD}" dt="2020-03-26T09:39:06.027" v="599" actId="47"/>
        <pc:sldMkLst>
          <pc:docMk/>
          <pc:sldMk cId="0" sldId="300"/>
        </pc:sldMkLst>
      </pc:sldChg>
      <pc:sldChg chg="del">
        <pc:chgData name="Damian Kurpiewski" userId="a6c40eeacb61fb23" providerId="LiveId" clId="{B5DD123D-ED90-4829-91C8-610F4036BBAD}" dt="2020-03-26T09:02:17.733" v="28" actId="47"/>
        <pc:sldMkLst>
          <pc:docMk/>
          <pc:sldMk cId="0" sldId="301"/>
        </pc:sldMkLst>
      </pc:sldChg>
      <pc:sldChg chg="del">
        <pc:chgData name="Damian Kurpiewski" userId="a6c40eeacb61fb23" providerId="LiveId" clId="{B5DD123D-ED90-4829-91C8-610F4036BBAD}" dt="2020-03-26T09:02:18.588" v="29" actId="47"/>
        <pc:sldMkLst>
          <pc:docMk/>
          <pc:sldMk cId="0" sldId="302"/>
        </pc:sldMkLst>
      </pc:sldChg>
      <pc:sldChg chg="del">
        <pc:chgData name="Damian Kurpiewski" userId="a6c40eeacb61fb23" providerId="LiveId" clId="{B5DD123D-ED90-4829-91C8-610F4036BBAD}" dt="2020-03-26T09:02:22.651" v="33" actId="47"/>
        <pc:sldMkLst>
          <pc:docMk/>
          <pc:sldMk cId="0" sldId="303"/>
        </pc:sldMkLst>
      </pc:sldChg>
      <pc:sldChg chg="del">
        <pc:chgData name="Damian Kurpiewski" userId="a6c40eeacb61fb23" providerId="LiveId" clId="{B5DD123D-ED90-4829-91C8-610F4036BBAD}" dt="2020-03-26T09:02:19.391" v="30" actId="47"/>
        <pc:sldMkLst>
          <pc:docMk/>
          <pc:sldMk cId="0" sldId="304"/>
        </pc:sldMkLst>
      </pc:sldChg>
      <pc:sldChg chg="del">
        <pc:chgData name="Damian Kurpiewski" userId="a6c40eeacb61fb23" providerId="LiveId" clId="{B5DD123D-ED90-4829-91C8-610F4036BBAD}" dt="2020-03-26T10:16:39.703" v="1198" actId="47"/>
        <pc:sldMkLst>
          <pc:docMk/>
          <pc:sldMk cId="0" sldId="305"/>
        </pc:sldMkLst>
      </pc:sldChg>
      <pc:sldChg chg="del">
        <pc:chgData name="Damian Kurpiewski" userId="a6c40eeacb61fb23" providerId="LiveId" clId="{B5DD123D-ED90-4829-91C8-610F4036BBAD}" dt="2020-03-26T10:20:40.544" v="1278" actId="47"/>
        <pc:sldMkLst>
          <pc:docMk/>
          <pc:sldMk cId="0" sldId="306"/>
        </pc:sldMkLst>
      </pc:sldChg>
      <pc:sldChg chg="del">
        <pc:chgData name="Damian Kurpiewski" userId="a6c40eeacb61fb23" providerId="LiveId" clId="{B5DD123D-ED90-4829-91C8-610F4036BBAD}" dt="2020-03-26T10:19:27.781" v="1253" actId="47"/>
        <pc:sldMkLst>
          <pc:docMk/>
          <pc:sldMk cId="0" sldId="307"/>
        </pc:sldMkLst>
      </pc:sldChg>
      <pc:sldChg chg="del">
        <pc:chgData name="Damian Kurpiewski" userId="a6c40eeacb61fb23" providerId="LiveId" clId="{B5DD123D-ED90-4829-91C8-610F4036BBAD}" dt="2020-03-26T09:28:59.131" v="414" actId="47"/>
        <pc:sldMkLst>
          <pc:docMk/>
          <pc:sldMk cId="0" sldId="308"/>
        </pc:sldMkLst>
      </pc:sldChg>
      <pc:sldChg chg="del">
        <pc:chgData name="Damian Kurpiewski" userId="a6c40eeacb61fb23" providerId="LiveId" clId="{B5DD123D-ED90-4829-91C8-610F4036BBAD}" dt="2020-03-26T09:29:05.573" v="415" actId="47"/>
        <pc:sldMkLst>
          <pc:docMk/>
          <pc:sldMk cId="0" sldId="309"/>
        </pc:sldMkLst>
      </pc:sldChg>
      <pc:sldChg chg="addSp delSp modSp mod setBg">
        <pc:chgData name="Damian Kurpiewski" userId="a6c40eeacb61fb23" providerId="LiveId" clId="{B5DD123D-ED90-4829-91C8-610F4036BBAD}" dt="2020-03-26T10:02:18.670" v="899" actId="2711"/>
        <pc:sldMkLst>
          <pc:docMk/>
          <pc:sldMk cId="0" sldId="311"/>
        </pc:sldMkLst>
        <pc:spChg chg="add del">
          <ac:chgData name="Damian Kurpiewski" userId="a6c40eeacb61fb23" providerId="LiveId" clId="{B5DD123D-ED90-4829-91C8-610F4036BBAD}" dt="2020-03-26T09:52:07.676" v="753" actId="26606"/>
          <ac:spMkLst>
            <pc:docMk/>
            <pc:sldMk cId="0" sldId="311"/>
            <ac:spMk id="100" creationId="{EDB4298B-514D-4087-BFCF-5E0B7C9A9979}"/>
          </ac:spMkLst>
        </pc:spChg>
        <pc:spChg chg="mod">
          <ac:chgData name="Damian Kurpiewski" userId="a6c40eeacb61fb23" providerId="LiveId" clId="{B5DD123D-ED90-4829-91C8-610F4036BBAD}" dt="2020-03-26T09:52:59.560" v="775" actId="113"/>
          <ac:spMkLst>
            <pc:docMk/>
            <pc:sldMk cId="0" sldId="311"/>
            <ac:spMk id="54274" creationId="{D2C23F9C-44AB-4332-8F4B-C3DC3C7AD2B5}"/>
          </ac:spMkLst>
        </pc:spChg>
        <pc:spChg chg="add del mod">
          <ac:chgData name="Damian Kurpiewski" userId="a6c40eeacb61fb23" providerId="LiveId" clId="{B5DD123D-ED90-4829-91C8-610F4036BBAD}" dt="2020-03-26T09:52:14.346" v="756" actId="26606"/>
          <ac:spMkLst>
            <pc:docMk/>
            <pc:sldMk cId="0" sldId="311"/>
            <ac:spMk id="54275" creationId="{F2A98F63-DF33-4DF5-9CB6-89307A21F221}"/>
          </ac:spMkLst>
        </pc:spChg>
        <pc:spChg chg="add del">
          <ac:chgData name="Damian Kurpiewski" userId="a6c40eeacb61fb23" providerId="LiveId" clId="{B5DD123D-ED90-4829-91C8-610F4036BBAD}" dt="2020-03-26T09:52:14.272" v="755" actId="26606"/>
          <ac:spMkLst>
            <pc:docMk/>
            <pc:sldMk cId="0" sldId="311"/>
            <ac:spMk id="54280" creationId="{982413CC-69E6-4BDA-A88D-E4EF8F95B27D}"/>
          </ac:spMkLst>
        </pc:spChg>
        <pc:spChg chg="add">
          <ac:chgData name="Damian Kurpiewski" userId="a6c40eeacb61fb23" providerId="LiveId" clId="{B5DD123D-ED90-4829-91C8-610F4036BBAD}" dt="2020-03-26T09:52:14.346" v="756" actId="26606"/>
          <ac:spMkLst>
            <pc:docMk/>
            <pc:sldMk cId="0" sldId="311"/>
            <ac:spMk id="54286" creationId="{982413CC-69E6-4BDA-A88D-E4EF8F95B27D}"/>
          </ac:spMkLst>
        </pc:spChg>
        <pc:grpChg chg="add del">
          <ac:chgData name="Damian Kurpiewski" userId="a6c40eeacb61fb23" providerId="LiveId" clId="{B5DD123D-ED90-4829-91C8-610F4036BBAD}" dt="2020-03-26T09:52:07.676" v="753" actId="26606"/>
          <ac:grpSpMkLst>
            <pc:docMk/>
            <pc:sldMk cId="0" sldId="311"/>
            <ac:grpSpMk id="72" creationId="{15E1AC81-83F2-45A8-9054-15570F4E2557}"/>
          </ac:grpSpMkLst>
        </pc:grpChg>
        <pc:grpChg chg="add del">
          <ac:chgData name="Damian Kurpiewski" userId="a6c40eeacb61fb23" providerId="LiveId" clId="{B5DD123D-ED90-4829-91C8-610F4036BBAD}" dt="2020-03-26T09:52:14.272" v="755" actId="26606"/>
          <ac:grpSpMkLst>
            <pc:docMk/>
            <pc:sldMk cId="0" sldId="311"/>
            <ac:grpSpMk id="74" creationId="{5B5504F5-A44D-4727-B62D-D306EE4C0C9D}"/>
          </ac:grpSpMkLst>
        </pc:grpChg>
        <pc:grpChg chg="add del">
          <ac:chgData name="Damian Kurpiewski" userId="a6c40eeacb61fb23" providerId="LiveId" clId="{B5DD123D-ED90-4829-91C8-610F4036BBAD}" dt="2020-03-26T09:52:07.676" v="753" actId="26606"/>
          <ac:grpSpMkLst>
            <pc:docMk/>
            <pc:sldMk cId="0" sldId="311"/>
            <ac:grpSpMk id="95" creationId="{FBF129BC-EA9E-4D20-898B-399F7727DFB9}"/>
          </ac:grpSpMkLst>
        </pc:grpChg>
        <pc:grpChg chg="add del">
          <ac:chgData name="Damian Kurpiewski" userId="a6c40eeacb61fb23" providerId="LiveId" clId="{B5DD123D-ED90-4829-91C8-610F4036BBAD}" dt="2020-03-26T09:52:14.272" v="755" actId="26606"/>
          <ac:grpSpMkLst>
            <pc:docMk/>
            <pc:sldMk cId="0" sldId="311"/>
            <ac:grpSpMk id="97" creationId="{02A5D777-C3C4-4D83-B4A3-0C83DBE1CB12}"/>
          </ac:grpSpMkLst>
        </pc:grpChg>
        <pc:grpChg chg="add del">
          <ac:chgData name="Damian Kurpiewski" userId="a6c40eeacb61fb23" providerId="LiveId" clId="{B5DD123D-ED90-4829-91C8-610F4036BBAD}" dt="2020-03-26T09:52:07.676" v="753" actId="26606"/>
          <ac:grpSpMkLst>
            <pc:docMk/>
            <pc:sldMk cId="0" sldId="311"/>
            <ac:grpSpMk id="102" creationId="{04250D78-05C1-41CC-8744-FF361296252F}"/>
          </ac:grpSpMkLst>
        </pc:grpChg>
        <pc:grpChg chg="add del">
          <ac:chgData name="Damian Kurpiewski" userId="a6c40eeacb61fb23" providerId="LiveId" clId="{B5DD123D-ED90-4829-91C8-610F4036BBAD}" dt="2020-03-26T09:52:14.272" v="755" actId="26606"/>
          <ac:grpSpMkLst>
            <pc:docMk/>
            <pc:sldMk cId="0" sldId="311"/>
            <ac:grpSpMk id="104" creationId="{4F1F7357-8633-4CE7-BF80-475EE8A2FAEA}"/>
          </ac:grpSpMkLst>
        </pc:grpChg>
        <pc:grpChg chg="add">
          <ac:chgData name="Damian Kurpiewski" userId="a6c40eeacb61fb23" providerId="LiveId" clId="{B5DD123D-ED90-4829-91C8-610F4036BBAD}" dt="2020-03-26T09:52:14.346" v="756" actId="26606"/>
          <ac:grpSpMkLst>
            <pc:docMk/>
            <pc:sldMk cId="0" sldId="311"/>
            <ac:grpSpMk id="54282" creationId="{5B5504F5-A44D-4727-B62D-D306EE4C0C9D}"/>
          </ac:grpSpMkLst>
        </pc:grpChg>
        <pc:grpChg chg="add">
          <ac:chgData name="Damian Kurpiewski" userId="a6c40eeacb61fb23" providerId="LiveId" clId="{B5DD123D-ED90-4829-91C8-610F4036BBAD}" dt="2020-03-26T09:52:14.346" v="756" actId="26606"/>
          <ac:grpSpMkLst>
            <pc:docMk/>
            <pc:sldMk cId="0" sldId="311"/>
            <ac:grpSpMk id="54284" creationId="{02A5D777-C3C4-4D83-B4A3-0C83DBE1CB12}"/>
          </ac:grpSpMkLst>
        </pc:grpChg>
        <pc:grpChg chg="add">
          <ac:chgData name="Damian Kurpiewski" userId="a6c40eeacb61fb23" providerId="LiveId" clId="{B5DD123D-ED90-4829-91C8-610F4036BBAD}" dt="2020-03-26T09:52:14.346" v="756" actId="26606"/>
          <ac:grpSpMkLst>
            <pc:docMk/>
            <pc:sldMk cId="0" sldId="311"/>
            <ac:grpSpMk id="54287" creationId="{4F1F7357-8633-4CE7-BF80-475EE8A2FAEA}"/>
          </ac:grpSpMkLst>
        </pc:grpChg>
        <pc:graphicFrameChg chg="add del">
          <ac:chgData name="Damian Kurpiewski" userId="a6c40eeacb61fb23" providerId="LiveId" clId="{B5DD123D-ED90-4829-91C8-610F4036BBAD}" dt="2020-03-26T09:52:14.272" v="755" actId="26606"/>
          <ac:graphicFrameMkLst>
            <pc:docMk/>
            <pc:sldMk cId="0" sldId="311"/>
            <ac:graphicFrameMk id="54277" creationId="{E5F346C7-1548-4231-9075-64945F7134D3}"/>
          </ac:graphicFrameMkLst>
        </pc:graphicFrameChg>
        <pc:graphicFrameChg chg="add mod">
          <ac:chgData name="Damian Kurpiewski" userId="a6c40eeacb61fb23" providerId="LiveId" clId="{B5DD123D-ED90-4829-91C8-610F4036BBAD}" dt="2020-03-26T10:02:18.670" v="899" actId="2711"/>
          <ac:graphicFrameMkLst>
            <pc:docMk/>
            <pc:sldMk cId="0" sldId="311"/>
            <ac:graphicFrameMk id="54309" creationId="{677AF997-C97F-4D87-BB11-DF609474178D}"/>
          </ac:graphicFrameMkLst>
        </pc:graphicFrameChg>
      </pc:sldChg>
      <pc:sldChg chg="addSp delSp modSp del mod setBg">
        <pc:chgData name="Damian Kurpiewski" userId="a6c40eeacb61fb23" providerId="LiveId" clId="{B5DD123D-ED90-4829-91C8-610F4036BBAD}" dt="2020-03-26T10:02:35.811" v="900" actId="47"/>
        <pc:sldMkLst>
          <pc:docMk/>
          <pc:sldMk cId="0" sldId="312"/>
        </pc:sldMkLst>
        <pc:spChg chg="add del">
          <ac:chgData name="Damian Kurpiewski" userId="a6c40eeacb61fb23" providerId="LiveId" clId="{B5DD123D-ED90-4829-91C8-610F4036BBAD}" dt="2020-03-26T09:55:05.090" v="829" actId="26606"/>
          <ac:spMkLst>
            <pc:docMk/>
            <pc:sldMk cId="0" sldId="312"/>
            <ac:spMk id="99" creationId="{EDB4298B-514D-4087-BFCF-5E0B7C9A9979}"/>
          </ac:spMkLst>
        </pc:spChg>
        <pc:spChg chg="add del">
          <ac:chgData name="Damian Kurpiewski" userId="a6c40eeacb61fb23" providerId="LiveId" clId="{B5DD123D-ED90-4829-91C8-610F4036BBAD}" dt="2020-03-26T09:55:08.911" v="831" actId="26606"/>
          <ac:spMkLst>
            <pc:docMk/>
            <pc:sldMk cId="0" sldId="312"/>
            <ac:spMk id="124" creationId="{BC2574CF-1D35-4994-87BD-5A3378E1AB34}"/>
          </ac:spMkLst>
        </pc:spChg>
        <pc:spChg chg="mod">
          <ac:chgData name="Damian Kurpiewski" userId="a6c40eeacb61fb23" providerId="LiveId" clId="{B5DD123D-ED90-4829-91C8-610F4036BBAD}" dt="2020-03-26T09:55:08.951" v="832" actId="26606"/>
          <ac:spMkLst>
            <pc:docMk/>
            <pc:sldMk cId="0" sldId="312"/>
            <ac:spMk id="55298" creationId="{434EEFD9-C65D-48C5-83D3-5E5926DF55BC}"/>
          </ac:spMkLst>
        </pc:spChg>
        <pc:spChg chg="del">
          <ac:chgData name="Damian Kurpiewski" userId="a6c40eeacb61fb23" providerId="LiveId" clId="{B5DD123D-ED90-4829-91C8-610F4036BBAD}" dt="2020-03-26T09:54:41.516" v="827" actId="478"/>
          <ac:spMkLst>
            <pc:docMk/>
            <pc:sldMk cId="0" sldId="312"/>
            <ac:spMk id="55299" creationId="{6579D805-052A-4E22-A267-E417F76320B5}"/>
          </ac:spMkLst>
        </pc:spChg>
        <pc:spChg chg="add del">
          <ac:chgData name="Damian Kurpiewski" userId="a6c40eeacb61fb23" providerId="LiveId" clId="{B5DD123D-ED90-4829-91C8-610F4036BBAD}" dt="2020-03-26T09:55:08.911" v="831" actId="26606"/>
          <ac:spMkLst>
            <pc:docMk/>
            <pc:sldMk cId="0" sldId="312"/>
            <ac:spMk id="55303" creationId="{D75627FE-0AC5-4349-AC08-45A58BEC9B8C}"/>
          </ac:spMkLst>
        </pc:spChg>
        <pc:spChg chg="add">
          <ac:chgData name="Damian Kurpiewski" userId="a6c40eeacb61fb23" providerId="LiveId" clId="{B5DD123D-ED90-4829-91C8-610F4036BBAD}" dt="2020-03-26T09:55:08.951" v="832" actId="26606"/>
          <ac:spMkLst>
            <pc:docMk/>
            <pc:sldMk cId="0" sldId="312"/>
            <ac:spMk id="55309" creationId="{E2366EBA-92FD-44AE-87A9-25E5135EB2C9}"/>
          </ac:spMkLst>
        </pc:spChg>
        <pc:spChg chg="add">
          <ac:chgData name="Damian Kurpiewski" userId="a6c40eeacb61fb23" providerId="LiveId" clId="{B5DD123D-ED90-4829-91C8-610F4036BBAD}" dt="2020-03-26T09:55:08.951" v="832" actId="26606"/>
          <ac:spMkLst>
            <pc:docMk/>
            <pc:sldMk cId="0" sldId="312"/>
            <ac:spMk id="55311" creationId="{7C462C46-EFB7-4580-9921-DFC346FCC3C2}"/>
          </ac:spMkLst>
        </pc:spChg>
        <pc:spChg chg="add">
          <ac:chgData name="Damian Kurpiewski" userId="a6c40eeacb61fb23" providerId="LiveId" clId="{B5DD123D-ED90-4829-91C8-610F4036BBAD}" dt="2020-03-26T09:55:08.951" v="832" actId="26606"/>
          <ac:spMkLst>
            <pc:docMk/>
            <pc:sldMk cId="0" sldId="312"/>
            <ac:spMk id="55312" creationId="{B8B918B4-AB10-4E3A-916E-A9625586EA47}"/>
          </ac:spMkLst>
        </pc:spChg>
        <pc:grpChg chg="add del">
          <ac:chgData name="Damian Kurpiewski" userId="a6c40eeacb61fb23" providerId="LiveId" clId="{B5DD123D-ED90-4829-91C8-610F4036BBAD}" dt="2020-03-26T09:55:05.090" v="829" actId="26606"/>
          <ac:grpSpMkLst>
            <pc:docMk/>
            <pc:sldMk cId="0" sldId="312"/>
            <ac:grpSpMk id="71" creationId="{15E1AC81-83F2-45A8-9054-15570F4E2557}"/>
          </ac:grpSpMkLst>
        </pc:grpChg>
        <pc:grpChg chg="add del">
          <ac:chgData name="Damian Kurpiewski" userId="a6c40eeacb61fb23" providerId="LiveId" clId="{B5DD123D-ED90-4829-91C8-610F4036BBAD}" dt="2020-03-26T09:55:05.090" v="829" actId="26606"/>
          <ac:grpSpMkLst>
            <pc:docMk/>
            <pc:sldMk cId="0" sldId="312"/>
            <ac:grpSpMk id="94" creationId="{FBF129BC-EA9E-4D20-898B-399F7727DFB9}"/>
          </ac:grpSpMkLst>
        </pc:grpChg>
        <pc:grpChg chg="add del">
          <ac:chgData name="Damian Kurpiewski" userId="a6c40eeacb61fb23" providerId="LiveId" clId="{B5DD123D-ED90-4829-91C8-610F4036BBAD}" dt="2020-03-26T09:55:05.090" v="829" actId="26606"/>
          <ac:grpSpMkLst>
            <pc:docMk/>
            <pc:sldMk cId="0" sldId="312"/>
            <ac:grpSpMk id="101" creationId="{04250D78-05C1-41CC-8744-FF361296252F}"/>
          </ac:grpSpMkLst>
        </pc:grpChg>
        <pc:grpChg chg="add del">
          <ac:chgData name="Damian Kurpiewski" userId="a6c40eeacb61fb23" providerId="LiveId" clId="{B5DD123D-ED90-4829-91C8-610F4036BBAD}" dt="2020-03-26T09:55:08.911" v="831" actId="26606"/>
          <ac:grpSpMkLst>
            <pc:docMk/>
            <pc:sldMk cId="0" sldId="312"/>
            <ac:grpSpMk id="55300" creationId="{15E1AC81-83F2-45A8-9054-15570F4E2557}"/>
          </ac:grpSpMkLst>
        </pc:grpChg>
        <pc:grpChg chg="add del">
          <ac:chgData name="Damian Kurpiewski" userId="a6c40eeacb61fb23" providerId="LiveId" clId="{B5DD123D-ED90-4829-91C8-610F4036BBAD}" dt="2020-03-26T09:55:08.911" v="831" actId="26606"/>
          <ac:grpSpMkLst>
            <pc:docMk/>
            <pc:sldMk cId="0" sldId="312"/>
            <ac:grpSpMk id="55301" creationId="{FBF129BC-EA9E-4D20-898B-399F7727DFB9}"/>
          </ac:grpSpMkLst>
        </pc:grpChg>
        <pc:grpChg chg="add del">
          <ac:chgData name="Damian Kurpiewski" userId="a6c40eeacb61fb23" providerId="LiveId" clId="{B5DD123D-ED90-4829-91C8-610F4036BBAD}" dt="2020-03-26T09:55:08.911" v="831" actId="26606"/>
          <ac:grpSpMkLst>
            <pc:docMk/>
            <pc:sldMk cId="0" sldId="312"/>
            <ac:grpSpMk id="55304" creationId="{F87AAF7B-2090-475D-9C3E-FDC03DD87A88}"/>
          </ac:grpSpMkLst>
        </pc:grpChg>
        <pc:grpChg chg="add">
          <ac:chgData name="Damian Kurpiewski" userId="a6c40eeacb61fb23" providerId="LiveId" clId="{B5DD123D-ED90-4829-91C8-610F4036BBAD}" dt="2020-03-26T09:55:08.951" v="832" actId="26606"/>
          <ac:grpSpMkLst>
            <pc:docMk/>
            <pc:sldMk cId="0" sldId="312"/>
            <ac:grpSpMk id="55307" creationId="{15E1AC81-83F2-45A8-9054-15570F4E2557}"/>
          </ac:grpSpMkLst>
        </pc:grpChg>
        <pc:grpChg chg="add">
          <ac:chgData name="Damian Kurpiewski" userId="a6c40eeacb61fb23" providerId="LiveId" clId="{B5DD123D-ED90-4829-91C8-610F4036BBAD}" dt="2020-03-26T09:55:08.951" v="832" actId="26606"/>
          <ac:grpSpMkLst>
            <pc:docMk/>
            <pc:sldMk cId="0" sldId="312"/>
            <ac:grpSpMk id="55308" creationId="{FBF129BC-EA9E-4D20-898B-399F7727DFB9}"/>
          </ac:grpSpMkLst>
        </pc:grpChg>
        <pc:grpChg chg="add">
          <ac:chgData name="Damian Kurpiewski" userId="a6c40eeacb61fb23" providerId="LiveId" clId="{B5DD123D-ED90-4829-91C8-610F4036BBAD}" dt="2020-03-26T09:55:08.951" v="832" actId="26606"/>
          <ac:grpSpMkLst>
            <pc:docMk/>
            <pc:sldMk cId="0" sldId="312"/>
            <ac:grpSpMk id="55310" creationId="{B437F5FC-01F7-4EB4-81E7-C27D917E9554}"/>
          </ac:grpSpMkLst>
        </pc:grpChg>
        <pc:cxnChg chg="add del">
          <ac:chgData name="Damian Kurpiewski" userId="a6c40eeacb61fb23" providerId="LiveId" clId="{B5DD123D-ED90-4829-91C8-610F4036BBAD}" dt="2020-03-26T09:55:08.911" v="831" actId="26606"/>
          <ac:cxnSpMkLst>
            <pc:docMk/>
            <pc:sldMk cId="0" sldId="312"/>
            <ac:cxnSpMk id="126" creationId="{68B6AB33-DFE6-4FE4-94FE-C9E25424AD16}"/>
          </ac:cxnSpMkLst>
        </pc:cxnChg>
      </pc:sldChg>
      <pc:sldChg chg="del">
        <pc:chgData name="Damian Kurpiewski" userId="a6c40eeacb61fb23" providerId="LiveId" clId="{B5DD123D-ED90-4829-91C8-610F4036BBAD}" dt="2020-03-26T10:04:11.949" v="943" actId="47"/>
        <pc:sldMkLst>
          <pc:docMk/>
          <pc:sldMk cId="0" sldId="313"/>
        </pc:sldMkLst>
      </pc:sldChg>
      <pc:sldChg chg="del">
        <pc:chgData name="Damian Kurpiewski" userId="a6c40eeacb61fb23" providerId="LiveId" clId="{B5DD123D-ED90-4829-91C8-610F4036BBAD}" dt="2020-03-26T10:06:37.926" v="975" actId="47"/>
        <pc:sldMkLst>
          <pc:docMk/>
          <pc:sldMk cId="0" sldId="314"/>
        </pc:sldMkLst>
      </pc:sldChg>
      <pc:sldChg chg="del">
        <pc:chgData name="Damian Kurpiewski" userId="a6c40eeacb61fb23" providerId="LiveId" clId="{B5DD123D-ED90-4829-91C8-610F4036BBAD}" dt="2020-03-26T10:08:07.146" v="1022" actId="47"/>
        <pc:sldMkLst>
          <pc:docMk/>
          <pc:sldMk cId="0" sldId="315"/>
        </pc:sldMkLst>
      </pc:sldChg>
      <pc:sldChg chg="del">
        <pc:chgData name="Damian Kurpiewski" userId="a6c40eeacb61fb23" providerId="LiveId" clId="{B5DD123D-ED90-4829-91C8-610F4036BBAD}" dt="2020-03-26T10:10:00.975" v="1084" actId="47"/>
        <pc:sldMkLst>
          <pc:docMk/>
          <pc:sldMk cId="0" sldId="316"/>
        </pc:sldMkLst>
      </pc:sldChg>
      <pc:sldChg chg="del">
        <pc:chgData name="Damian Kurpiewski" userId="a6c40eeacb61fb23" providerId="LiveId" clId="{B5DD123D-ED90-4829-91C8-610F4036BBAD}" dt="2020-03-26T10:13:00.920" v="1134" actId="47"/>
        <pc:sldMkLst>
          <pc:docMk/>
          <pc:sldMk cId="0" sldId="317"/>
        </pc:sldMkLst>
      </pc:sldChg>
      <pc:sldChg chg="del">
        <pc:chgData name="Damian Kurpiewski" userId="a6c40eeacb61fb23" providerId="LiveId" clId="{B5DD123D-ED90-4829-91C8-610F4036BBAD}" dt="2020-03-26T09:02:21.721" v="32" actId="47"/>
        <pc:sldMkLst>
          <pc:docMk/>
          <pc:sldMk cId="0" sldId="318"/>
        </pc:sldMkLst>
      </pc:sldChg>
      <pc:sldChg chg="modSp del mod">
        <pc:chgData name="Damian Kurpiewski" userId="a6c40eeacb61fb23" providerId="LiveId" clId="{B5DD123D-ED90-4829-91C8-610F4036BBAD}" dt="2020-03-26T09:25:32.934" v="270" actId="47"/>
        <pc:sldMkLst>
          <pc:docMk/>
          <pc:sldMk cId="0" sldId="319"/>
        </pc:sldMkLst>
        <pc:spChg chg="mod">
          <ac:chgData name="Damian Kurpiewski" userId="a6c40eeacb61fb23" providerId="LiveId" clId="{B5DD123D-ED90-4829-91C8-610F4036BBAD}" dt="2020-03-26T09:24:25.618" v="243" actId="207"/>
          <ac:spMkLst>
            <pc:docMk/>
            <pc:sldMk cId="0" sldId="319"/>
            <ac:spMk id="2" creationId="{84E72021-9421-49B8-BFCB-D7B12602EC70}"/>
          </ac:spMkLst>
        </pc:spChg>
        <pc:spChg chg="mod">
          <ac:chgData name="Damian Kurpiewski" userId="a6c40eeacb61fb23" providerId="LiveId" clId="{B5DD123D-ED90-4829-91C8-610F4036BBAD}" dt="2020-03-26T09:20:54.546" v="178" actId="27636"/>
          <ac:spMkLst>
            <pc:docMk/>
            <pc:sldMk cId="0" sldId="319"/>
            <ac:spMk id="44035" creationId="{DFE77FB0-D2C1-4B59-A088-B9BD308B64E3}"/>
          </ac:spMkLst>
        </pc:spChg>
      </pc:sldChg>
      <pc:sldChg chg="del">
        <pc:chgData name="Damian Kurpiewski" userId="a6c40eeacb61fb23" providerId="LiveId" clId="{B5DD123D-ED90-4829-91C8-610F4036BBAD}" dt="2020-03-26T09:33:30.477" v="481" actId="47"/>
        <pc:sldMkLst>
          <pc:docMk/>
          <pc:sldMk cId="0" sldId="320"/>
        </pc:sldMkLst>
      </pc:sldChg>
      <pc:sldChg chg="del">
        <pc:chgData name="Damian Kurpiewski" userId="a6c40eeacb61fb23" providerId="LiveId" clId="{B5DD123D-ED90-4829-91C8-610F4036BBAD}" dt="2020-03-26T09:37:44.970" v="589" actId="47"/>
        <pc:sldMkLst>
          <pc:docMk/>
          <pc:sldMk cId="0" sldId="321"/>
        </pc:sldMkLst>
      </pc:sldChg>
      <pc:sldChg chg="del">
        <pc:chgData name="Damian Kurpiewski" userId="a6c40eeacb61fb23" providerId="LiveId" clId="{B5DD123D-ED90-4829-91C8-610F4036BBAD}" dt="2020-03-26T09:23:51.543" v="234" actId="47"/>
        <pc:sldMkLst>
          <pc:docMk/>
          <pc:sldMk cId="0" sldId="322"/>
        </pc:sldMkLst>
      </pc:sldChg>
      <pc:sldChg chg="addSp delSp modSp add mod setBg modClrScheme setClrOvrMap delDesignElem chgLayout">
        <pc:chgData name="Damian Kurpiewski" userId="a6c40eeacb61fb23" providerId="LiveId" clId="{B5DD123D-ED90-4829-91C8-610F4036BBAD}" dt="2020-03-26T09:23:23.713" v="233" actId="26606"/>
        <pc:sldMkLst>
          <pc:docMk/>
          <pc:sldMk cId="3973365219" sldId="323"/>
        </pc:sldMkLst>
        <pc:spChg chg="mod">
          <ac:chgData name="Damian Kurpiewski" userId="a6c40eeacb61fb23" providerId="LiveId" clId="{B5DD123D-ED90-4829-91C8-610F4036BBAD}" dt="2020-03-26T09:23:23.592" v="232" actId="26606"/>
          <ac:spMkLst>
            <pc:docMk/>
            <pc:sldMk cId="3973365219" sldId="323"/>
            <ac:spMk id="2" creationId="{B52BC469-8108-4B29-BB4E-87FF69B56D38}"/>
          </ac:spMkLst>
        </pc:spChg>
        <pc:spChg chg="add del mod">
          <ac:chgData name="Damian Kurpiewski" userId="a6c40eeacb61fb23" providerId="LiveId" clId="{B5DD123D-ED90-4829-91C8-610F4036BBAD}" dt="2020-03-26T09:15:51.137" v="114" actId="26606"/>
          <ac:spMkLst>
            <pc:docMk/>
            <pc:sldMk cId="3973365219" sldId="323"/>
            <ac:spMk id="3" creationId="{EC5D4C60-1C96-45EB-B05D-22257B597F66}"/>
          </ac:spMkLst>
        </pc:spChg>
        <pc:spChg chg="add del mod">
          <ac:chgData name="Damian Kurpiewski" userId="a6c40eeacb61fb23" providerId="LiveId" clId="{B5DD123D-ED90-4829-91C8-610F4036BBAD}" dt="2020-03-26T09:15:19.795" v="105" actId="931"/>
          <ac:spMkLst>
            <pc:docMk/>
            <pc:sldMk cId="3973365219" sldId="323"/>
            <ac:spMk id="8" creationId="{74A259B4-11EE-40F1-B90A-98FEED9A8099}"/>
          </ac:spMkLst>
        </pc:spChg>
        <pc:spChg chg="add del mod">
          <ac:chgData name="Damian Kurpiewski" userId="a6c40eeacb61fb23" providerId="LiveId" clId="{B5DD123D-ED90-4829-91C8-610F4036BBAD}" dt="2020-03-26T09:18:21.153" v="161" actId="26606"/>
          <ac:spMkLst>
            <pc:docMk/>
            <pc:sldMk cId="3973365219" sldId="323"/>
            <ac:spMk id="11" creationId="{48FD4D7D-28FC-4E34-A60A-F0C7F5E889EE}"/>
          </ac:spMkLst>
        </pc:spChg>
        <pc:spChg chg="add del mod">
          <ac:chgData name="Damian Kurpiewski" userId="a6c40eeacb61fb23" providerId="LiveId" clId="{B5DD123D-ED90-4829-91C8-610F4036BBAD}" dt="2020-03-26T09:08:54.957" v="71" actId="26606"/>
          <ac:spMkLst>
            <pc:docMk/>
            <pc:sldMk cId="3973365219" sldId="323"/>
            <ac:spMk id="12" creationId="{9CE0255E-9A56-494A-90F2-DCFCBED4DAA1}"/>
          </ac:spMkLst>
        </pc:spChg>
        <pc:spChg chg="add del mod">
          <ac:chgData name="Damian Kurpiewski" userId="a6c40eeacb61fb23" providerId="LiveId" clId="{B5DD123D-ED90-4829-91C8-610F4036BBAD}" dt="2020-03-26T09:08:57.009" v="73" actId="26606"/>
          <ac:spMkLst>
            <pc:docMk/>
            <pc:sldMk cId="3973365219" sldId="323"/>
            <ac:spMk id="14" creationId="{1C503CF1-625E-4B10-B519-54095606CDBC}"/>
          </ac:spMkLst>
        </pc:spChg>
        <pc:spChg chg="add del mod">
          <ac:chgData name="Damian Kurpiewski" userId="a6c40eeacb61fb23" providerId="LiveId" clId="{B5DD123D-ED90-4829-91C8-610F4036BBAD}" dt="2020-03-26T09:15:20.162" v="106" actId="26606"/>
          <ac:spMkLst>
            <pc:docMk/>
            <pc:sldMk cId="3973365219" sldId="323"/>
            <ac:spMk id="16" creationId="{9CE0255E-9A56-494A-90F2-DCFCBED4DAA1}"/>
          </ac:spMkLst>
        </pc:spChg>
        <pc:spChg chg="add del mod">
          <ac:chgData name="Damian Kurpiewski" userId="a6c40eeacb61fb23" providerId="LiveId" clId="{B5DD123D-ED90-4829-91C8-610F4036BBAD}" dt="2020-03-26T09:18:15.037" v="158" actId="26606"/>
          <ac:spMkLst>
            <pc:docMk/>
            <pc:sldMk cId="3973365219" sldId="323"/>
            <ac:spMk id="17" creationId="{3D0788A7-7DEE-460F-B7B7-87B03B15B5F9}"/>
          </ac:spMkLst>
        </pc:spChg>
        <pc:spChg chg="add del">
          <ac:chgData name="Damian Kurpiewski" userId="a6c40eeacb61fb23" providerId="LiveId" clId="{B5DD123D-ED90-4829-91C8-610F4036BBAD}" dt="2020-03-26T09:20:28.896" v="173"/>
          <ac:spMkLst>
            <pc:docMk/>
            <pc:sldMk cId="3973365219" sldId="323"/>
            <ac:spMk id="18" creationId="{448E5503-E0F8-4B94-81A3-B1FA57623E0F}"/>
          </ac:spMkLst>
        </pc:spChg>
        <pc:spChg chg="add del mod">
          <ac:chgData name="Damian Kurpiewski" userId="a6c40eeacb61fb23" providerId="LiveId" clId="{B5DD123D-ED90-4829-91C8-610F4036BBAD}" dt="2020-03-26T09:18:21.022" v="160" actId="26606"/>
          <ac:spMkLst>
            <pc:docMk/>
            <pc:sldMk cId="3973365219" sldId="323"/>
            <ac:spMk id="19" creationId="{6B67D130-BA74-4475-B49D-35A69B93AD3B}"/>
          </ac:spMkLst>
        </pc:spChg>
        <pc:spChg chg="add del">
          <ac:chgData name="Damian Kurpiewski" userId="a6c40eeacb61fb23" providerId="LiveId" clId="{B5DD123D-ED90-4829-91C8-610F4036BBAD}" dt="2020-03-26T09:19:05.312" v="167" actId="26606"/>
          <ac:spMkLst>
            <pc:docMk/>
            <pc:sldMk cId="3973365219" sldId="323"/>
            <ac:spMk id="21" creationId="{5B5D9D95-CFC6-4FEE-8548-E4D3E814ABE0}"/>
          </ac:spMkLst>
        </pc:spChg>
        <pc:spChg chg="add del">
          <ac:chgData name="Damian Kurpiewski" userId="a6c40eeacb61fb23" providerId="LiveId" clId="{B5DD123D-ED90-4829-91C8-610F4036BBAD}" dt="2020-03-26T09:20:28.896" v="173"/>
          <ac:spMkLst>
            <pc:docMk/>
            <pc:sldMk cId="3973365219" sldId="323"/>
            <ac:spMk id="23" creationId="{F88A5712-2FE0-4DD4-BDC6-099EA378A050}"/>
          </ac:spMkLst>
        </pc:spChg>
        <pc:spChg chg="add del">
          <ac:chgData name="Damian Kurpiewski" userId="a6c40eeacb61fb23" providerId="LiveId" clId="{B5DD123D-ED90-4829-91C8-610F4036BBAD}" dt="2020-03-26T09:20:28.896" v="173"/>
          <ac:spMkLst>
            <pc:docMk/>
            <pc:sldMk cId="3973365219" sldId="323"/>
            <ac:spMk id="24" creationId="{CE54F896-85E7-4403-9E37-1B004731F8C9}"/>
          </ac:spMkLst>
        </pc:spChg>
        <pc:spChg chg="add del">
          <ac:chgData name="Damian Kurpiewski" userId="a6c40eeacb61fb23" providerId="LiveId" clId="{B5DD123D-ED90-4829-91C8-610F4036BBAD}" dt="2020-03-26T09:20:54.160" v="177"/>
          <ac:spMkLst>
            <pc:docMk/>
            <pc:sldMk cId="3973365219" sldId="323"/>
            <ac:spMk id="25" creationId="{A943D298-0548-4C7A-870B-7594104F8214}"/>
          </ac:spMkLst>
        </pc:spChg>
        <pc:spChg chg="add del">
          <ac:chgData name="Damian Kurpiewski" userId="a6c40eeacb61fb23" providerId="LiveId" clId="{B5DD123D-ED90-4829-91C8-610F4036BBAD}" dt="2020-03-26T09:20:54.160" v="177"/>
          <ac:spMkLst>
            <pc:docMk/>
            <pc:sldMk cId="3973365219" sldId="323"/>
            <ac:spMk id="26" creationId="{FF7B26C5-D249-4988-B86B-5A3D9E7BD900}"/>
          </ac:spMkLst>
        </pc:spChg>
        <pc:spChg chg="add del">
          <ac:chgData name="Damian Kurpiewski" userId="a6c40eeacb61fb23" providerId="LiveId" clId="{B5DD123D-ED90-4829-91C8-610F4036BBAD}" dt="2020-03-26T09:20:59.691" v="180" actId="26606"/>
          <ac:spMkLst>
            <pc:docMk/>
            <pc:sldMk cId="3973365219" sldId="323"/>
            <ac:spMk id="38" creationId="{982413CC-69E6-4BDA-A88D-E4EF8F95B27D}"/>
          </ac:spMkLst>
        </pc:spChg>
        <pc:spChg chg="add del">
          <ac:chgData name="Damian Kurpiewski" userId="a6c40eeacb61fb23" providerId="LiveId" clId="{B5DD123D-ED90-4829-91C8-610F4036BBAD}" dt="2020-03-26T09:23:23.713" v="233" actId="26606"/>
          <ac:spMkLst>
            <pc:docMk/>
            <pc:sldMk cId="3973365219" sldId="323"/>
            <ac:spMk id="40" creationId="{982413CC-69E6-4BDA-A88D-E4EF8F95B27D}"/>
          </ac:spMkLst>
        </pc:spChg>
        <pc:spChg chg="add del">
          <ac:chgData name="Damian Kurpiewski" userId="a6c40eeacb61fb23" providerId="LiveId" clId="{B5DD123D-ED90-4829-91C8-610F4036BBAD}" dt="2020-03-26T09:21:23.492" v="188" actId="26606"/>
          <ac:spMkLst>
            <pc:docMk/>
            <pc:sldMk cId="3973365219" sldId="323"/>
            <ac:spMk id="42" creationId="{40175A09-3161-4C90-9C06-C157D706575C}"/>
          </ac:spMkLst>
        </pc:spChg>
        <pc:spChg chg="add del">
          <ac:chgData name="Damian Kurpiewski" userId="a6c40eeacb61fb23" providerId="LiveId" clId="{B5DD123D-ED90-4829-91C8-610F4036BBAD}" dt="2020-03-26T09:21:04.164" v="182" actId="26606"/>
          <ac:spMkLst>
            <pc:docMk/>
            <pc:sldMk cId="3973365219" sldId="323"/>
            <ac:spMk id="54" creationId="{982413CC-69E6-4BDA-A88D-E4EF8F95B27D}"/>
          </ac:spMkLst>
        </pc:spChg>
        <pc:spChg chg="add del">
          <ac:chgData name="Damian Kurpiewski" userId="a6c40eeacb61fb23" providerId="LiveId" clId="{B5DD123D-ED90-4829-91C8-610F4036BBAD}" dt="2020-03-26T09:23:08.737" v="226" actId="26606"/>
          <ac:spMkLst>
            <pc:docMk/>
            <pc:sldMk cId="3973365219" sldId="323"/>
            <ac:spMk id="60" creationId="{6815C548-7118-485C-9F94-632AA13D3D83}"/>
          </ac:spMkLst>
        </pc:spChg>
        <pc:spChg chg="add del">
          <ac:chgData name="Damian Kurpiewski" userId="a6c40eeacb61fb23" providerId="LiveId" clId="{B5DD123D-ED90-4829-91C8-610F4036BBAD}" dt="2020-03-26T09:21:46.225" v="190" actId="26606"/>
          <ac:spMkLst>
            <pc:docMk/>
            <pc:sldMk cId="3973365219" sldId="323"/>
            <ac:spMk id="61" creationId="{6815C548-7118-485C-9F94-632AA13D3D83}"/>
          </ac:spMkLst>
        </pc:spChg>
        <pc:spChg chg="add del">
          <ac:chgData name="Damian Kurpiewski" userId="a6c40eeacb61fb23" providerId="LiveId" clId="{B5DD123D-ED90-4829-91C8-610F4036BBAD}" dt="2020-03-26T09:22:55.881" v="222" actId="26606"/>
          <ac:spMkLst>
            <pc:docMk/>
            <pc:sldMk cId="3973365219" sldId="323"/>
            <ac:spMk id="63" creationId="{982413CC-69E6-4BDA-A88D-E4EF8F95B27D}"/>
          </ac:spMkLst>
        </pc:spChg>
        <pc:spChg chg="add del">
          <ac:chgData name="Damian Kurpiewski" userId="a6c40eeacb61fb23" providerId="LiveId" clId="{B5DD123D-ED90-4829-91C8-610F4036BBAD}" dt="2020-03-26T09:21:09.291" v="184" actId="26606"/>
          <ac:spMkLst>
            <pc:docMk/>
            <pc:sldMk cId="3973365219" sldId="323"/>
            <ac:spMk id="78" creationId="{982413CC-69E6-4BDA-A88D-E4EF8F95B27D}"/>
          </ac:spMkLst>
        </pc:spChg>
        <pc:spChg chg="add">
          <ac:chgData name="Damian Kurpiewski" userId="a6c40eeacb61fb23" providerId="LiveId" clId="{B5DD123D-ED90-4829-91C8-610F4036BBAD}" dt="2020-03-26T09:23:23.713" v="233" actId="26606"/>
          <ac:spMkLst>
            <pc:docMk/>
            <pc:sldMk cId="3973365219" sldId="323"/>
            <ac:spMk id="87" creationId="{982413CC-69E6-4BDA-A88D-E4EF8F95B27D}"/>
          </ac:spMkLst>
        </pc:spChg>
        <pc:spChg chg="add del">
          <ac:chgData name="Damian Kurpiewski" userId="a6c40eeacb61fb23" providerId="LiveId" clId="{B5DD123D-ED90-4829-91C8-610F4036BBAD}" dt="2020-03-26T09:23:12.905" v="228" actId="26606"/>
          <ac:spMkLst>
            <pc:docMk/>
            <pc:sldMk cId="3973365219" sldId="323"/>
            <ac:spMk id="94" creationId="{982413CC-69E6-4BDA-A88D-E4EF8F95B27D}"/>
          </ac:spMkLst>
        </pc:spChg>
        <pc:spChg chg="add del">
          <ac:chgData name="Damian Kurpiewski" userId="a6c40eeacb61fb23" providerId="LiveId" clId="{B5DD123D-ED90-4829-91C8-610F4036BBAD}" dt="2020-03-26T09:23:19.725" v="230" actId="26606"/>
          <ac:spMkLst>
            <pc:docMk/>
            <pc:sldMk cId="3973365219" sldId="323"/>
            <ac:spMk id="118" creationId="{982413CC-69E6-4BDA-A88D-E4EF8F95B27D}"/>
          </ac:spMkLst>
        </pc:spChg>
        <pc:grpChg chg="add del">
          <ac:chgData name="Damian Kurpiewski" userId="a6c40eeacb61fb23" providerId="LiveId" clId="{B5DD123D-ED90-4829-91C8-610F4036BBAD}" dt="2020-03-26T09:20:54.160" v="177"/>
          <ac:grpSpMkLst>
            <pc:docMk/>
            <pc:sldMk cId="3973365219" sldId="323"/>
            <ac:grpSpMk id="27" creationId="{46FDAED0-8B04-4181-B3D3-EA0A93C6659B}"/>
          </ac:grpSpMkLst>
        </pc:grpChg>
        <pc:grpChg chg="add del">
          <ac:chgData name="Damian Kurpiewski" userId="a6c40eeacb61fb23" providerId="LiveId" clId="{B5DD123D-ED90-4829-91C8-610F4036BBAD}" dt="2020-03-26T09:20:59.691" v="180" actId="26606"/>
          <ac:grpSpMkLst>
            <pc:docMk/>
            <pc:sldMk cId="3973365219" sldId="323"/>
            <ac:grpSpMk id="39" creationId="{4F1F7357-8633-4CE7-BF80-475EE8A2FAEA}"/>
          </ac:grpSpMkLst>
        </pc:grpChg>
        <pc:grpChg chg="add del">
          <ac:chgData name="Damian Kurpiewski" userId="a6c40eeacb61fb23" providerId="LiveId" clId="{B5DD123D-ED90-4829-91C8-610F4036BBAD}" dt="2020-03-26T09:23:23.713" v="233" actId="26606"/>
          <ac:grpSpMkLst>
            <pc:docMk/>
            <pc:sldMk cId="3973365219" sldId="323"/>
            <ac:grpSpMk id="41" creationId="{4F1F7357-8633-4CE7-BF80-475EE8A2FAEA}"/>
          </ac:grpSpMkLst>
        </pc:grpChg>
        <pc:grpChg chg="add del">
          <ac:chgData name="Damian Kurpiewski" userId="a6c40eeacb61fb23" providerId="LiveId" clId="{B5DD123D-ED90-4829-91C8-610F4036BBAD}" dt="2020-03-26T09:21:23.492" v="188" actId="26606"/>
          <ac:grpSpMkLst>
            <pc:docMk/>
            <pc:sldMk cId="3973365219" sldId="323"/>
            <ac:grpSpMk id="43" creationId="{B64BCD76-C58F-4E00-9F73-C94DBC84E153}"/>
          </ac:grpSpMkLst>
        </pc:grpChg>
        <pc:grpChg chg="add del">
          <ac:chgData name="Damian Kurpiewski" userId="a6c40eeacb61fb23" providerId="LiveId" clId="{B5DD123D-ED90-4829-91C8-610F4036BBAD}" dt="2020-03-26T09:21:04.164" v="182" actId="26606"/>
          <ac:grpSpMkLst>
            <pc:docMk/>
            <pc:sldMk cId="3973365219" sldId="323"/>
            <ac:grpSpMk id="55" creationId="{4F1F7357-8633-4CE7-BF80-475EE8A2FAEA}"/>
          </ac:grpSpMkLst>
        </pc:grpChg>
        <pc:grpChg chg="add del">
          <ac:chgData name="Damian Kurpiewski" userId="a6c40eeacb61fb23" providerId="LiveId" clId="{B5DD123D-ED90-4829-91C8-610F4036BBAD}" dt="2020-03-26T09:21:23.492" v="188" actId="26606"/>
          <ac:grpSpMkLst>
            <pc:docMk/>
            <pc:sldMk cId="3973365219" sldId="323"/>
            <ac:grpSpMk id="59" creationId="{76C69082-2348-41A5-9230-1DF1FDA4AE19}"/>
          </ac:grpSpMkLst>
        </pc:grpChg>
        <pc:grpChg chg="add del">
          <ac:chgData name="Damian Kurpiewski" userId="a6c40eeacb61fb23" providerId="LiveId" clId="{B5DD123D-ED90-4829-91C8-610F4036BBAD}" dt="2020-03-26T09:21:46.225" v="190" actId="26606"/>
          <ac:grpSpMkLst>
            <pc:docMk/>
            <pc:sldMk cId="3973365219" sldId="323"/>
            <ac:grpSpMk id="62" creationId="{9CD7F906-9BCC-447D-B901-20F63333D1C4}"/>
          </ac:grpSpMkLst>
        </pc:grpChg>
        <pc:grpChg chg="add del">
          <ac:chgData name="Damian Kurpiewski" userId="a6c40eeacb61fb23" providerId="LiveId" clId="{B5DD123D-ED90-4829-91C8-610F4036BBAD}" dt="2020-03-26T09:23:08.737" v="226" actId="26606"/>
          <ac:grpSpMkLst>
            <pc:docMk/>
            <pc:sldMk cId="3973365219" sldId="323"/>
            <ac:grpSpMk id="64" creationId="{9CD7F906-9BCC-447D-B901-20F63333D1C4}"/>
          </ac:grpSpMkLst>
        </pc:grpChg>
        <pc:grpChg chg="add del">
          <ac:chgData name="Damian Kurpiewski" userId="a6c40eeacb61fb23" providerId="LiveId" clId="{B5DD123D-ED90-4829-91C8-610F4036BBAD}" dt="2020-03-26T09:22:55.881" v="222" actId="26606"/>
          <ac:grpSpMkLst>
            <pc:docMk/>
            <pc:sldMk cId="3973365219" sldId="323"/>
            <ac:grpSpMk id="65" creationId="{4F1F7357-8633-4CE7-BF80-475EE8A2FAEA}"/>
          </ac:grpSpMkLst>
        </pc:grpChg>
        <pc:grpChg chg="add del">
          <ac:chgData name="Damian Kurpiewski" userId="a6c40eeacb61fb23" providerId="LiveId" clId="{B5DD123D-ED90-4829-91C8-610F4036BBAD}" dt="2020-03-26T09:21:09.291" v="184" actId="26606"/>
          <ac:grpSpMkLst>
            <pc:docMk/>
            <pc:sldMk cId="3973365219" sldId="323"/>
            <ac:grpSpMk id="79" creationId="{4F1F7357-8633-4CE7-BF80-475EE8A2FAEA}"/>
          </ac:grpSpMkLst>
        </pc:grpChg>
        <pc:grpChg chg="add del">
          <ac:chgData name="Damian Kurpiewski" userId="a6c40eeacb61fb23" providerId="LiveId" clId="{B5DD123D-ED90-4829-91C8-610F4036BBAD}" dt="2020-03-26T09:21:46.225" v="190" actId="26606"/>
          <ac:grpSpMkLst>
            <pc:docMk/>
            <pc:sldMk cId="3973365219" sldId="323"/>
            <ac:grpSpMk id="86" creationId="{905D9A16-BB91-4097-BD0B-3B994C03A526}"/>
          </ac:grpSpMkLst>
        </pc:grpChg>
        <pc:grpChg chg="add del">
          <ac:chgData name="Damian Kurpiewski" userId="a6c40eeacb61fb23" providerId="LiveId" clId="{B5DD123D-ED90-4829-91C8-610F4036BBAD}" dt="2020-03-26T09:23:08.737" v="226" actId="26606"/>
          <ac:grpSpMkLst>
            <pc:docMk/>
            <pc:sldMk cId="3973365219" sldId="323"/>
            <ac:grpSpMk id="88" creationId="{905D9A16-BB91-4097-BD0B-3B994C03A526}"/>
          </ac:grpSpMkLst>
        </pc:grpChg>
        <pc:grpChg chg="add">
          <ac:chgData name="Damian Kurpiewski" userId="a6c40eeacb61fb23" providerId="LiveId" clId="{B5DD123D-ED90-4829-91C8-610F4036BBAD}" dt="2020-03-26T09:23:23.713" v="233" actId="26606"/>
          <ac:grpSpMkLst>
            <pc:docMk/>
            <pc:sldMk cId="3973365219" sldId="323"/>
            <ac:grpSpMk id="89" creationId="{4F1F7357-8633-4CE7-BF80-475EE8A2FAEA}"/>
          </ac:grpSpMkLst>
        </pc:grpChg>
        <pc:grpChg chg="add del">
          <ac:chgData name="Damian Kurpiewski" userId="a6c40eeacb61fb23" providerId="LiveId" clId="{B5DD123D-ED90-4829-91C8-610F4036BBAD}" dt="2020-03-26T09:23:12.905" v="228" actId="26606"/>
          <ac:grpSpMkLst>
            <pc:docMk/>
            <pc:sldMk cId="3973365219" sldId="323"/>
            <ac:grpSpMk id="95" creationId="{4F1F7357-8633-4CE7-BF80-475EE8A2FAEA}"/>
          </ac:grpSpMkLst>
        </pc:grpChg>
        <pc:grpChg chg="add del">
          <ac:chgData name="Damian Kurpiewski" userId="a6c40eeacb61fb23" providerId="LiveId" clId="{B5DD123D-ED90-4829-91C8-610F4036BBAD}" dt="2020-03-26T09:23:19.725" v="230" actId="26606"/>
          <ac:grpSpMkLst>
            <pc:docMk/>
            <pc:sldMk cId="3973365219" sldId="323"/>
            <ac:grpSpMk id="119" creationId="{4F1F7357-8633-4CE7-BF80-475EE8A2FAEA}"/>
          </ac:grpSpMkLst>
        </pc:grpChg>
        <pc:graphicFrameChg chg="add del">
          <ac:chgData name="Damian Kurpiewski" userId="a6c40eeacb61fb23" providerId="LiveId" clId="{B5DD123D-ED90-4829-91C8-610F4036BBAD}" dt="2020-03-26T09:07:41.754" v="60" actId="26606"/>
          <ac:graphicFrameMkLst>
            <pc:docMk/>
            <pc:sldMk cId="3973365219" sldId="323"/>
            <ac:graphicFrameMk id="5" creationId="{DD5751C8-1434-4B3E-BCCA-1A5EEC62DDC8}"/>
          </ac:graphicFrameMkLst>
        </pc:graphicFrameChg>
        <pc:graphicFrameChg chg="add del mod modGraphic">
          <ac:chgData name="Damian Kurpiewski" userId="a6c40eeacb61fb23" providerId="LiveId" clId="{B5DD123D-ED90-4829-91C8-610F4036BBAD}" dt="2020-03-26T09:15:21.676" v="107" actId="26606"/>
          <ac:graphicFrameMkLst>
            <pc:docMk/>
            <pc:sldMk cId="3973365219" sldId="323"/>
            <ac:graphicFrameMk id="7" creationId="{7E56CFA4-0EFC-43F1-9ECF-341F50CE1757}"/>
          </ac:graphicFrameMkLst>
        </pc:graphicFrameChg>
        <pc:graphicFrameChg chg="add mod modGraphic">
          <ac:chgData name="Damian Kurpiewski" userId="a6c40eeacb61fb23" providerId="LiveId" clId="{B5DD123D-ED90-4829-91C8-610F4036BBAD}" dt="2020-03-26T09:23:23.713" v="233" actId="26606"/>
          <ac:graphicFrameMkLst>
            <pc:docMk/>
            <pc:sldMk cId="3973365219" sldId="323"/>
            <ac:graphicFrameMk id="9" creationId="{4A88E01D-7270-4E39-A329-0C8BE4EE11CC}"/>
          </ac:graphicFrameMkLst>
        </pc:graphicFrameChg>
        <pc:picChg chg="add del mod">
          <ac:chgData name="Damian Kurpiewski" userId="a6c40eeacb61fb23" providerId="LiveId" clId="{B5DD123D-ED90-4829-91C8-610F4036BBAD}" dt="2020-03-26T09:15:19.795" v="105" actId="931"/>
          <ac:picMkLst>
            <pc:docMk/>
            <pc:sldMk cId="3973365219" sldId="323"/>
            <ac:picMk id="6" creationId="{9E213CEB-EA7A-49EB-BD14-66A59664F561}"/>
          </ac:picMkLst>
        </pc:picChg>
        <pc:picChg chg="add del">
          <ac:chgData name="Damian Kurpiewski" userId="a6c40eeacb61fb23" providerId="LiveId" clId="{B5DD123D-ED90-4829-91C8-610F4036BBAD}" dt="2020-03-26T09:15:17.023" v="92"/>
          <ac:picMkLst>
            <pc:docMk/>
            <pc:sldMk cId="3973365219" sldId="323"/>
            <ac:picMk id="13" creationId="{2E72A97D-FD8B-4C9C-BAF9-64653B95802E}"/>
          </ac:picMkLst>
        </pc:picChg>
        <pc:picChg chg="add del">
          <ac:chgData name="Damian Kurpiewski" userId="a6c40eeacb61fb23" providerId="LiveId" clId="{B5DD123D-ED90-4829-91C8-610F4036BBAD}" dt="2020-03-26T09:15:38.372" v="109" actId="478"/>
          <ac:picMkLst>
            <pc:docMk/>
            <pc:sldMk cId="3973365219" sldId="323"/>
            <ac:picMk id="15" creationId="{204E690B-E372-41DC-9C96-3E4C75033228}"/>
          </ac:picMkLst>
        </pc:picChg>
        <pc:picChg chg="add del mod">
          <ac:chgData name="Damian Kurpiewski" userId="a6c40eeacb61fb23" providerId="LiveId" clId="{B5DD123D-ED90-4829-91C8-610F4036BBAD}" dt="2020-03-26T09:18:47.219" v="164" actId="478"/>
          <ac:picMkLst>
            <pc:docMk/>
            <pc:sldMk cId="3973365219" sldId="323"/>
            <ac:picMk id="20" creationId="{669FAF78-127A-42CB-AA39-D56FB2DB2C9A}"/>
          </ac:picMkLst>
        </pc:picChg>
        <pc:picChg chg="add del">
          <ac:chgData name="Damian Kurpiewski" userId="a6c40eeacb61fb23" providerId="LiveId" clId="{B5DD123D-ED90-4829-91C8-610F4036BBAD}" dt="2020-03-26T09:20:28.896" v="173"/>
          <ac:picMkLst>
            <pc:docMk/>
            <pc:sldMk cId="3973365219" sldId="323"/>
            <ac:picMk id="22" creationId="{90A9C49B-76D8-4E9B-B430-D1ADF40F1CF8}"/>
          </ac:picMkLst>
        </pc:picChg>
      </pc:sldChg>
      <pc:sldChg chg="modSp add del mod">
        <pc:chgData name="Damian Kurpiewski" userId="a6c40eeacb61fb23" providerId="LiveId" clId="{B5DD123D-ED90-4829-91C8-610F4036BBAD}" dt="2020-03-26T09:25:32.934" v="270" actId="47"/>
        <pc:sldMkLst>
          <pc:docMk/>
          <pc:sldMk cId="2237259107" sldId="324"/>
        </pc:sldMkLst>
        <pc:spChg chg="mod">
          <ac:chgData name="Damian Kurpiewski" userId="a6c40eeacb61fb23" providerId="LiveId" clId="{B5DD123D-ED90-4829-91C8-610F4036BBAD}" dt="2020-03-26T09:24:48.022" v="269" actId="20577"/>
          <ac:spMkLst>
            <pc:docMk/>
            <pc:sldMk cId="2237259107" sldId="324"/>
            <ac:spMk id="2" creationId="{C6467C23-432F-4C83-A4BD-407A6E98EDEE}"/>
          </ac:spMkLst>
        </pc:spChg>
      </pc:sldChg>
      <pc:sldChg chg="del">
        <pc:chgData name="Damian Kurpiewski" userId="a6c40eeacb61fb23" providerId="LiveId" clId="{B5DD123D-ED90-4829-91C8-610F4036BBAD}" dt="2020-03-26T09:02:24.166" v="34" actId="47"/>
        <pc:sldMkLst>
          <pc:docMk/>
          <pc:sldMk cId="2507003808" sldId="324"/>
        </pc:sldMkLst>
      </pc:sldChg>
      <pc:sldChg chg="addSp modSp add mod setBg setClrOvrMap">
        <pc:chgData name="Damian Kurpiewski" userId="a6c40eeacb61fb23" providerId="LiveId" clId="{B5DD123D-ED90-4829-91C8-610F4036BBAD}" dt="2020-03-26T09:28:49.262" v="413" actId="113"/>
        <pc:sldMkLst>
          <pc:docMk/>
          <pc:sldMk cId="2507003808" sldId="324"/>
        </pc:sldMkLst>
        <pc:spChg chg="mod">
          <ac:chgData name="Damian Kurpiewski" userId="a6c40eeacb61fb23" providerId="LiveId" clId="{B5DD123D-ED90-4829-91C8-610F4036BBAD}" dt="2020-03-26T09:28:49.262" v="413" actId="113"/>
          <ac:spMkLst>
            <pc:docMk/>
            <pc:sldMk cId="2507003808" sldId="324"/>
            <ac:spMk id="2" creationId="{C315A05C-EBD7-4417-8D14-546E10D36EB5}"/>
          </ac:spMkLst>
        </pc:spChg>
        <pc:spChg chg="mod">
          <ac:chgData name="Damian Kurpiewski" userId="a6c40eeacb61fb23" providerId="LiveId" clId="{B5DD123D-ED90-4829-91C8-610F4036BBAD}" dt="2020-03-26T09:28:28.420" v="411" actId="313"/>
          <ac:spMkLst>
            <pc:docMk/>
            <pc:sldMk cId="2507003808" sldId="324"/>
            <ac:spMk id="3" creationId="{0EB706D4-ACB9-4141-B682-0C2EF892EA0C}"/>
          </ac:spMkLst>
        </pc:spChg>
        <pc:spChg chg="add">
          <ac:chgData name="Damian Kurpiewski" userId="a6c40eeacb61fb23" providerId="LiveId" clId="{B5DD123D-ED90-4829-91C8-610F4036BBAD}" dt="2020-03-26T09:27:16.759" v="398" actId="26606"/>
          <ac:spMkLst>
            <pc:docMk/>
            <pc:sldMk cId="2507003808" sldId="324"/>
            <ac:spMk id="8" creationId="{90F08744-9D7B-4693-B8D6-2A5210AE96F6}"/>
          </ac:spMkLst>
        </pc:spChg>
        <pc:spChg chg="add">
          <ac:chgData name="Damian Kurpiewski" userId="a6c40eeacb61fb23" providerId="LiveId" clId="{B5DD123D-ED90-4829-91C8-610F4036BBAD}" dt="2020-03-26T09:27:16.759" v="398" actId="26606"/>
          <ac:spMkLst>
            <pc:docMk/>
            <pc:sldMk cId="2507003808" sldId="324"/>
            <ac:spMk id="10" creationId="{5B2E630F-F386-44FA-B1A1-C10A9BF4346C}"/>
          </ac:spMkLst>
        </pc:spChg>
        <pc:spChg chg="add">
          <ac:chgData name="Damian Kurpiewski" userId="a6c40eeacb61fb23" providerId="LiveId" clId="{B5DD123D-ED90-4829-91C8-610F4036BBAD}" dt="2020-03-26T09:27:16.759" v="398" actId="26606"/>
          <ac:spMkLst>
            <pc:docMk/>
            <pc:sldMk cId="2507003808" sldId="324"/>
            <ac:spMk id="12" creationId="{73567C09-8B4D-49A6-A711-C44C5807D8DD}"/>
          </ac:spMkLst>
        </pc:spChg>
      </pc:sldChg>
      <pc:sldChg chg="addSp delSp modSp add mod setBg">
        <pc:chgData name="Damian Kurpiewski" userId="a6c40eeacb61fb23" providerId="LiveId" clId="{B5DD123D-ED90-4829-91C8-610F4036BBAD}" dt="2020-03-26T09:33:16.914" v="480" actId="115"/>
        <pc:sldMkLst>
          <pc:docMk/>
          <pc:sldMk cId="144665165" sldId="325"/>
        </pc:sldMkLst>
        <pc:spChg chg="mod">
          <ac:chgData name="Damian Kurpiewski" userId="a6c40eeacb61fb23" providerId="LiveId" clId="{B5DD123D-ED90-4829-91C8-610F4036BBAD}" dt="2020-03-26T09:31:50.680" v="469" actId="26606"/>
          <ac:spMkLst>
            <pc:docMk/>
            <pc:sldMk cId="144665165" sldId="325"/>
            <ac:spMk id="2" creationId="{8AFF32B0-27F2-45A7-8729-FF9B77AA8CCE}"/>
          </ac:spMkLst>
        </pc:spChg>
        <pc:spChg chg="del mod">
          <ac:chgData name="Damian Kurpiewski" userId="a6c40eeacb61fb23" providerId="LiveId" clId="{B5DD123D-ED90-4829-91C8-610F4036BBAD}" dt="2020-03-26T09:31:39.393" v="468" actId="26606"/>
          <ac:spMkLst>
            <pc:docMk/>
            <pc:sldMk cId="144665165" sldId="325"/>
            <ac:spMk id="3" creationId="{2C139A77-FAC4-4EE0-AA79-EFD559BED98F}"/>
          </ac:spMkLst>
        </pc:spChg>
        <pc:spChg chg="add del">
          <ac:chgData name="Damian Kurpiewski" userId="a6c40eeacb61fb23" providerId="LiveId" clId="{B5DD123D-ED90-4829-91C8-610F4036BBAD}" dt="2020-03-26T09:31:27.560" v="466" actId="26606"/>
          <ac:spMkLst>
            <pc:docMk/>
            <pc:sldMk cId="144665165" sldId="325"/>
            <ac:spMk id="8" creationId="{D75627FE-0AC5-4349-AC08-45A58BEC9B8C}"/>
          </ac:spMkLst>
        </pc:spChg>
        <pc:spChg chg="add del">
          <ac:chgData name="Damian Kurpiewski" userId="a6c40eeacb61fb23" providerId="LiveId" clId="{B5DD123D-ED90-4829-91C8-610F4036BBAD}" dt="2020-03-26T09:31:27.560" v="466" actId="26606"/>
          <ac:spMkLst>
            <pc:docMk/>
            <pc:sldMk cId="144665165" sldId="325"/>
            <ac:spMk id="33" creationId="{BC2574CF-1D35-4994-87BD-5A3378E1AB34}"/>
          </ac:spMkLst>
        </pc:spChg>
        <pc:spChg chg="add del">
          <ac:chgData name="Damian Kurpiewski" userId="a6c40eeacb61fb23" providerId="LiveId" clId="{B5DD123D-ED90-4829-91C8-610F4036BBAD}" dt="2020-03-26T09:31:39.393" v="468" actId="26606"/>
          <ac:spMkLst>
            <pc:docMk/>
            <pc:sldMk cId="144665165" sldId="325"/>
            <ac:spMk id="37" creationId="{E2366EBA-92FD-44AE-87A9-25E5135EB2C9}"/>
          </ac:spMkLst>
        </pc:spChg>
        <pc:spChg chg="add del">
          <ac:chgData name="Damian Kurpiewski" userId="a6c40eeacb61fb23" providerId="LiveId" clId="{B5DD123D-ED90-4829-91C8-610F4036BBAD}" dt="2020-03-26T09:31:39.393" v="468" actId="26606"/>
          <ac:spMkLst>
            <pc:docMk/>
            <pc:sldMk cId="144665165" sldId="325"/>
            <ac:spMk id="40" creationId="{7C462C46-EFB7-4580-9921-DFC346FCC3C2}"/>
          </ac:spMkLst>
        </pc:spChg>
        <pc:spChg chg="add del">
          <ac:chgData name="Damian Kurpiewski" userId="a6c40eeacb61fb23" providerId="LiveId" clId="{B5DD123D-ED90-4829-91C8-610F4036BBAD}" dt="2020-03-26T09:31:39.393" v="468" actId="26606"/>
          <ac:spMkLst>
            <pc:docMk/>
            <pc:sldMk cId="144665165" sldId="325"/>
            <ac:spMk id="41" creationId="{B8B918B4-AB10-4E3A-916E-A9625586EA47}"/>
          </ac:spMkLst>
        </pc:spChg>
        <pc:spChg chg="add del">
          <ac:chgData name="Damian Kurpiewski" userId="a6c40eeacb61fb23" providerId="LiveId" clId="{B5DD123D-ED90-4829-91C8-610F4036BBAD}" dt="2020-03-26T09:31:50.680" v="469" actId="26606"/>
          <ac:spMkLst>
            <pc:docMk/>
            <pc:sldMk cId="144665165" sldId="325"/>
            <ac:spMk id="48" creationId="{982413CC-69E6-4BDA-A88D-E4EF8F95B27D}"/>
          </ac:spMkLst>
        </pc:spChg>
        <pc:spChg chg="add">
          <ac:chgData name="Damian Kurpiewski" userId="a6c40eeacb61fb23" providerId="LiveId" clId="{B5DD123D-ED90-4829-91C8-610F4036BBAD}" dt="2020-03-26T09:31:50.680" v="469" actId="26606"/>
          <ac:spMkLst>
            <pc:docMk/>
            <pc:sldMk cId="144665165" sldId="325"/>
            <ac:spMk id="76" creationId="{6815C548-7118-485C-9F94-632AA13D3D83}"/>
          </ac:spMkLst>
        </pc:spChg>
        <pc:grpChg chg="add del">
          <ac:chgData name="Damian Kurpiewski" userId="a6c40eeacb61fb23" providerId="LiveId" clId="{B5DD123D-ED90-4829-91C8-610F4036BBAD}" dt="2020-03-26T09:31:27.560" v="466" actId="26606"/>
          <ac:grpSpMkLst>
            <pc:docMk/>
            <pc:sldMk cId="144665165" sldId="325"/>
            <ac:grpSpMk id="10" creationId="{F87AAF7B-2090-475D-9C3E-FDC03DD87A88}"/>
          </ac:grpSpMkLst>
        </pc:grpChg>
        <pc:grpChg chg="add del">
          <ac:chgData name="Damian Kurpiewski" userId="a6c40eeacb61fb23" providerId="LiveId" clId="{B5DD123D-ED90-4829-91C8-610F4036BBAD}" dt="2020-03-26T09:31:39.393" v="468" actId="26606"/>
          <ac:grpSpMkLst>
            <pc:docMk/>
            <pc:sldMk cId="144665165" sldId="325"/>
            <ac:grpSpMk id="38" creationId="{B437F5FC-01F7-4EB4-81E7-C27D917E9554}"/>
          </ac:grpSpMkLst>
        </pc:grpChg>
        <pc:grpChg chg="add del">
          <ac:chgData name="Damian Kurpiewski" userId="a6c40eeacb61fb23" providerId="LiveId" clId="{B5DD123D-ED90-4829-91C8-610F4036BBAD}" dt="2020-03-26T09:31:50.680" v="469" actId="26606"/>
          <ac:grpSpMkLst>
            <pc:docMk/>
            <pc:sldMk cId="144665165" sldId="325"/>
            <ac:grpSpMk id="50" creationId="{4F1F7357-8633-4CE7-BF80-475EE8A2FAEA}"/>
          </ac:grpSpMkLst>
        </pc:grpChg>
        <pc:grpChg chg="add">
          <ac:chgData name="Damian Kurpiewski" userId="a6c40eeacb61fb23" providerId="LiveId" clId="{B5DD123D-ED90-4829-91C8-610F4036BBAD}" dt="2020-03-26T09:31:50.680" v="469" actId="26606"/>
          <ac:grpSpMkLst>
            <pc:docMk/>
            <pc:sldMk cId="144665165" sldId="325"/>
            <ac:grpSpMk id="78" creationId="{9CD7F906-9BCC-447D-B901-20F63333D1C4}"/>
          </ac:grpSpMkLst>
        </pc:grpChg>
        <pc:grpChg chg="add">
          <ac:chgData name="Damian Kurpiewski" userId="a6c40eeacb61fb23" providerId="LiveId" clId="{B5DD123D-ED90-4829-91C8-610F4036BBAD}" dt="2020-03-26T09:31:50.680" v="469" actId="26606"/>
          <ac:grpSpMkLst>
            <pc:docMk/>
            <pc:sldMk cId="144665165" sldId="325"/>
            <ac:grpSpMk id="101" creationId="{905D9A16-BB91-4097-BD0B-3B994C03A526}"/>
          </ac:grpSpMkLst>
        </pc:grpChg>
        <pc:graphicFrameChg chg="add mod modGraphic">
          <ac:chgData name="Damian Kurpiewski" userId="a6c40eeacb61fb23" providerId="LiveId" clId="{B5DD123D-ED90-4829-91C8-610F4036BBAD}" dt="2020-03-26T09:33:16.914" v="480" actId="115"/>
          <ac:graphicFrameMkLst>
            <pc:docMk/>
            <pc:sldMk cId="144665165" sldId="325"/>
            <ac:graphicFrameMk id="43" creationId="{2818150E-B5A7-48DE-ADC4-A0BCEE40767F}"/>
          </ac:graphicFrameMkLst>
        </pc:graphicFrameChg>
        <pc:cxnChg chg="add del">
          <ac:chgData name="Damian Kurpiewski" userId="a6c40eeacb61fb23" providerId="LiveId" clId="{B5DD123D-ED90-4829-91C8-610F4036BBAD}" dt="2020-03-26T09:31:27.560" v="466" actId="26606"/>
          <ac:cxnSpMkLst>
            <pc:docMk/>
            <pc:sldMk cId="144665165" sldId="325"/>
            <ac:cxnSpMk id="35" creationId="{68B6AB33-DFE6-4FE4-94FE-C9E25424AD16}"/>
          </ac:cxnSpMkLst>
        </pc:cxnChg>
      </pc:sldChg>
      <pc:sldChg chg="del">
        <pc:chgData name="Damian Kurpiewski" userId="a6c40eeacb61fb23" providerId="LiveId" clId="{B5DD123D-ED90-4829-91C8-610F4036BBAD}" dt="2020-03-26T09:02:25.192" v="35" actId="47"/>
        <pc:sldMkLst>
          <pc:docMk/>
          <pc:sldMk cId="144665165" sldId="325"/>
        </pc:sldMkLst>
      </pc:sldChg>
      <pc:sldChg chg="addSp modSp add mod">
        <pc:chgData name="Damian Kurpiewski" userId="a6c40eeacb61fb23" providerId="LiveId" clId="{B5DD123D-ED90-4829-91C8-610F4036BBAD}" dt="2020-03-26T09:38:07.292" v="597" actId="20577"/>
        <pc:sldMkLst>
          <pc:docMk/>
          <pc:sldMk cId="1258401767" sldId="326"/>
        </pc:sldMkLst>
        <pc:spChg chg="mod">
          <ac:chgData name="Damian Kurpiewski" userId="a6c40eeacb61fb23" providerId="LiveId" clId="{B5DD123D-ED90-4829-91C8-610F4036BBAD}" dt="2020-03-26T09:38:07.292" v="597" actId="20577"/>
          <ac:spMkLst>
            <pc:docMk/>
            <pc:sldMk cId="1258401767" sldId="326"/>
            <ac:spMk id="2" creationId="{8AFF32B0-27F2-45A7-8729-FF9B77AA8CCE}"/>
          </ac:spMkLst>
        </pc:spChg>
        <pc:spChg chg="add">
          <ac:chgData name="Damian Kurpiewski" userId="a6c40eeacb61fb23" providerId="LiveId" clId="{B5DD123D-ED90-4829-91C8-610F4036BBAD}" dt="2020-03-26T09:37:39.405" v="588"/>
          <ac:spMkLst>
            <pc:docMk/>
            <pc:sldMk cId="1258401767" sldId="326"/>
            <ac:spMk id="30" creationId="{0ABC8F4C-809A-4A13-BECF-D4E5AD1B7CD7}"/>
          </ac:spMkLst>
        </pc:spChg>
        <pc:graphicFrameChg chg="mod">
          <ac:chgData name="Damian Kurpiewski" userId="a6c40eeacb61fb23" providerId="LiveId" clId="{B5DD123D-ED90-4829-91C8-610F4036BBAD}" dt="2020-03-26T09:37:17.695" v="585" actId="20577"/>
          <ac:graphicFrameMkLst>
            <pc:docMk/>
            <pc:sldMk cId="1258401767" sldId="326"/>
            <ac:graphicFrameMk id="43" creationId="{2818150E-B5A7-48DE-ADC4-A0BCEE40767F}"/>
          </ac:graphicFrameMkLst>
        </pc:graphicFrameChg>
      </pc:sldChg>
      <pc:sldChg chg="addSp delSp modSp add mod setBg">
        <pc:chgData name="Damian Kurpiewski" userId="a6c40eeacb61fb23" providerId="LiveId" clId="{B5DD123D-ED90-4829-91C8-610F4036BBAD}" dt="2020-03-26T09:40:28.287" v="619" actId="27636"/>
        <pc:sldMkLst>
          <pc:docMk/>
          <pc:sldMk cId="4182747148" sldId="327"/>
        </pc:sldMkLst>
        <pc:spChg chg="mod">
          <ac:chgData name="Damian Kurpiewski" userId="a6c40eeacb61fb23" providerId="LiveId" clId="{B5DD123D-ED90-4829-91C8-610F4036BBAD}" dt="2020-03-26T09:40:28.287" v="619" actId="27636"/>
          <ac:spMkLst>
            <pc:docMk/>
            <pc:sldMk cId="4182747148" sldId="327"/>
            <ac:spMk id="2" creationId="{4A111A08-7F07-4031-A3B9-7FC7D212BFCE}"/>
          </ac:spMkLst>
        </pc:spChg>
        <pc:spChg chg="del mod">
          <ac:chgData name="Damian Kurpiewski" userId="a6c40eeacb61fb23" providerId="LiveId" clId="{B5DD123D-ED90-4829-91C8-610F4036BBAD}" dt="2020-03-26T09:39:59.956" v="610" actId="26606"/>
          <ac:spMkLst>
            <pc:docMk/>
            <pc:sldMk cId="4182747148" sldId="327"/>
            <ac:spMk id="3" creationId="{45A45A9C-17B9-4B61-9BD3-EB163633C2EC}"/>
          </ac:spMkLst>
        </pc:spChg>
        <pc:spChg chg="add">
          <ac:chgData name="Damian Kurpiewski" userId="a6c40eeacb61fb23" providerId="LiveId" clId="{B5DD123D-ED90-4829-91C8-610F4036BBAD}" dt="2020-03-26T09:39:59.956" v="610" actId="26606"/>
          <ac:spMkLst>
            <pc:docMk/>
            <pc:sldMk cId="4182747148" sldId="327"/>
            <ac:spMk id="10" creationId="{982413CC-69E6-4BDA-A88D-E4EF8F95B27D}"/>
          </ac:spMkLst>
        </pc:spChg>
        <pc:grpChg chg="add">
          <ac:chgData name="Damian Kurpiewski" userId="a6c40eeacb61fb23" providerId="LiveId" clId="{B5DD123D-ED90-4829-91C8-610F4036BBAD}" dt="2020-03-26T09:39:59.956" v="610" actId="26606"/>
          <ac:grpSpMkLst>
            <pc:docMk/>
            <pc:sldMk cId="4182747148" sldId="327"/>
            <ac:grpSpMk id="12" creationId="{4F1F7357-8633-4CE7-BF80-475EE8A2FAEA}"/>
          </ac:grpSpMkLst>
        </pc:grpChg>
        <pc:graphicFrameChg chg="add">
          <ac:chgData name="Damian Kurpiewski" userId="a6c40eeacb61fb23" providerId="LiveId" clId="{B5DD123D-ED90-4829-91C8-610F4036BBAD}" dt="2020-03-26T09:39:59.956" v="610" actId="26606"/>
          <ac:graphicFrameMkLst>
            <pc:docMk/>
            <pc:sldMk cId="4182747148" sldId="327"/>
            <ac:graphicFrameMk id="5" creationId="{E4DB8A9A-6A69-40D4-BEDF-F342781D6C7A}"/>
          </ac:graphicFrameMkLst>
        </pc:graphicFrameChg>
      </pc:sldChg>
      <pc:sldChg chg="addSp delSp modSp add mod setBg">
        <pc:chgData name="Damian Kurpiewski" userId="a6c40eeacb61fb23" providerId="LiveId" clId="{B5DD123D-ED90-4829-91C8-610F4036BBAD}" dt="2020-03-26T09:47:17.696" v="692" actId="1076"/>
        <pc:sldMkLst>
          <pc:docMk/>
          <pc:sldMk cId="4180312951" sldId="328"/>
        </pc:sldMkLst>
        <pc:spChg chg="mod">
          <ac:chgData name="Damian Kurpiewski" userId="a6c40eeacb61fb23" providerId="LiveId" clId="{B5DD123D-ED90-4829-91C8-610F4036BBAD}" dt="2020-03-26T09:44:52.131" v="651" actId="26606"/>
          <ac:spMkLst>
            <pc:docMk/>
            <pc:sldMk cId="4180312951" sldId="328"/>
            <ac:spMk id="2" creationId="{562D064F-F04D-4285-8881-5F178EF338DF}"/>
          </ac:spMkLst>
        </pc:spChg>
        <pc:spChg chg="mod">
          <ac:chgData name="Damian Kurpiewski" userId="a6c40eeacb61fb23" providerId="LiveId" clId="{B5DD123D-ED90-4829-91C8-610F4036BBAD}" dt="2020-03-26T09:45:45.164" v="668" actId="120"/>
          <ac:spMkLst>
            <pc:docMk/>
            <pc:sldMk cId="4180312951" sldId="328"/>
            <ac:spMk id="3" creationId="{4F4E47F0-F664-4443-958D-EDB596AEB157}"/>
          </ac:spMkLst>
        </pc:spChg>
        <pc:spChg chg="add del">
          <ac:chgData name="Damian Kurpiewski" userId="a6c40eeacb61fb23" providerId="LiveId" clId="{B5DD123D-ED90-4829-91C8-610F4036BBAD}" dt="2020-03-26T09:44:52.113" v="650" actId="26606"/>
          <ac:spMkLst>
            <pc:docMk/>
            <pc:sldMk cId="4180312951" sldId="328"/>
            <ac:spMk id="8" creationId="{E2366EBA-92FD-44AE-87A9-25E5135EB2C9}"/>
          </ac:spMkLst>
        </pc:spChg>
        <pc:spChg chg="add del">
          <ac:chgData name="Damian Kurpiewski" userId="a6c40eeacb61fb23" providerId="LiveId" clId="{B5DD123D-ED90-4829-91C8-610F4036BBAD}" dt="2020-03-26T09:44:50.307" v="648" actId="26606"/>
          <ac:spMkLst>
            <pc:docMk/>
            <pc:sldMk cId="4180312951" sldId="328"/>
            <ac:spMk id="10" creationId="{828D1E49-2A21-4A83-A0E0-FB1597B4B2ED}"/>
          </ac:spMkLst>
        </pc:spChg>
        <pc:spChg chg="add">
          <ac:chgData name="Damian Kurpiewski" userId="a6c40eeacb61fb23" providerId="LiveId" clId="{B5DD123D-ED90-4829-91C8-610F4036BBAD}" dt="2020-03-26T09:44:52.131" v="651" actId="26606"/>
          <ac:spMkLst>
            <pc:docMk/>
            <pc:sldMk cId="4180312951" sldId="328"/>
            <ac:spMk id="33" creationId="{BC2574CF-1D35-4994-87BD-5A3378E1AB34}"/>
          </ac:spMkLst>
        </pc:spChg>
        <pc:spChg chg="add del">
          <ac:chgData name="Damian Kurpiewski" userId="a6c40eeacb61fb23" providerId="LiveId" clId="{B5DD123D-ED90-4829-91C8-610F4036BBAD}" dt="2020-03-26T09:44:50.307" v="648" actId="26606"/>
          <ac:spMkLst>
            <pc:docMk/>
            <pc:sldMk cId="4180312951" sldId="328"/>
            <ac:spMk id="35" creationId="{E972DE0D-2E53-4159-ABD3-C601524262C2}"/>
          </ac:spMkLst>
        </pc:spChg>
        <pc:spChg chg="add del">
          <ac:chgData name="Damian Kurpiewski" userId="a6c40eeacb61fb23" providerId="LiveId" clId="{B5DD123D-ED90-4829-91C8-610F4036BBAD}" dt="2020-03-26T09:44:52.113" v="650" actId="26606"/>
          <ac:spMkLst>
            <pc:docMk/>
            <pc:sldMk cId="4180312951" sldId="328"/>
            <ac:spMk id="58" creationId="{7C462C46-EFB7-4580-9921-DFC346FCC3C2}"/>
          </ac:spMkLst>
        </pc:spChg>
        <pc:spChg chg="add del">
          <ac:chgData name="Damian Kurpiewski" userId="a6c40eeacb61fb23" providerId="LiveId" clId="{B5DD123D-ED90-4829-91C8-610F4036BBAD}" dt="2020-03-26T09:44:52.113" v="650" actId="26606"/>
          <ac:spMkLst>
            <pc:docMk/>
            <pc:sldMk cId="4180312951" sldId="328"/>
            <ac:spMk id="59" creationId="{B8B918B4-AB10-4E3A-916E-A9625586EA47}"/>
          </ac:spMkLst>
        </pc:spChg>
        <pc:spChg chg="add mod">
          <ac:chgData name="Damian Kurpiewski" userId="a6c40eeacb61fb23" providerId="LiveId" clId="{B5DD123D-ED90-4829-91C8-610F4036BBAD}" dt="2020-03-26T09:47:17.696" v="692" actId="1076"/>
          <ac:spMkLst>
            <pc:docMk/>
            <pc:sldMk cId="4180312951" sldId="328"/>
            <ac:spMk id="60" creationId="{807FB66A-8303-49BE-A851-2977C3C9EC4B}"/>
          </ac:spMkLst>
        </pc:spChg>
        <pc:spChg chg="add">
          <ac:chgData name="Damian Kurpiewski" userId="a6c40eeacb61fb23" providerId="LiveId" clId="{B5DD123D-ED90-4829-91C8-610F4036BBAD}" dt="2020-03-26T09:44:52.131" v="651" actId="26606"/>
          <ac:spMkLst>
            <pc:docMk/>
            <pc:sldMk cId="4180312951" sldId="328"/>
            <ac:spMk id="61" creationId="{D75627FE-0AC5-4349-AC08-45A58BEC9B8C}"/>
          </ac:spMkLst>
        </pc:spChg>
        <pc:grpChg chg="add del">
          <ac:chgData name="Damian Kurpiewski" userId="a6c40eeacb61fb23" providerId="LiveId" clId="{B5DD123D-ED90-4829-91C8-610F4036BBAD}" dt="2020-03-26T09:44:50.307" v="648" actId="26606"/>
          <ac:grpSpMkLst>
            <pc:docMk/>
            <pc:sldMk cId="4180312951" sldId="328"/>
            <ac:grpSpMk id="12" creationId="{088B852E-5494-418B-A833-75CF016A9E20}"/>
          </ac:grpSpMkLst>
        </pc:grpChg>
        <pc:grpChg chg="add del">
          <ac:chgData name="Damian Kurpiewski" userId="a6c40eeacb61fb23" providerId="LiveId" clId="{B5DD123D-ED90-4829-91C8-610F4036BBAD}" dt="2020-03-26T09:44:52.113" v="650" actId="26606"/>
          <ac:grpSpMkLst>
            <pc:docMk/>
            <pc:sldMk cId="4180312951" sldId="328"/>
            <ac:grpSpMk id="37" creationId="{B437F5FC-01F7-4EB4-81E7-C27D917E9554}"/>
          </ac:grpSpMkLst>
        </pc:grpChg>
        <pc:grpChg chg="add">
          <ac:chgData name="Damian Kurpiewski" userId="a6c40eeacb61fb23" providerId="LiveId" clId="{B5DD123D-ED90-4829-91C8-610F4036BBAD}" dt="2020-03-26T09:44:52.131" v="651" actId="26606"/>
          <ac:grpSpMkLst>
            <pc:docMk/>
            <pc:sldMk cId="4180312951" sldId="328"/>
            <ac:grpSpMk id="62" creationId="{F87AAF7B-2090-475D-9C3E-FDC03DD87A88}"/>
          </ac:grpSpMkLst>
        </pc:grpChg>
        <pc:picChg chg="add del">
          <ac:chgData name="Damian Kurpiewski" userId="a6c40eeacb61fb23" providerId="LiveId" clId="{B5DD123D-ED90-4829-91C8-610F4036BBAD}" dt="2020-03-26T09:44:50.307" v="648" actId="26606"/>
          <ac:picMkLst>
            <pc:docMk/>
            <pc:sldMk cId="4180312951" sldId="328"/>
            <ac:picMk id="7" creationId="{003F36A0-CB85-4D9C-A30B-7EFA405A06AD}"/>
          </ac:picMkLst>
        </pc:picChg>
        <pc:cxnChg chg="add">
          <ac:chgData name="Damian Kurpiewski" userId="a6c40eeacb61fb23" providerId="LiveId" clId="{B5DD123D-ED90-4829-91C8-610F4036BBAD}" dt="2020-03-26T09:44:52.131" v="651" actId="26606"/>
          <ac:cxnSpMkLst>
            <pc:docMk/>
            <pc:sldMk cId="4180312951" sldId="328"/>
            <ac:cxnSpMk id="64" creationId="{68B6AB33-DFE6-4FE4-94FE-C9E25424AD16}"/>
          </ac:cxnSpMkLst>
        </pc:cxnChg>
      </pc:sldChg>
      <pc:sldChg chg="addSp modSp add mod">
        <pc:chgData name="Damian Kurpiewski" userId="a6c40eeacb61fb23" providerId="LiveId" clId="{B5DD123D-ED90-4829-91C8-610F4036BBAD}" dt="2020-03-26T09:47:22.426" v="693"/>
        <pc:sldMkLst>
          <pc:docMk/>
          <pc:sldMk cId="3076074898" sldId="329"/>
        </pc:sldMkLst>
        <pc:spChg chg="mod">
          <ac:chgData name="Damian Kurpiewski" userId="a6c40eeacb61fb23" providerId="LiveId" clId="{B5DD123D-ED90-4829-91C8-610F4036BBAD}" dt="2020-03-26T09:46:20.178" v="673" actId="20577"/>
          <ac:spMkLst>
            <pc:docMk/>
            <pc:sldMk cId="3076074898" sldId="329"/>
            <ac:spMk id="3" creationId="{4F4E47F0-F664-4443-958D-EDB596AEB157}"/>
          </ac:spMkLst>
        </pc:spChg>
        <pc:spChg chg="add">
          <ac:chgData name="Damian Kurpiewski" userId="a6c40eeacb61fb23" providerId="LiveId" clId="{B5DD123D-ED90-4829-91C8-610F4036BBAD}" dt="2020-03-26T09:47:22.426" v="693"/>
          <ac:spMkLst>
            <pc:docMk/>
            <pc:sldMk cId="3076074898" sldId="329"/>
            <ac:spMk id="32" creationId="{02E4BADE-00CA-4D22-8437-A37C98E6971A}"/>
          </ac:spMkLst>
        </pc:spChg>
      </pc:sldChg>
      <pc:sldChg chg="addSp delSp modSp add mod setBg">
        <pc:chgData name="Damian Kurpiewski" userId="a6c40eeacb61fb23" providerId="LiveId" clId="{B5DD123D-ED90-4829-91C8-610F4036BBAD}" dt="2020-03-26T09:48:22.826" v="699" actId="478"/>
        <pc:sldMkLst>
          <pc:docMk/>
          <pc:sldMk cId="1238771003" sldId="330"/>
        </pc:sldMkLst>
        <pc:spChg chg="add del mod">
          <ac:chgData name="Damian Kurpiewski" userId="a6c40eeacb61fb23" providerId="LiveId" clId="{B5DD123D-ED90-4829-91C8-610F4036BBAD}" dt="2020-03-26T09:48:22.826" v="699" actId="478"/>
          <ac:spMkLst>
            <pc:docMk/>
            <pc:sldMk cId="1238771003" sldId="330"/>
            <ac:spMk id="4" creationId="{D84E2264-E447-4692-831D-19BB69F69476}"/>
          </ac:spMkLst>
        </pc:spChg>
        <pc:spChg chg="add">
          <ac:chgData name="Damian Kurpiewski" userId="a6c40eeacb61fb23" providerId="LiveId" clId="{B5DD123D-ED90-4829-91C8-610F4036BBAD}" dt="2020-03-26T09:48:14.694" v="698" actId="26606"/>
          <ac:spMkLst>
            <pc:docMk/>
            <pc:sldMk cId="1238771003" sldId="330"/>
            <ac:spMk id="32" creationId="{C40B6375-7479-45C4-8B99-EA1CF75F31E2}"/>
          </ac:spMkLst>
        </pc:spChg>
        <pc:grpChg chg="add">
          <ac:chgData name="Damian Kurpiewski" userId="a6c40eeacb61fb23" providerId="LiveId" clId="{B5DD123D-ED90-4829-91C8-610F4036BBAD}" dt="2020-03-26T09:48:14.694" v="698" actId="26606"/>
          <ac:grpSpMkLst>
            <pc:docMk/>
            <pc:sldMk cId="1238771003" sldId="330"/>
            <ac:grpSpMk id="9" creationId="{9EA06921-3C0C-4126-AF75-9499D48390C3}"/>
          </ac:grpSpMkLst>
        </pc:grpChg>
        <pc:picChg chg="add mod">
          <ac:chgData name="Damian Kurpiewski" userId="a6c40eeacb61fb23" providerId="LiveId" clId="{B5DD123D-ED90-4829-91C8-610F4036BBAD}" dt="2020-03-26T09:48:14.694" v="698" actId="26606"/>
          <ac:picMkLst>
            <pc:docMk/>
            <pc:sldMk cId="1238771003" sldId="330"/>
            <ac:picMk id="3" creationId="{B413DBFB-A8F5-4205-974C-D8A14D2419BE}"/>
          </ac:picMkLst>
        </pc:picChg>
      </pc:sldChg>
      <pc:sldChg chg="addSp delSp modSp add mod setBg setClrOvrMap">
        <pc:chgData name="Damian Kurpiewski" userId="a6c40eeacb61fb23" providerId="LiveId" clId="{B5DD123D-ED90-4829-91C8-610F4036BBAD}" dt="2020-03-26T09:49:32.768" v="714" actId="26606"/>
        <pc:sldMkLst>
          <pc:docMk/>
          <pc:sldMk cId="2641274467" sldId="331"/>
        </pc:sldMkLst>
        <pc:spChg chg="mod">
          <ac:chgData name="Damian Kurpiewski" userId="a6c40eeacb61fb23" providerId="LiveId" clId="{B5DD123D-ED90-4829-91C8-610F4036BBAD}" dt="2020-03-26T09:49:32.734" v="713" actId="26606"/>
          <ac:spMkLst>
            <pc:docMk/>
            <pc:sldMk cId="2641274467" sldId="331"/>
            <ac:spMk id="2" creationId="{D8A1D293-47D3-41E0-9DCE-2F65226134F0}"/>
          </ac:spMkLst>
        </pc:spChg>
        <pc:spChg chg="del mod">
          <ac:chgData name="Damian Kurpiewski" userId="a6c40eeacb61fb23" providerId="LiveId" clId="{B5DD123D-ED90-4829-91C8-610F4036BBAD}" dt="2020-03-26T09:49:23.591" v="709" actId="478"/>
          <ac:spMkLst>
            <pc:docMk/>
            <pc:sldMk cId="2641274467" sldId="331"/>
            <ac:spMk id="3" creationId="{759D46AE-06A2-447F-8B83-C1474F3E3F7A}"/>
          </ac:spMkLst>
        </pc:spChg>
        <pc:spChg chg="add del">
          <ac:chgData name="Damian Kurpiewski" userId="a6c40eeacb61fb23" providerId="LiveId" clId="{B5DD123D-ED90-4829-91C8-610F4036BBAD}" dt="2020-03-26T09:49:13.134" v="705" actId="26606"/>
          <ac:spMkLst>
            <pc:docMk/>
            <pc:sldMk cId="2641274467" sldId="331"/>
            <ac:spMk id="34" creationId="{6BDBA639-2A71-4A60-A71A-FF1836F546CE}"/>
          </ac:spMkLst>
        </pc:spChg>
        <pc:spChg chg="add del">
          <ac:chgData name="Damian Kurpiewski" userId="a6c40eeacb61fb23" providerId="LiveId" clId="{B5DD123D-ED90-4829-91C8-610F4036BBAD}" dt="2020-03-26T09:49:13.134" v="705" actId="26606"/>
          <ac:spMkLst>
            <pc:docMk/>
            <pc:sldMk cId="2641274467" sldId="331"/>
            <ac:spMk id="57" creationId="{D9C506D7-84CB-4057-A44A-465313E78538}"/>
          </ac:spMkLst>
        </pc:spChg>
        <pc:spChg chg="add del">
          <ac:chgData name="Damian Kurpiewski" userId="a6c40eeacb61fb23" providerId="LiveId" clId="{B5DD123D-ED90-4829-91C8-610F4036BBAD}" dt="2020-03-26T09:49:13.134" v="705" actId="26606"/>
          <ac:spMkLst>
            <pc:docMk/>
            <pc:sldMk cId="2641274467" sldId="331"/>
            <ac:spMk id="59" creationId="{7842FC68-61FD-4700-8A22-BB8B071884DB}"/>
          </ac:spMkLst>
        </pc:spChg>
        <pc:spChg chg="add del">
          <ac:chgData name="Damian Kurpiewski" userId="a6c40eeacb61fb23" providerId="LiveId" clId="{B5DD123D-ED90-4829-91C8-610F4036BBAD}" dt="2020-03-26T09:49:14.234" v="707" actId="26606"/>
          <ac:spMkLst>
            <pc:docMk/>
            <pc:sldMk cId="2641274467" sldId="331"/>
            <ac:spMk id="63" creationId="{10CE3618-1D7A-4256-B2AF-9DB692996C65}"/>
          </ac:spMkLst>
        </pc:spChg>
        <pc:spChg chg="add del">
          <ac:chgData name="Damian Kurpiewski" userId="a6c40eeacb61fb23" providerId="LiveId" clId="{B5DD123D-ED90-4829-91C8-610F4036BBAD}" dt="2020-03-26T09:49:14.234" v="707" actId="26606"/>
          <ac:spMkLst>
            <pc:docMk/>
            <pc:sldMk cId="2641274467" sldId="331"/>
            <ac:spMk id="65" creationId="{3F39476B-1A6D-47CB-AC7A-FB87EF003323}"/>
          </ac:spMkLst>
        </pc:spChg>
        <pc:spChg chg="add del">
          <ac:chgData name="Damian Kurpiewski" userId="a6c40eeacb61fb23" providerId="LiveId" clId="{B5DD123D-ED90-4829-91C8-610F4036BBAD}" dt="2020-03-26T09:49:32.768" v="714" actId="26606"/>
          <ac:spMkLst>
            <pc:docMk/>
            <pc:sldMk cId="2641274467" sldId="331"/>
            <ac:spMk id="69" creationId="{6BDBA639-2A71-4A60-A71A-FF1836F546CE}"/>
          </ac:spMkLst>
        </pc:spChg>
        <pc:spChg chg="add del">
          <ac:chgData name="Damian Kurpiewski" userId="a6c40eeacb61fb23" providerId="LiveId" clId="{B5DD123D-ED90-4829-91C8-610F4036BBAD}" dt="2020-03-26T09:49:32.768" v="714" actId="26606"/>
          <ac:spMkLst>
            <pc:docMk/>
            <pc:sldMk cId="2641274467" sldId="331"/>
            <ac:spMk id="72" creationId="{D9C506D7-84CB-4057-A44A-465313E78538}"/>
          </ac:spMkLst>
        </pc:spChg>
        <pc:spChg chg="add del">
          <ac:chgData name="Damian Kurpiewski" userId="a6c40eeacb61fb23" providerId="LiveId" clId="{B5DD123D-ED90-4829-91C8-610F4036BBAD}" dt="2020-03-26T09:49:32.768" v="714" actId="26606"/>
          <ac:spMkLst>
            <pc:docMk/>
            <pc:sldMk cId="2641274467" sldId="331"/>
            <ac:spMk id="73" creationId="{7842FC68-61FD-4700-8A22-BB8B071884DB}"/>
          </ac:spMkLst>
        </pc:spChg>
        <pc:spChg chg="add del">
          <ac:chgData name="Damian Kurpiewski" userId="a6c40eeacb61fb23" providerId="LiveId" clId="{B5DD123D-ED90-4829-91C8-610F4036BBAD}" dt="2020-03-26T09:49:30.084" v="711" actId="26606"/>
          <ac:spMkLst>
            <pc:docMk/>
            <pc:sldMk cId="2641274467" sldId="331"/>
            <ac:spMk id="104" creationId="{6BDBA639-2A71-4A60-A71A-FF1836F546CE}"/>
          </ac:spMkLst>
        </pc:spChg>
        <pc:spChg chg="add del">
          <ac:chgData name="Damian Kurpiewski" userId="a6c40eeacb61fb23" providerId="LiveId" clId="{B5DD123D-ED90-4829-91C8-610F4036BBAD}" dt="2020-03-26T09:49:30.084" v="711" actId="26606"/>
          <ac:spMkLst>
            <pc:docMk/>
            <pc:sldMk cId="2641274467" sldId="331"/>
            <ac:spMk id="127" creationId="{D9C506D7-84CB-4057-A44A-465313E78538}"/>
          </ac:spMkLst>
        </pc:spChg>
        <pc:spChg chg="add del">
          <ac:chgData name="Damian Kurpiewski" userId="a6c40eeacb61fb23" providerId="LiveId" clId="{B5DD123D-ED90-4829-91C8-610F4036BBAD}" dt="2020-03-26T09:49:30.084" v="711" actId="26606"/>
          <ac:spMkLst>
            <pc:docMk/>
            <pc:sldMk cId="2641274467" sldId="331"/>
            <ac:spMk id="129" creationId="{7842FC68-61FD-4700-8A22-BB8B071884DB}"/>
          </ac:spMkLst>
        </pc:spChg>
        <pc:spChg chg="add del">
          <ac:chgData name="Damian Kurpiewski" userId="a6c40eeacb61fb23" providerId="LiveId" clId="{B5DD123D-ED90-4829-91C8-610F4036BBAD}" dt="2020-03-26T09:49:32.734" v="713" actId="26606"/>
          <ac:spMkLst>
            <pc:docMk/>
            <pc:sldMk cId="2641274467" sldId="331"/>
            <ac:spMk id="133" creationId="{3F68D903-F26B-46F9-911C-92FEC6A69E56}"/>
          </ac:spMkLst>
        </pc:spChg>
        <pc:spChg chg="add">
          <ac:chgData name="Damian Kurpiewski" userId="a6c40eeacb61fb23" providerId="LiveId" clId="{B5DD123D-ED90-4829-91C8-610F4036BBAD}" dt="2020-03-26T09:49:32.768" v="714" actId="26606"/>
          <ac:spMkLst>
            <pc:docMk/>
            <pc:sldMk cId="2641274467" sldId="331"/>
            <ac:spMk id="140" creationId="{6BDBA639-2A71-4A60-A71A-FF1836F546CE}"/>
          </ac:spMkLst>
        </pc:spChg>
        <pc:spChg chg="add">
          <ac:chgData name="Damian Kurpiewski" userId="a6c40eeacb61fb23" providerId="LiveId" clId="{B5DD123D-ED90-4829-91C8-610F4036BBAD}" dt="2020-03-26T09:49:32.768" v="714" actId="26606"/>
          <ac:spMkLst>
            <pc:docMk/>
            <pc:sldMk cId="2641274467" sldId="331"/>
            <ac:spMk id="142" creationId="{D9C506D7-84CB-4057-A44A-465313E78538}"/>
          </ac:spMkLst>
        </pc:spChg>
        <pc:spChg chg="add">
          <ac:chgData name="Damian Kurpiewski" userId="a6c40eeacb61fb23" providerId="LiveId" clId="{B5DD123D-ED90-4829-91C8-610F4036BBAD}" dt="2020-03-26T09:49:32.768" v="714" actId="26606"/>
          <ac:spMkLst>
            <pc:docMk/>
            <pc:sldMk cId="2641274467" sldId="331"/>
            <ac:spMk id="143" creationId="{7842FC68-61FD-4700-8A22-BB8B071884DB}"/>
          </ac:spMkLst>
        </pc:spChg>
        <pc:grpChg chg="add del">
          <ac:chgData name="Damian Kurpiewski" userId="a6c40eeacb61fb23" providerId="LiveId" clId="{B5DD123D-ED90-4829-91C8-610F4036BBAD}" dt="2020-03-26T09:49:13.134" v="705" actId="26606"/>
          <ac:grpSpMkLst>
            <pc:docMk/>
            <pc:sldMk cId="2641274467" sldId="331"/>
            <ac:grpSpMk id="8" creationId="{84DB7353-7D7A-431B-A5B6-A3845E6F2BB2}"/>
          </ac:grpSpMkLst>
        </pc:grpChg>
        <pc:grpChg chg="add del">
          <ac:chgData name="Damian Kurpiewski" userId="a6c40eeacb61fb23" providerId="LiveId" clId="{B5DD123D-ED90-4829-91C8-610F4036BBAD}" dt="2020-03-26T09:49:13.134" v="705" actId="26606"/>
          <ac:grpSpMkLst>
            <pc:docMk/>
            <pc:sldMk cId="2641274467" sldId="331"/>
            <ac:grpSpMk id="29" creationId="{1B24766B-81CA-44C7-BF11-77A12BA42411}"/>
          </ac:grpSpMkLst>
        </pc:grpChg>
        <pc:grpChg chg="add del">
          <ac:chgData name="Damian Kurpiewski" userId="a6c40eeacb61fb23" providerId="LiveId" clId="{B5DD123D-ED90-4829-91C8-610F4036BBAD}" dt="2020-03-26T09:49:13.134" v="705" actId="26606"/>
          <ac:grpSpMkLst>
            <pc:docMk/>
            <pc:sldMk cId="2641274467" sldId="331"/>
            <ac:grpSpMk id="36" creationId="{5E208A8B-5EBD-4532-BE72-26414FA7CFF6}"/>
          </ac:grpSpMkLst>
        </pc:grpChg>
        <pc:grpChg chg="add del">
          <ac:chgData name="Damian Kurpiewski" userId="a6c40eeacb61fb23" providerId="LiveId" clId="{B5DD123D-ED90-4829-91C8-610F4036BBAD}" dt="2020-03-26T09:49:14.234" v="707" actId="26606"/>
          <ac:grpSpMkLst>
            <pc:docMk/>
            <pc:sldMk cId="2641274467" sldId="331"/>
            <ac:grpSpMk id="61" creationId="{84DB7353-7D7A-431B-A5B6-A3845E6F2BB2}"/>
          </ac:grpSpMkLst>
        </pc:grpChg>
        <pc:grpChg chg="add del">
          <ac:chgData name="Damian Kurpiewski" userId="a6c40eeacb61fb23" providerId="LiveId" clId="{B5DD123D-ED90-4829-91C8-610F4036BBAD}" dt="2020-03-26T09:49:14.234" v="707" actId="26606"/>
          <ac:grpSpMkLst>
            <pc:docMk/>
            <pc:sldMk cId="2641274467" sldId="331"/>
            <ac:grpSpMk id="62" creationId="{1B24766B-81CA-44C7-BF11-77A12BA42411}"/>
          </ac:grpSpMkLst>
        </pc:grpChg>
        <pc:grpChg chg="add del">
          <ac:chgData name="Damian Kurpiewski" userId="a6c40eeacb61fb23" providerId="LiveId" clId="{B5DD123D-ED90-4829-91C8-610F4036BBAD}" dt="2020-03-26T09:49:14.234" v="707" actId="26606"/>
          <ac:grpSpMkLst>
            <pc:docMk/>
            <pc:sldMk cId="2641274467" sldId="331"/>
            <ac:grpSpMk id="64" creationId="{D91A9185-A7D5-460B-98BC-0BF2EBD3EEBE}"/>
          </ac:grpSpMkLst>
        </pc:grpChg>
        <pc:grpChg chg="add del">
          <ac:chgData name="Damian Kurpiewski" userId="a6c40eeacb61fb23" providerId="LiveId" clId="{B5DD123D-ED90-4829-91C8-610F4036BBAD}" dt="2020-03-26T09:49:32.768" v="714" actId="26606"/>
          <ac:grpSpMkLst>
            <pc:docMk/>
            <pc:sldMk cId="2641274467" sldId="331"/>
            <ac:grpSpMk id="67" creationId="{84DB7353-7D7A-431B-A5B6-A3845E6F2BB2}"/>
          </ac:grpSpMkLst>
        </pc:grpChg>
        <pc:grpChg chg="add del">
          <ac:chgData name="Damian Kurpiewski" userId="a6c40eeacb61fb23" providerId="LiveId" clId="{B5DD123D-ED90-4829-91C8-610F4036BBAD}" dt="2020-03-26T09:49:32.768" v="714" actId="26606"/>
          <ac:grpSpMkLst>
            <pc:docMk/>
            <pc:sldMk cId="2641274467" sldId="331"/>
            <ac:grpSpMk id="68" creationId="{1B24766B-81CA-44C7-BF11-77A12BA42411}"/>
          </ac:grpSpMkLst>
        </pc:grpChg>
        <pc:grpChg chg="add del">
          <ac:chgData name="Damian Kurpiewski" userId="a6c40eeacb61fb23" providerId="LiveId" clId="{B5DD123D-ED90-4829-91C8-610F4036BBAD}" dt="2020-03-26T09:49:32.768" v="714" actId="26606"/>
          <ac:grpSpMkLst>
            <pc:docMk/>
            <pc:sldMk cId="2641274467" sldId="331"/>
            <ac:grpSpMk id="70" creationId="{5E208A8B-5EBD-4532-BE72-26414FA7CFF6}"/>
          </ac:grpSpMkLst>
        </pc:grpChg>
        <pc:grpChg chg="add del">
          <ac:chgData name="Damian Kurpiewski" userId="a6c40eeacb61fb23" providerId="LiveId" clId="{B5DD123D-ED90-4829-91C8-610F4036BBAD}" dt="2020-03-26T09:49:30.084" v="711" actId="26606"/>
          <ac:grpSpMkLst>
            <pc:docMk/>
            <pc:sldMk cId="2641274467" sldId="331"/>
            <ac:grpSpMk id="78" creationId="{84DB7353-7D7A-431B-A5B6-A3845E6F2BB2}"/>
          </ac:grpSpMkLst>
        </pc:grpChg>
        <pc:grpChg chg="add del">
          <ac:chgData name="Damian Kurpiewski" userId="a6c40eeacb61fb23" providerId="LiveId" clId="{B5DD123D-ED90-4829-91C8-610F4036BBAD}" dt="2020-03-26T09:49:30.084" v="711" actId="26606"/>
          <ac:grpSpMkLst>
            <pc:docMk/>
            <pc:sldMk cId="2641274467" sldId="331"/>
            <ac:grpSpMk id="99" creationId="{1B24766B-81CA-44C7-BF11-77A12BA42411}"/>
          </ac:grpSpMkLst>
        </pc:grpChg>
        <pc:grpChg chg="add del">
          <ac:chgData name="Damian Kurpiewski" userId="a6c40eeacb61fb23" providerId="LiveId" clId="{B5DD123D-ED90-4829-91C8-610F4036BBAD}" dt="2020-03-26T09:49:30.084" v="711" actId="26606"/>
          <ac:grpSpMkLst>
            <pc:docMk/>
            <pc:sldMk cId="2641274467" sldId="331"/>
            <ac:grpSpMk id="106" creationId="{5E208A8B-5EBD-4532-BE72-26414FA7CFF6}"/>
          </ac:grpSpMkLst>
        </pc:grpChg>
        <pc:grpChg chg="add del">
          <ac:chgData name="Damian Kurpiewski" userId="a6c40eeacb61fb23" providerId="LiveId" clId="{B5DD123D-ED90-4829-91C8-610F4036BBAD}" dt="2020-03-26T09:49:32.734" v="713" actId="26606"/>
          <ac:grpSpMkLst>
            <pc:docMk/>
            <pc:sldMk cId="2641274467" sldId="331"/>
            <ac:grpSpMk id="131" creationId="{84DB7353-7D7A-431B-A5B6-A3845E6F2BB2}"/>
          </ac:grpSpMkLst>
        </pc:grpChg>
        <pc:grpChg chg="add del">
          <ac:chgData name="Damian Kurpiewski" userId="a6c40eeacb61fb23" providerId="LiveId" clId="{B5DD123D-ED90-4829-91C8-610F4036BBAD}" dt="2020-03-26T09:49:32.734" v="713" actId="26606"/>
          <ac:grpSpMkLst>
            <pc:docMk/>
            <pc:sldMk cId="2641274467" sldId="331"/>
            <ac:grpSpMk id="132" creationId="{1B24766B-81CA-44C7-BF11-77A12BA42411}"/>
          </ac:grpSpMkLst>
        </pc:grpChg>
        <pc:grpChg chg="add del">
          <ac:chgData name="Damian Kurpiewski" userId="a6c40eeacb61fb23" providerId="LiveId" clId="{B5DD123D-ED90-4829-91C8-610F4036BBAD}" dt="2020-03-26T09:49:32.734" v="713" actId="26606"/>
          <ac:grpSpMkLst>
            <pc:docMk/>
            <pc:sldMk cId="2641274467" sldId="331"/>
            <ac:grpSpMk id="134" creationId="{88E6E148-E023-4954-86E3-30141DFB5670}"/>
          </ac:grpSpMkLst>
        </pc:grpChg>
        <pc:grpChg chg="add del">
          <ac:chgData name="Damian Kurpiewski" userId="a6c40eeacb61fb23" providerId="LiveId" clId="{B5DD123D-ED90-4829-91C8-610F4036BBAD}" dt="2020-03-26T09:49:32.734" v="713" actId="26606"/>
          <ac:grpSpMkLst>
            <pc:docMk/>
            <pc:sldMk cId="2641274467" sldId="331"/>
            <ac:grpSpMk id="135" creationId="{1FB4E014-64CE-4D11-A129-94A1893FA661}"/>
          </ac:grpSpMkLst>
        </pc:grpChg>
        <pc:grpChg chg="add">
          <ac:chgData name="Damian Kurpiewski" userId="a6c40eeacb61fb23" providerId="LiveId" clId="{B5DD123D-ED90-4829-91C8-610F4036BBAD}" dt="2020-03-26T09:49:32.768" v="714" actId="26606"/>
          <ac:grpSpMkLst>
            <pc:docMk/>
            <pc:sldMk cId="2641274467" sldId="331"/>
            <ac:grpSpMk id="138" creationId="{84DB7353-7D7A-431B-A5B6-A3845E6F2BB2}"/>
          </ac:grpSpMkLst>
        </pc:grpChg>
        <pc:grpChg chg="add">
          <ac:chgData name="Damian Kurpiewski" userId="a6c40eeacb61fb23" providerId="LiveId" clId="{B5DD123D-ED90-4829-91C8-610F4036BBAD}" dt="2020-03-26T09:49:32.768" v="714" actId="26606"/>
          <ac:grpSpMkLst>
            <pc:docMk/>
            <pc:sldMk cId="2641274467" sldId="331"/>
            <ac:grpSpMk id="139" creationId="{1B24766B-81CA-44C7-BF11-77A12BA42411}"/>
          </ac:grpSpMkLst>
        </pc:grpChg>
        <pc:grpChg chg="add">
          <ac:chgData name="Damian Kurpiewski" userId="a6c40eeacb61fb23" providerId="LiveId" clId="{B5DD123D-ED90-4829-91C8-610F4036BBAD}" dt="2020-03-26T09:49:32.768" v="714" actId="26606"/>
          <ac:grpSpMkLst>
            <pc:docMk/>
            <pc:sldMk cId="2641274467" sldId="331"/>
            <ac:grpSpMk id="141" creationId="{5E208A8B-5EBD-4532-BE72-26414FA7CFF6}"/>
          </ac:grpSpMkLst>
        </pc:grpChg>
      </pc:sldChg>
      <pc:sldChg chg="modSp add mod ord">
        <pc:chgData name="Damian Kurpiewski" userId="a6c40eeacb61fb23" providerId="LiveId" clId="{B5DD123D-ED90-4829-91C8-610F4036BBAD}" dt="2020-03-26T09:50:50.892" v="738" actId="12"/>
        <pc:sldMkLst>
          <pc:docMk/>
          <pc:sldMk cId="3193943744" sldId="332"/>
        </pc:sldMkLst>
        <pc:spChg chg="mod">
          <ac:chgData name="Damian Kurpiewski" userId="a6c40eeacb61fb23" providerId="LiveId" clId="{B5DD123D-ED90-4829-91C8-610F4036BBAD}" dt="2020-03-26T09:50:38.691" v="736" actId="20577"/>
          <ac:spMkLst>
            <pc:docMk/>
            <pc:sldMk cId="3193943744" sldId="332"/>
            <ac:spMk id="2" creationId="{562D064F-F04D-4285-8881-5F178EF338DF}"/>
          </ac:spMkLst>
        </pc:spChg>
        <pc:spChg chg="mod">
          <ac:chgData name="Damian Kurpiewski" userId="a6c40eeacb61fb23" providerId="LiveId" clId="{B5DD123D-ED90-4829-91C8-610F4036BBAD}" dt="2020-03-26T09:50:50.892" v="738" actId="12"/>
          <ac:spMkLst>
            <pc:docMk/>
            <pc:sldMk cId="3193943744" sldId="332"/>
            <ac:spMk id="3" creationId="{4F4E47F0-F664-4443-958D-EDB596AEB157}"/>
          </ac:spMkLst>
        </pc:spChg>
      </pc:sldChg>
      <pc:sldChg chg="add del ord">
        <pc:chgData name="Damian Kurpiewski" userId="a6c40eeacb61fb23" providerId="LiveId" clId="{B5DD123D-ED90-4829-91C8-610F4036BBAD}" dt="2020-03-26T09:51:09.143" v="744"/>
        <pc:sldMkLst>
          <pc:docMk/>
          <pc:sldMk cId="3090471112" sldId="333"/>
        </pc:sldMkLst>
      </pc:sldChg>
      <pc:sldChg chg="modSp add mod ord">
        <pc:chgData name="Damian Kurpiewski" userId="a6c40eeacb61fb23" providerId="LiveId" clId="{B5DD123D-ED90-4829-91C8-610F4036BBAD}" dt="2020-03-26T09:51:29.633" v="750" actId="20577"/>
        <pc:sldMkLst>
          <pc:docMk/>
          <pc:sldMk cId="3930210391" sldId="333"/>
        </pc:sldMkLst>
        <pc:spChg chg="mod">
          <ac:chgData name="Damian Kurpiewski" userId="a6c40eeacb61fb23" providerId="LiveId" clId="{B5DD123D-ED90-4829-91C8-610F4036BBAD}" dt="2020-03-26T09:51:29.633" v="750" actId="20577"/>
          <ac:spMkLst>
            <pc:docMk/>
            <pc:sldMk cId="3930210391" sldId="333"/>
            <ac:spMk id="2" creationId="{D8A1D293-47D3-41E0-9DCE-2F65226134F0}"/>
          </ac:spMkLst>
        </pc:spChg>
      </pc:sldChg>
      <pc:sldChg chg="modSp add mod">
        <pc:chgData name="Damian Kurpiewski" userId="a6c40eeacb61fb23" providerId="LiveId" clId="{B5DD123D-ED90-4829-91C8-610F4036BBAD}" dt="2020-03-26T09:53:52.172" v="826" actId="20577"/>
        <pc:sldMkLst>
          <pc:docMk/>
          <pc:sldMk cId="937975503" sldId="334"/>
        </pc:sldMkLst>
        <pc:spChg chg="mod">
          <ac:chgData name="Damian Kurpiewski" userId="a6c40eeacb61fb23" providerId="LiveId" clId="{B5DD123D-ED90-4829-91C8-610F4036BBAD}" dt="2020-03-26T09:53:33.900" v="778" actId="27636"/>
          <ac:spMkLst>
            <pc:docMk/>
            <pc:sldMk cId="937975503" sldId="334"/>
            <ac:spMk id="2" creationId="{9D2BF21D-D5F6-4959-B721-379195665E6F}"/>
          </ac:spMkLst>
        </pc:spChg>
        <pc:spChg chg="mod">
          <ac:chgData name="Damian Kurpiewski" userId="a6c40eeacb61fb23" providerId="LiveId" clId="{B5DD123D-ED90-4829-91C8-610F4036BBAD}" dt="2020-03-26T09:53:52.172" v="826" actId="20577"/>
          <ac:spMkLst>
            <pc:docMk/>
            <pc:sldMk cId="937975503" sldId="334"/>
            <ac:spMk id="3" creationId="{E8E8358F-7053-4D64-A10E-F80594FDD11E}"/>
          </ac:spMkLst>
        </pc:spChg>
      </pc:sldChg>
      <pc:sldChg chg="addSp modSp add mod setBg">
        <pc:chgData name="Damian Kurpiewski" userId="a6c40eeacb61fb23" providerId="LiveId" clId="{B5DD123D-ED90-4829-91C8-610F4036BBAD}" dt="2020-03-26T09:58:24.045" v="875" actId="5793"/>
        <pc:sldMkLst>
          <pc:docMk/>
          <pc:sldMk cId="3247348446" sldId="335"/>
        </pc:sldMkLst>
        <pc:spChg chg="mod">
          <ac:chgData name="Damian Kurpiewski" userId="a6c40eeacb61fb23" providerId="LiveId" clId="{B5DD123D-ED90-4829-91C8-610F4036BBAD}" dt="2020-03-26T09:56:18.925" v="860" actId="26606"/>
          <ac:spMkLst>
            <pc:docMk/>
            <pc:sldMk cId="3247348446" sldId="335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09:58:24.045" v="875" actId="5793"/>
          <ac:spMkLst>
            <pc:docMk/>
            <pc:sldMk cId="3247348446" sldId="335"/>
            <ac:spMk id="3" creationId="{AE8B99AF-E8B7-4E9A-A164-7CD6F4305284}"/>
          </ac:spMkLst>
        </pc:spChg>
        <pc:spChg chg="add">
          <ac:chgData name="Damian Kurpiewski" userId="a6c40eeacb61fb23" providerId="LiveId" clId="{B5DD123D-ED90-4829-91C8-610F4036BBAD}" dt="2020-03-26T09:56:18.925" v="860" actId="26606"/>
          <ac:spMkLst>
            <pc:docMk/>
            <pc:sldMk cId="3247348446" sldId="335"/>
            <ac:spMk id="8" creationId="{E2366EBA-92FD-44AE-87A9-25E5135EB2C9}"/>
          </ac:spMkLst>
        </pc:spChg>
        <pc:spChg chg="add">
          <ac:chgData name="Damian Kurpiewski" userId="a6c40eeacb61fb23" providerId="LiveId" clId="{B5DD123D-ED90-4829-91C8-610F4036BBAD}" dt="2020-03-26T09:56:18.925" v="860" actId="26606"/>
          <ac:spMkLst>
            <pc:docMk/>
            <pc:sldMk cId="3247348446" sldId="335"/>
            <ac:spMk id="33" creationId="{7C462C46-EFB7-4580-9921-DFC346FCC3C2}"/>
          </ac:spMkLst>
        </pc:spChg>
        <pc:spChg chg="add">
          <ac:chgData name="Damian Kurpiewski" userId="a6c40eeacb61fb23" providerId="LiveId" clId="{B5DD123D-ED90-4829-91C8-610F4036BBAD}" dt="2020-03-26T09:56:18.925" v="860" actId="26606"/>
          <ac:spMkLst>
            <pc:docMk/>
            <pc:sldMk cId="3247348446" sldId="335"/>
            <ac:spMk id="35" creationId="{B8B918B4-AB10-4E3A-916E-A9625586EA47}"/>
          </ac:spMkLst>
        </pc:spChg>
        <pc:grpChg chg="add">
          <ac:chgData name="Damian Kurpiewski" userId="a6c40eeacb61fb23" providerId="LiveId" clId="{B5DD123D-ED90-4829-91C8-610F4036BBAD}" dt="2020-03-26T09:56:18.925" v="860" actId="26606"/>
          <ac:grpSpMkLst>
            <pc:docMk/>
            <pc:sldMk cId="3247348446" sldId="335"/>
            <ac:grpSpMk id="10" creationId="{B437F5FC-01F7-4EB4-81E7-C27D917E9554}"/>
          </ac:grpSpMkLst>
        </pc:grpChg>
      </pc:sldChg>
      <pc:sldChg chg="modSp add mod">
        <pc:chgData name="Damian Kurpiewski" userId="a6c40eeacb61fb23" providerId="LiveId" clId="{B5DD123D-ED90-4829-91C8-610F4036BBAD}" dt="2020-03-26T10:01:18.815" v="891" actId="108"/>
        <pc:sldMkLst>
          <pc:docMk/>
          <pc:sldMk cId="3441157712" sldId="336"/>
        </pc:sldMkLst>
        <pc:spChg chg="mod">
          <ac:chgData name="Damian Kurpiewski" userId="a6c40eeacb61fb23" providerId="LiveId" clId="{B5DD123D-ED90-4829-91C8-610F4036BBAD}" dt="2020-03-26T10:01:18.815" v="891" actId="108"/>
          <ac:spMkLst>
            <pc:docMk/>
            <pc:sldMk cId="3441157712" sldId="336"/>
            <ac:spMk id="3" creationId="{AE8B99AF-E8B7-4E9A-A164-7CD6F4305284}"/>
          </ac:spMkLst>
        </pc:spChg>
      </pc:sldChg>
      <pc:sldChg chg="modSp add mod">
        <pc:chgData name="Damian Kurpiewski" userId="a6c40eeacb61fb23" providerId="LiveId" clId="{B5DD123D-ED90-4829-91C8-610F4036BBAD}" dt="2020-03-26T10:02:57.928" v="917" actId="27636"/>
        <pc:sldMkLst>
          <pc:docMk/>
          <pc:sldMk cId="3078360814" sldId="337"/>
        </pc:sldMkLst>
        <pc:spChg chg="mod">
          <ac:chgData name="Damian Kurpiewski" userId="a6c40eeacb61fb23" providerId="LiveId" clId="{B5DD123D-ED90-4829-91C8-610F4036BBAD}" dt="2020-03-26T10:02:57.928" v="917" actId="27636"/>
          <ac:spMkLst>
            <pc:docMk/>
            <pc:sldMk cId="3078360814" sldId="337"/>
            <ac:spMk id="3" creationId="{AE8B99AF-E8B7-4E9A-A164-7CD6F4305284}"/>
          </ac:spMkLst>
        </pc:spChg>
      </pc:sldChg>
      <pc:sldChg chg="modSp add mod">
        <pc:chgData name="Damian Kurpiewski" userId="a6c40eeacb61fb23" providerId="LiveId" clId="{B5DD123D-ED90-4829-91C8-610F4036BBAD}" dt="2020-03-26T10:03:32.835" v="933" actId="20577"/>
        <pc:sldMkLst>
          <pc:docMk/>
          <pc:sldMk cId="3843048094" sldId="338"/>
        </pc:sldMkLst>
        <pc:spChg chg="mod">
          <ac:chgData name="Damian Kurpiewski" userId="a6c40eeacb61fb23" providerId="LiveId" clId="{B5DD123D-ED90-4829-91C8-610F4036BBAD}" dt="2020-03-26T10:03:32.835" v="933" actId="20577"/>
          <ac:spMkLst>
            <pc:docMk/>
            <pc:sldMk cId="3843048094" sldId="338"/>
            <ac:spMk id="3" creationId="{AE8B99AF-E8B7-4E9A-A164-7CD6F4305284}"/>
          </ac:spMkLst>
        </pc:spChg>
      </pc:sldChg>
      <pc:sldChg chg="modSp add mod">
        <pc:chgData name="Damian Kurpiewski" userId="a6c40eeacb61fb23" providerId="LiveId" clId="{B5DD123D-ED90-4829-91C8-610F4036BBAD}" dt="2020-03-26T10:04:08.562" v="942" actId="20577"/>
        <pc:sldMkLst>
          <pc:docMk/>
          <pc:sldMk cId="3484168480" sldId="339"/>
        </pc:sldMkLst>
        <pc:spChg chg="mod">
          <ac:chgData name="Damian Kurpiewski" userId="a6c40eeacb61fb23" providerId="LiveId" clId="{B5DD123D-ED90-4829-91C8-610F4036BBAD}" dt="2020-03-26T10:04:08.562" v="942" actId="20577"/>
          <ac:spMkLst>
            <pc:docMk/>
            <pc:sldMk cId="3484168480" sldId="339"/>
            <ac:spMk id="3" creationId="{AE8B99AF-E8B7-4E9A-A164-7CD6F4305284}"/>
          </ac:spMkLst>
        </pc:spChg>
      </pc:sldChg>
      <pc:sldChg chg="modSp add mod">
        <pc:chgData name="Damian Kurpiewski" userId="a6c40eeacb61fb23" providerId="LiveId" clId="{B5DD123D-ED90-4829-91C8-610F4036BBAD}" dt="2020-03-26T10:05:32.710" v="957" actId="20577"/>
        <pc:sldMkLst>
          <pc:docMk/>
          <pc:sldMk cId="2211167747" sldId="340"/>
        </pc:sldMkLst>
        <pc:spChg chg="mod">
          <ac:chgData name="Damian Kurpiewski" userId="a6c40eeacb61fb23" providerId="LiveId" clId="{B5DD123D-ED90-4829-91C8-610F4036BBAD}" dt="2020-03-26T10:05:12.660" v="954" actId="114"/>
          <ac:spMkLst>
            <pc:docMk/>
            <pc:sldMk cId="2211167747" sldId="340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10:05:32.710" v="957" actId="20577"/>
          <ac:spMkLst>
            <pc:docMk/>
            <pc:sldMk cId="2211167747" sldId="340"/>
            <ac:spMk id="3" creationId="{AE8B99AF-E8B7-4E9A-A164-7CD6F4305284}"/>
          </ac:spMkLst>
        </pc:spChg>
      </pc:sldChg>
      <pc:sldChg chg="modSp add">
        <pc:chgData name="Damian Kurpiewski" userId="a6c40eeacb61fb23" providerId="LiveId" clId="{B5DD123D-ED90-4829-91C8-610F4036BBAD}" dt="2020-03-26T10:06:00.401" v="962"/>
        <pc:sldMkLst>
          <pc:docMk/>
          <pc:sldMk cId="1708382933" sldId="341"/>
        </pc:sldMkLst>
        <pc:spChg chg="mod">
          <ac:chgData name="Damian Kurpiewski" userId="a6c40eeacb61fb23" providerId="LiveId" clId="{B5DD123D-ED90-4829-91C8-610F4036BBAD}" dt="2020-03-26T10:05:48.625" v="960"/>
          <ac:spMkLst>
            <pc:docMk/>
            <pc:sldMk cId="1708382933" sldId="341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10:06:00.401" v="962"/>
          <ac:spMkLst>
            <pc:docMk/>
            <pc:sldMk cId="1708382933" sldId="341"/>
            <ac:spMk id="3" creationId="{AE8B99AF-E8B7-4E9A-A164-7CD6F4305284}"/>
          </ac:spMkLst>
        </pc:spChg>
      </pc:sldChg>
      <pc:sldChg chg="delSp modSp add mod">
        <pc:chgData name="Damian Kurpiewski" userId="a6c40eeacb61fb23" providerId="LiveId" clId="{B5DD123D-ED90-4829-91C8-610F4036BBAD}" dt="2020-03-26T10:06:34.692" v="974" actId="478"/>
        <pc:sldMkLst>
          <pc:docMk/>
          <pc:sldMk cId="1537828902" sldId="342"/>
        </pc:sldMkLst>
        <pc:spChg chg="del mod">
          <ac:chgData name="Damian Kurpiewski" userId="a6c40eeacb61fb23" providerId="LiveId" clId="{B5DD123D-ED90-4829-91C8-610F4036BBAD}" dt="2020-03-26T10:06:34.692" v="974" actId="478"/>
          <ac:spMkLst>
            <pc:docMk/>
            <pc:sldMk cId="1537828902" sldId="342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10:06:27.876" v="972"/>
          <ac:spMkLst>
            <pc:docMk/>
            <pc:sldMk cId="1537828902" sldId="342"/>
            <ac:spMk id="3" creationId="{AE8B99AF-E8B7-4E9A-A164-7CD6F4305284}"/>
          </ac:spMkLst>
        </pc:spChg>
      </pc:sldChg>
      <pc:sldChg chg="modSp add mod ord">
        <pc:chgData name="Damian Kurpiewski" userId="a6c40eeacb61fb23" providerId="LiveId" clId="{B5DD123D-ED90-4829-91C8-610F4036BBAD}" dt="2020-03-26T10:07:23.763" v="996" actId="27636"/>
        <pc:sldMkLst>
          <pc:docMk/>
          <pc:sldMk cId="538625268" sldId="343"/>
        </pc:sldMkLst>
        <pc:spChg chg="mod">
          <ac:chgData name="Damian Kurpiewski" userId="a6c40eeacb61fb23" providerId="LiveId" clId="{B5DD123D-ED90-4829-91C8-610F4036BBAD}" dt="2020-03-26T10:06:54.795" v="980"/>
          <ac:spMkLst>
            <pc:docMk/>
            <pc:sldMk cId="538625268" sldId="343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10:07:23.763" v="996" actId="27636"/>
          <ac:spMkLst>
            <pc:docMk/>
            <pc:sldMk cId="538625268" sldId="343"/>
            <ac:spMk id="3" creationId="{AE8B99AF-E8B7-4E9A-A164-7CD6F4305284}"/>
          </ac:spMkLst>
        </pc:spChg>
      </pc:sldChg>
      <pc:sldChg chg="modSp add mod">
        <pc:chgData name="Damian Kurpiewski" userId="a6c40eeacb61fb23" providerId="LiveId" clId="{B5DD123D-ED90-4829-91C8-610F4036BBAD}" dt="2020-03-26T10:08:04.250" v="1021" actId="20577"/>
        <pc:sldMkLst>
          <pc:docMk/>
          <pc:sldMk cId="1619387295" sldId="344"/>
        </pc:sldMkLst>
        <pc:spChg chg="mod">
          <ac:chgData name="Damian Kurpiewski" userId="a6c40eeacb61fb23" providerId="LiveId" clId="{B5DD123D-ED90-4829-91C8-610F4036BBAD}" dt="2020-03-26T10:07:44.012" v="1005" actId="20577"/>
          <ac:spMkLst>
            <pc:docMk/>
            <pc:sldMk cId="1619387295" sldId="344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10:08:04.250" v="1021" actId="20577"/>
          <ac:spMkLst>
            <pc:docMk/>
            <pc:sldMk cId="1619387295" sldId="344"/>
            <ac:spMk id="3" creationId="{AE8B99AF-E8B7-4E9A-A164-7CD6F4305284}"/>
          </ac:spMkLst>
        </pc:spChg>
      </pc:sldChg>
      <pc:sldChg chg="modSp add mod">
        <pc:chgData name="Damian Kurpiewski" userId="a6c40eeacb61fb23" providerId="LiveId" clId="{B5DD123D-ED90-4829-91C8-610F4036BBAD}" dt="2020-03-26T10:08:54.723" v="1038" actId="20577"/>
        <pc:sldMkLst>
          <pc:docMk/>
          <pc:sldMk cId="2962918681" sldId="345"/>
        </pc:sldMkLst>
        <pc:spChg chg="mod">
          <ac:chgData name="Damian Kurpiewski" userId="a6c40eeacb61fb23" providerId="LiveId" clId="{B5DD123D-ED90-4829-91C8-610F4036BBAD}" dt="2020-03-26T10:08:31.058" v="1025"/>
          <ac:spMkLst>
            <pc:docMk/>
            <pc:sldMk cId="2962918681" sldId="345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10:08:54.723" v="1038" actId="20577"/>
          <ac:spMkLst>
            <pc:docMk/>
            <pc:sldMk cId="2962918681" sldId="345"/>
            <ac:spMk id="3" creationId="{AE8B99AF-E8B7-4E9A-A164-7CD6F4305284}"/>
          </ac:spMkLst>
        </pc:spChg>
      </pc:sldChg>
      <pc:sldChg chg="modSp add mod">
        <pc:chgData name="Damian Kurpiewski" userId="a6c40eeacb61fb23" providerId="LiveId" clId="{B5DD123D-ED90-4829-91C8-610F4036BBAD}" dt="2020-03-26T10:09:21.793" v="1071" actId="27636"/>
        <pc:sldMkLst>
          <pc:docMk/>
          <pc:sldMk cId="1196260497" sldId="346"/>
        </pc:sldMkLst>
        <pc:spChg chg="mod">
          <ac:chgData name="Damian Kurpiewski" userId="a6c40eeacb61fb23" providerId="LiveId" clId="{B5DD123D-ED90-4829-91C8-610F4036BBAD}" dt="2020-03-26T10:09:15.859" v="1061" actId="20577"/>
          <ac:spMkLst>
            <pc:docMk/>
            <pc:sldMk cId="1196260497" sldId="346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10:09:21.793" v="1071" actId="27636"/>
          <ac:spMkLst>
            <pc:docMk/>
            <pc:sldMk cId="1196260497" sldId="346"/>
            <ac:spMk id="3" creationId="{AE8B99AF-E8B7-4E9A-A164-7CD6F4305284}"/>
          </ac:spMkLst>
        </pc:spChg>
      </pc:sldChg>
      <pc:sldChg chg="modSp add mod">
        <pc:chgData name="Damian Kurpiewski" userId="a6c40eeacb61fb23" providerId="LiveId" clId="{B5DD123D-ED90-4829-91C8-610F4036BBAD}" dt="2020-03-26T10:09:49.286" v="1083"/>
        <pc:sldMkLst>
          <pc:docMk/>
          <pc:sldMk cId="1353549371" sldId="347"/>
        </pc:sldMkLst>
        <pc:spChg chg="mod">
          <ac:chgData name="Damian Kurpiewski" userId="a6c40eeacb61fb23" providerId="LiveId" clId="{B5DD123D-ED90-4829-91C8-610F4036BBAD}" dt="2020-03-26T10:09:38.958" v="1074"/>
          <ac:spMkLst>
            <pc:docMk/>
            <pc:sldMk cId="1353549371" sldId="347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10:09:49.286" v="1083"/>
          <ac:spMkLst>
            <pc:docMk/>
            <pc:sldMk cId="1353549371" sldId="347"/>
            <ac:spMk id="3" creationId="{AE8B99AF-E8B7-4E9A-A164-7CD6F4305284}"/>
          </ac:spMkLst>
        </pc:spChg>
      </pc:sldChg>
      <pc:sldChg chg="modSp add mod">
        <pc:chgData name="Damian Kurpiewski" userId="a6c40eeacb61fb23" providerId="LiveId" clId="{B5DD123D-ED90-4829-91C8-610F4036BBAD}" dt="2020-03-26T10:11:05.981" v="1095" actId="20577"/>
        <pc:sldMkLst>
          <pc:docMk/>
          <pc:sldMk cId="2615132749" sldId="348"/>
        </pc:sldMkLst>
        <pc:spChg chg="mod">
          <ac:chgData name="Damian Kurpiewski" userId="a6c40eeacb61fb23" providerId="LiveId" clId="{B5DD123D-ED90-4829-91C8-610F4036BBAD}" dt="2020-03-26T10:11:05.981" v="1095" actId="20577"/>
          <ac:spMkLst>
            <pc:docMk/>
            <pc:sldMk cId="2615132749" sldId="348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10:10:48.538" v="1094" actId="20577"/>
          <ac:spMkLst>
            <pc:docMk/>
            <pc:sldMk cId="2615132749" sldId="348"/>
            <ac:spMk id="3" creationId="{AE8B99AF-E8B7-4E9A-A164-7CD6F4305284}"/>
          </ac:spMkLst>
        </pc:spChg>
      </pc:sldChg>
      <pc:sldChg chg="modSp add mod ord">
        <pc:chgData name="Damian Kurpiewski" userId="a6c40eeacb61fb23" providerId="LiveId" clId="{B5DD123D-ED90-4829-91C8-610F4036BBAD}" dt="2020-03-26T10:12:08.476" v="1115" actId="20577"/>
        <pc:sldMkLst>
          <pc:docMk/>
          <pc:sldMk cId="3602181836" sldId="349"/>
        </pc:sldMkLst>
        <pc:spChg chg="mod">
          <ac:chgData name="Damian Kurpiewski" userId="a6c40eeacb61fb23" providerId="LiveId" clId="{B5DD123D-ED90-4829-91C8-610F4036BBAD}" dt="2020-03-26T10:11:26.886" v="1101" actId="20577"/>
          <ac:spMkLst>
            <pc:docMk/>
            <pc:sldMk cId="3602181836" sldId="349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10:12:08.476" v="1115" actId="20577"/>
          <ac:spMkLst>
            <pc:docMk/>
            <pc:sldMk cId="3602181836" sldId="349"/>
            <ac:spMk id="3" creationId="{AE8B99AF-E8B7-4E9A-A164-7CD6F4305284}"/>
          </ac:spMkLst>
        </pc:spChg>
      </pc:sldChg>
      <pc:sldChg chg="modSp add mod">
        <pc:chgData name="Damian Kurpiewski" userId="a6c40eeacb61fb23" providerId="LiveId" clId="{B5DD123D-ED90-4829-91C8-610F4036BBAD}" dt="2020-03-26T10:12:57.276" v="1133" actId="20577"/>
        <pc:sldMkLst>
          <pc:docMk/>
          <pc:sldMk cId="38030997" sldId="350"/>
        </pc:sldMkLst>
        <pc:spChg chg="mod">
          <ac:chgData name="Damian Kurpiewski" userId="a6c40eeacb61fb23" providerId="LiveId" clId="{B5DD123D-ED90-4829-91C8-610F4036BBAD}" dt="2020-03-26T10:12:33.333" v="1119" actId="20577"/>
          <ac:spMkLst>
            <pc:docMk/>
            <pc:sldMk cId="38030997" sldId="350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10:12:57.276" v="1133" actId="20577"/>
          <ac:spMkLst>
            <pc:docMk/>
            <pc:sldMk cId="38030997" sldId="350"/>
            <ac:spMk id="3" creationId="{AE8B99AF-E8B7-4E9A-A164-7CD6F4305284}"/>
          </ac:spMkLst>
        </pc:spChg>
      </pc:sldChg>
      <pc:sldChg chg="addSp delSp modSp add mod setBg">
        <pc:chgData name="Damian Kurpiewski" userId="a6c40eeacb61fb23" providerId="LiveId" clId="{B5DD123D-ED90-4829-91C8-610F4036BBAD}" dt="2020-03-26T10:15:09.872" v="1153" actId="20577"/>
        <pc:sldMkLst>
          <pc:docMk/>
          <pc:sldMk cId="1239360198" sldId="351"/>
        </pc:sldMkLst>
        <pc:spChg chg="mod">
          <ac:chgData name="Damian Kurpiewski" userId="a6c40eeacb61fb23" providerId="LiveId" clId="{B5DD123D-ED90-4829-91C8-610F4036BBAD}" dt="2020-03-26T10:15:09.872" v="1153" actId="20577"/>
          <ac:spMkLst>
            <pc:docMk/>
            <pc:sldMk cId="1239360198" sldId="351"/>
            <ac:spMk id="2" creationId="{D43CC583-579D-4C8F-9422-2FCBF0CE624D}"/>
          </ac:spMkLst>
        </pc:spChg>
        <pc:spChg chg="add del mod">
          <ac:chgData name="Damian Kurpiewski" userId="a6c40eeacb61fb23" providerId="LiveId" clId="{B5DD123D-ED90-4829-91C8-610F4036BBAD}" dt="2020-03-26T10:14:22.817" v="1148" actId="26606"/>
          <ac:spMkLst>
            <pc:docMk/>
            <pc:sldMk cId="1239360198" sldId="351"/>
            <ac:spMk id="3" creationId="{90150119-FE5E-427D-9BDD-FDD030EE6093}"/>
          </ac:spMkLst>
        </pc:spChg>
        <pc:spChg chg="add del">
          <ac:chgData name="Damian Kurpiewski" userId="a6c40eeacb61fb23" providerId="LiveId" clId="{B5DD123D-ED90-4829-91C8-610F4036BBAD}" dt="2020-03-26T10:14:15.710" v="1143" actId="26606"/>
          <ac:spMkLst>
            <pc:docMk/>
            <pc:sldMk cId="1239360198" sldId="351"/>
            <ac:spMk id="8" creationId="{D75627FE-0AC5-4349-AC08-45A58BEC9B8C}"/>
          </ac:spMkLst>
        </pc:spChg>
        <pc:spChg chg="add del">
          <ac:chgData name="Damian Kurpiewski" userId="a6c40eeacb61fb23" providerId="LiveId" clId="{B5DD123D-ED90-4829-91C8-610F4036BBAD}" dt="2020-03-26T10:14:15.710" v="1143" actId="26606"/>
          <ac:spMkLst>
            <pc:docMk/>
            <pc:sldMk cId="1239360198" sldId="351"/>
            <ac:spMk id="33" creationId="{BC2574CF-1D35-4994-87BD-5A3378E1AB34}"/>
          </ac:spMkLst>
        </pc:spChg>
        <pc:spChg chg="add del">
          <ac:chgData name="Damian Kurpiewski" userId="a6c40eeacb61fb23" providerId="LiveId" clId="{B5DD123D-ED90-4829-91C8-610F4036BBAD}" dt="2020-03-26T10:14:20.860" v="1145" actId="26606"/>
          <ac:spMkLst>
            <pc:docMk/>
            <pc:sldMk cId="1239360198" sldId="351"/>
            <ac:spMk id="37" creationId="{D05D70D6-8744-4C0F-B4DC-3C3FBDD90F24}"/>
          </ac:spMkLst>
        </pc:spChg>
        <pc:spChg chg="add del">
          <ac:chgData name="Damian Kurpiewski" userId="a6c40eeacb61fb23" providerId="LiveId" clId="{B5DD123D-ED90-4829-91C8-610F4036BBAD}" dt="2020-03-26T10:14:20.860" v="1145" actId="26606"/>
          <ac:spMkLst>
            <pc:docMk/>
            <pc:sldMk cId="1239360198" sldId="351"/>
            <ac:spMk id="38" creationId="{736CAA0C-7445-4CE1-A768-F64059526E75}"/>
          </ac:spMkLst>
        </pc:spChg>
        <pc:spChg chg="add del">
          <ac:chgData name="Damian Kurpiewski" userId="a6c40eeacb61fb23" providerId="LiveId" clId="{B5DD123D-ED90-4829-91C8-610F4036BBAD}" dt="2020-03-26T10:14:20.860" v="1145" actId="26606"/>
          <ac:spMkLst>
            <pc:docMk/>
            <pc:sldMk cId="1239360198" sldId="351"/>
            <ac:spMk id="40" creationId="{5D0F92D1-FACF-4DC3-9048-E6A42453D115}"/>
          </ac:spMkLst>
        </pc:spChg>
        <pc:spChg chg="add del">
          <ac:chgData name="Damian Kurpiewski" userId="a6c40eeacb61fb23" providerId="LiveId" clId="{B5DD123D-ED90-4829-91C8-610F4036BBAD}" dt="2020-03-26T10:14:22.795" v="1147" actId="26606"/>
          <ac:spMkLst>
            <pc:docMk/>
            <pc:sldMk cId="1239360198" sldId="351"/>
            <ac:spMk id="42" creationId="{E2366EBA-92FD-44AE-87A9-25E5135EB2C9}"/>
          </ac:spMkLst>
        </pc:spChg>
        <pc:spChg chg="add del">
          <ac:chgData name="Damian Kurpiewski" userId="a6c40eeacb61fb23" providerId="LiveId" clId="{B5DD123D-ED90-4829-91C8-610F4036BBAD}" dt="2020-03-26T10:14:22.795" v="1147" actId="26606"/>
          <ac:spMkLst>
            <pc:docMk/>
            <pc:sldMk cId="1239360198" sldId="351"/>
            <ac:spMk id="64" creationId="{7C462C46-EFB7-4580-9921-DFC346FCC3C2}"/>
          </ac:spMkLst>
        </pc:spChg>
        <pc:spChg chg="add del">
          <ac:chgData name="Damian Kurpiewski" userId="a6c40eeacb61fb23" providerId="LiveId" clId="{B5DD123D-ED90-4829-91C8-610F4036BBAD}" dt="2020-03-26T10:14:22.795" v="1147" actId="26606"/>
          <ac:spMkLst>
            <pc:docMk/>
            <pc:sldMk cId="1239360198" sldId="351"/>
            <ac:spMk id="65" creationId="{B8B918B4-AB10-4E3A-916E-A9625586EA47}"/>
          </ac:spMkLst>
        </pc:spChg>
        <pc:spChg chg="add del">
          <ac:chgData name="Damian Kurpiewski" userId="a6c40eeacb61fb23" providerId="LiveId" clId="{B5DD123D-ED90-4829-91C8-610F4036BBAD}" dt="2020-03-26T10:14:22.795" v="1147" actId="26606"/>
          <ac:spMkLst>
            <pc:docMk/>
            <pc:sldMk cId="1239360198" sldId="351"/>
            <ac:spMk id="66" creationId="{90150119-FE5E-427D-9BDD-FDD030EE6093}"/>
          </ac:spMkLst>
        </pc:spChg>
        <pc:spChg chg="add">
          <ac:chgData name="Damian Kurpiewski" userId="a6c40eeacb61fb23" providerId="LiveId" clId="{B5DD123D-ED90-4829-91C8-610F4036BBAD}" dt="2020-03-26T10:14:22.817" v="1148" actId="26606"/>
          <ac:spMkLst>
            <pc:docMk/>
            <pc:sldMk cId="1239360198" sldId="351"/>
            <ac:spMk id="68" creationId="{D75627FE-0AC5-4349-AC08-45A58BEC9B8C}"/>
          </ac:spMkLst>
        </pc:spChg>
        <pc:spChg chg="add">
          <ac:chgData name="Damian Kurpiewski" userId="a6c40eeacb61fb23" providerId="LiveId" clId="{B5DD123D-ED90-4829-91C8-610F4036BBAD}" dt="2020-03-26T10:14:22.817" v="1148" actId="26606"/>
          <ac:spMkLst>
            <pc:docMk/>
            <pc:sldMk cId="1239360198" sldId="351"/>
            <ac:spMk id="71" creationId="{BC2574CF-1D35-4994-87BD-5A3378E1AB34}"/>
          </ac:spMkLst>
        </pc:spChg>
        <pc:spChg chg="add mod">
          <ac:chgData name="Damian Kurpiewski" userId="a6c40eeacb61fb23" providerId="LiveId" clId="{B5DD123D-ED90-4829-91C8-610F4036BBAD}" dt="2020-03-26T10:15:03.657" v="1152" actId="20577"/>
          <ac:spMkLst>
            <pc:docMk/>
            <pc:sldMk cId="1239360198" sldId="351"/>
            <ac:spMk id="73" creationId="{90150119-FE5E-427D-9BDD-FDD030EE6093}"/>
          </ac:spMkLst>
        </pc:spChg>
        <pc:grpChg chg="add del">
          <ac:chgData name="Damian Kurpiewski" userId="a6c40eeacb61fb23" providerId="LiveId" clId="{B5DD123D-ED90-4829-91C8-610F4036BBAD}" dt="2020-03-26T10:14:15.710" v="1143" actId="26606"/>
          <ac:grpSpMkLst>
            <pc:docMk/>
            <pc:sldMk cId="1239360198" sldId="351"/>
            <ac:grpSpMk id="10" creationId="{F87AAF7B-2090-475D-9C3E-FDC03DD87A88}"/>
          </ac:grpSpMkLst>
        </pc:grpChg>
        <pc:grpChg chg="add del">
          <ac:chgData name="Damian Kurpiewski" userId="a6c40eeacb61fb23" providerId="LiveId" clId="{B5DD123D-ED90-4829-91C8-610F4036BBAD}" dt="2020-03-26T10:14:20.860" v="1145" actId="26606"/>
          <ac:grpSpMkLst>
            <pc:docMk/>
            <pc:sldMk cId="1239360198" sldId="351"/>
            <ac:grpSpMk id="12" creationId="{170272AE-5158-4A40-83F6-6785051DC0E9}"/>
          </ac:grpSpMkLst>
        </pc:grpChg>
        <pc:grpChg chg="add del">
          <ac:chgData name="Damian Kurpiewski" userId="a6c40eeacb61fb23" providerId="LiveId" clId="{B5DD123D-ED90-4829-91C8-610F4036BBAD}" dt="2020-03-26T10:14:22.795" v="1147" actId="26606"/>
          <ac:grpSpMkLst>
            <pc:docMk/>
            <pc:sldMk cId="1239360198" sldId="351"/>
            <ac:grpSpMk id="43" creationId="{B437F5FC-01F7-4EB4-81E7-C27D917E9554}"/>
          </ac:grpSpMkLst>
        </pc:grpChg>
        <pc:grpChg chg="add">
          <ac:chgData name="Damian Kurpiewski" userId="a6c40eeacb61fb23" providerId="LiveId" clId="{B5DD123D-ED90-4829-91C8-610F4036BBAD}" dt="2020-03-26T10:14:22.817" v="1148" actId="26606"/>
          <ac:grpSpMkLst>
            <pc:docMk/>
            <pc:sldMk cId="1239360198" sldId="351"/>
            <ac:grpSpMk id="69" creationId="{F87AAF7B-2090-475D-9C3E-FDC03DD87A88}"/>
          </ac:grpSpMkLst>
        </pc:grpChg>
        <pc:graphicFrameChg chg="add del">
          <ac:chgData name="Damian Kurpiewski" userId="a6c40eeacb61fb23" providerId="LiveId" clId="{B5DD123D-ED90-4829-91C8-610F4036BBAD}" dt="2020-03-26T10:14:20.860" v="1145" actId="26606"/>
          <ac:graphicFrameMkLst>
            <pc:docMk/>
            <pc:sldMk cId="1239360198" sldId="351"/>
            <ac:graphicFrameMk id="5" creationId="{5121FBC2-694E-4838-90DA-3CE9649C0F7E}"/>
          </ac:graphicFrameMkLst>
        </pc:graphicFrameChg>
        <pc:cxnChg chg="add del">
          <ac:chgData name="Damian Kurpiewski" userId="a6c40eeacb61fb23" providerId="LiveId" clId="{B5DD123D-ED90-4829-91C8-610F4036BBAD}" dt="2020-03-26T10:14:15.710" v="1143" actId="26606"/>
          <ac:cxnSpMkLst>
            <pc:docMk/>
            <pc:sldMk cId="1239360198" sldId="351"/>
            <ac:cxnSpMk id="35" creationId="{68B6AB33-DFE6-4FE4-94FE-C9E25424AD16}"/>
          </ac:cxnSpMkLst>
        </pc:cxnChg>
        <pc:cxnChg chg="add">
          <ac:chgData name="Damian Kurpiewski" userId="a6c40eeacb61fb23" providerId="LiveId" clId="{B5DD123D-ED90-4829-91C8-610F4036BBAD}" dt="2020-03-26T10:14:22.817" v="1148" actId="26606"/>
          <ac:cxnSpMkLst>
            <pc:docMk/>
            <pc:sldMk cId="1239360198" sldId="351"/>
            <ac:cxnSpMk id="72" creationId="{68B6AB33-DFE6-4FE4-94FE-C9E25424AD16}"/>
          </ac:cxnSpMkLst>
        </pc:cxnChg>
      </pc:sldChg>
      <pc:sldChg chg="modSp add mod">
        <pc:chgData name="Damian Kurpiewski" userId="a6c40eeacb61fb23" providerId="LiveId" clId="{B5DD123D-ED90-4829-91C8-610F4036BBAD}" dt="2020-03-26T10:15:43.492" v="1170"/>
        <pc:sldMkLst>
          <pc:docMk/>
          <pc:sldMk cId="3311064878" sldId="352"/>
        </pc:sldMkLst>
        <pc:spChg chg="mod">
          <ac:chgData name="Damian Kurpiewski" userId="a6c40eeacb61fb23" providerId="LiveId" clId="{B5DD123D-ED90-4829-91C8-610F4036BBAD}" dt="2020-03-26T10:15:28.520" v="1168" actId="20577"/>
          <ac:spMkLst>
            <pc:docMk/>
            <pc:sldMk cId="3311064878" sldId="352"/>
            <ac:spMk id="2" creationId="{0B59FBA4-CB55-4747-94C3-FDF6EE3A5D90}"/>
          </ac:spMkLst>
        </pc:spChg>
        <pc:spChg chg="mod">
          <ac:chgData name="Damian Kurpiewski" userId="a6c40eeacb61fb23" providerId="LiveId" clId="{B5DD123D-ED90-4829-91C8-610F4036BBAD}" dt="2020-03-26T10:15:43.492" v="1170"/>
          <ac:spMkLst>
            <pc:docMk/>
            <pc:sldMk cId="3311064878" sldId="352"/>
            <ac:spMk id="3" creationId="{D77DB527-2C3A-4F71-B83A-8B8647BE63E5}"/>
          </ac:spMkLst>
        </pc:spChg>
      </pc:sldChg>
      <pc:sldChg chg="modSp add mod">
        <pc:chgData name="Damian Kurpiewski" userId="a6c40eeacb61fb23" providerId="LiveId" clId="{B5DD123D-ED90-4829-91C8-610F4036BBAD}" dt="2020-03-26T10:23:33.949" v="1317" actId="20577"/>
        <pc:sldMkLst>
          <pc:docMk/>
          <pc:sldMk cId="705649550" sldId="353"/>
        </pc:sldMkLst>
        <pc:spChg chg="mod">
          <ac:chgData name="Damian Kurpiewski" userId="a6c40eeacb61fb23" providerId="LiveId" clId="{B5DD123D-ED90-4829-91C8-610F4036BBAD}" dt="2020-03-26T10:16:29.474" v="1197" actId="20577"/>
          <ac:spMkLst>
            <pc:docMk/>
            <pc:sldMk cId="705649550" sldId="353"/>
            <ac:spMk id="2" creationId="{D11099FD-9627-44DA-818F-2C505EC2BB5F}"/>
          </ac:spMkLst>
        </pc:spChg>
        <pc:spChg chg="mod">
          <ac:chgData name="Damian Kurpiewski" userId="a6c40eeacb61fb23" providerId="LiveId" clId="{B5DD123D-ED90-4829-91C8-610F4036BBAD}" dt="2020-03-26T10:23:33.949" v="1317" actId="20577"/>
          <ac:spMkLst>
            <pc:docMk/>
            <pc:sldMk cId="705649550" sldId="353"/>
            <ac:spMk id="3" creationId="{78FBEB87-2E69-4917-AB5A-347C49DEE285}"/>
          </ac:spMkLst>
        </pc:spChg>
      </pc:sldChg>
      <pc:sldChg chg="add del">
        <pc:chgData name="Damian Kurpiewski" userId="a6c40eeacb61fb23" providerId="LiveId" clId="{B5DD123D-ED90-4829-91C8-610F4036BBAD}" dt="2020-03-26T10:16:53.592" v="1200" actId="47"/>
        <pc:sldMkLst>
          <pc:docMk/>
          <pc:sldMk cId="1191132361" sldId="354"/>
        </pc:sldMkLst>
      </pc:sldChg>
      <pc:sldChg chg="modSp add mod ord">
        <pc:chgData name="Damian Kurpiewski" userId="a6c40eeacb61fb23" providerId="LiveId" clId="{B5DD123D-ED90-4829-91C8-610F4036BBAD}" dt="2020-03-26T10:18:06.160" v="1232" actId="404"/>
        <pc:sldMkLst>
          <pc:docMk/>
          <pc:sldMk cId="2645461519" sldId="354"/>
        </pc:sldMkLst>
        <pc:spChg chg="mod">
          <ac:chgData name="Damian Kurpiewski" userId="a6c40eeacb61fb23" providerId="LiveId" clId="{B5DD123D-ED90-4829-91C8-610F4036BBAD}" dt="2020-03-26T10:18:06.160" v="1232" actId="404"/>
          <ac:spMkLst>
            <pc:docMk/>
            <pc:sldMk cId="2645461519" sldId="354"/>
            <ac:spMk id="2" creationId="{C315A05C-EBD7-4417-8D14-546E10D36EB5}"/>
          </ac:spMkLst>
        </pc:spChg>
        <pc:spChg chg="mod">
          <ac:chgData name="Damian Kurpiewski" userId="a6c40eeacb61fb23" providerId="LiveId" clId="{B5DD123D-ED90-4829-91C8-610F4036BBAD}" dt="2020-03-26T10:17:49.560" v="1226"/>
          <ac:spMkLst>
            <pc:docMk/>
            <pc:sldMk cId="2645461519" sldId="354"/>
            <ac:spMk id="3" creationId="{0EB706D4-ACB9-4141-B682-0C2EF892EA0C}"/>
          </ac:spMkLst>
        </pc:spChg>
      </pc:sldChg>
      <pc:sldChg chg="modSp add mod">
        <pc:chgData name="Damian Kurpiewski" userId="a6c40eeacb61fb23" providerId="LiveId" clId="{B5DD123D-ED90-4829-91C8-610F4036BBAD}" dt="2020-03-26T10:19:21.444" v="1252" actId="113"/>
        <pc:sldMkLst>
          <pc:docMk/>
          <pc:sldMk cId="3983547905" sldId="355"/>
        </pc:sldMkLst>
        <pc:spChg chg="mod">
          <ac:chgData name="Damian Kurpiewski" userId="a6c40eeacb61fb23" providerId="LiveId" clId="{B5DD123D-ED90-4829-91C8-610F4036BBAD}" dt="2020-03-26T10:18:09.511" v="1233" actId="403"/>
          <ac:spMkLst>
            <pc:docMk/>
            <pc:sldMk cId="3983547905" sldId="355"/>
            <ac:spMk id="2" creationId="{C315A05C-EBD7-4417-8D14-546E10D36EB5}"/>
          </ac:spMkLst>
        </pc:spChg>
        <pc:spChg chg="mod">
          <ac:chgData name="Damian Kurpiewski" userId="a6c40eeacb61fb23" providerId="LiveId" clId="{B5DD123D-ED90-4829-91C8-610F4036BBAD}" dt="2020-03-26T10:19:21.444" v="1252" actId="113"/>
          <ac:spMkLst>
            <pc:docMk/>
            <pc:sldMk cId="3983547905" sldId="355"/>
            <ac:spMk id="3" creationId="{0EB706D4-ACB9-4141-B682-0C2EF892EA0C}"/>
          </ac:spMkLst>
        </pc:spChg>
      </pc:sldChg>
      <pc:sldChg chg="modSp add mod ord">
        <pc:chgData name="Damian Kurpiewski" userId="a6c40eeacb61fb23" providerId="LiveId" clId="{B5DD123D-ED90-4829-91C8-610F4036BBAD}" dt="2020-03-26T10:20:30.592" v="1277" actId="120"/>
        <pc:sldMkLst>
          <pc:docMk/>
          <pc:sldMk cId="3748233334" sldId="356"/>
        </pc:sldMkLst>
        <pc:spChg chg="mod">
          <ac:chgData name="Damian Kurpiewski" userId="a6c40eeacb61fb23" providerId="LiveId" clId="{B5DD123D-ED90-4829-91C8-610F4036BBAD}" dt="2020-03-26T10:19:57.933" v="1267" actId="20577"/>
          <ac:spMkLst>
            <pc:docMk/>
            <pc:sldMk cId="3748233334" sldId="356"/>
            <ac:spMk id="2" creationId="{562D064F-F04D-4285-8881-5F178EF338DF}"/>
          </ac:spMkLst>
        </pc:spChg>
        <pc:spChg chg="mod">
          <ac:chgData name="Damian Kurpiewski" userId="a6c40eeacb61fb23" providerId="LiveId" clId="{B5DD123D-ED90-4829-91C8-610F4036BBAD}" dt="2020-03-26T10:20:30.592" v="1277" actId="120"/>
          <ac:spMkLst>
            <pc:docMk/>
            <pc:sldMk cId="3748233334" sldId="356"/>
            <ac:spMk id="3" creationId="{4F4E47F0-F664-4443-958D-EDB596AEB157}"/>
          </ac:spMkLst>
        </pc:sp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Logique_et_Analyse" TargetMode="External"/><Relationship Id="rId1" Type="http://schemas.openxmlformats.org/officeDocument/2006/relationships/hyperlink" Target="https://pl.wikipedia.org/wiki/Prawda_materialna" TargetMode="External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Logique_et_Analyse" TargetMode="External"/><Relationship Id="rId1" Type="http://schemas.openxmlformats.org/officeDocument/2006/relationships/hyperlink" Target="https://pl.wikipedia.org/wiki/Prawda_materialn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A6736-B83A-4332-A963-B33A5671D885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67C715-290F-46CE-A57B-A2E9244CE127}">
      <dgm:prSet/>
      <dgm:spPr/>
      <dgm:t>
        <a:bodyPr/>
        <a:lstStyle/>
        <a:p>
          <a:r>
            <a:rPr lang="pl-PL" b="1" dirty="0"/>
            <a:t>Szokujący</a:t>
          </a:r>
        </a:p>
        <a:p>
          <a:r>
            <a:rPr lang="pl-PL" b="0" dirty="0"/>
            <a:t>D</a:t>
          </a:r>
          <a:r>
            <a:rPr lang="pl-PL" dirty="0"/>
            <a:t>zięki temu przebija się w szumie informacyjnym</a:t>
          </a:r>
          <a:endParaRPr lang="en-US" dirty="0"/>
        </a:p>
      </dgm:t>
    </dgm:pt>
    <dgm:pt modelId="{2F02DDE9-8C8B-4D03-93E5-65E862645180}" type="parTrans" cxnId="{7CA10E4B-F5CB-4266-8ED7-C42B6754E2E3}">
      <dgm:prSet/>
      <dgm:spPr/>
      <dgm:t>
        <a:bodyPr/>
        <a:lstStyle/>
        <a:p>
          <a:endParaRPr lang="en-US"/>
        </a:p>
      </dgm:t>
    </dgm:pt>
    <dgm:pt modelId="{AF6C394B-5B46-416D-BBCD-FDD51AA27F39}" type="sibTrans" cxnId="{7CA10E4B-F5CB-4266-8ED7-C42B6754E2E3}">
      <dgm:prSet/>
      <dgm:spPr/>
      <dgm:t>
        <a:bodyPr/>
        <a:lstStyle/>
        <a:p>
          <a:endParaRPr lang="en-US"/>
        </a:p>
      </dgm:t>
    </dgm:pt>
    <dgm:pt modelId="{F024A687-2715-449F-8234-F0244AADA61F}">
      <dgm:prSet/>
      <dgm:spPr/>
      <dgm:t>
        <a:bodyPr/>
        <a:lstStyle/>
        <a:p>
          <a:r>
            <a:rPr lang="pl-PL" b="1" dirty="0"/>
            <a:t>Najlepiej, żeby dotyczył seksu</a:t>
          </a:r>
        </a:p>
        <a:p>
          <a:r>
            <a:rPr lang="pl-PL" b="0" dirty="0"/>
            <a:t>T</a:t>
          </a:r>
          <a:r>
            <a:rPr lang="pl-PL" dirty="0"/>
            <a:t>o zapewni mu uwagę odbiorców</a:t>
          </a:r>
          <a:endParaRPr lang="en-US" dirty="0"/>
        </a:p>
      </dgm:t>
    </dgm:pt>
    <dgm:pt modelId="{CCCB3ED8-1BB4-4625-B9F7-4CF20DCF389F}" type="parTrans" cxnId="{05E7C360-F86A-4BD2-8D2A-1B8780D05F14}">
      <dgm:prSet/>
      <dgm:spPr/>
      <dgm:t>
        <a:bodyPr/>
        <a:lstStyle/>
        <a:p>
          <a:endParaRPr lang="en-US"/>
        </a:p>
      </dgm:t>
    </dgm:pt>
    <dgm:pt modelId="{E166672E-E02A-45E2-8CD9-541044497FBE}" type="sibTrans" cxnId="{05E7C360-F86A-4BD2-8D2A-1B8780D05F14}">
      <dgm:prSet/>
      <dgm:spPr/>
      <dgm:t>
        <a:bodyPr/>
        <a:lstStyle/>
        <a:p>
          <a:endParaRPr lang="en-US"/>
        </a:p>
      </dgm:t>
    </dgm:pt>
    <dgm:pt modelId="{803B3DB6-C797-4D78-8828-2CA3D51E5895}">
      <dgm:prSet/>
      <dgm:spPr/>
      <dgm:t>
        <a:bodyPr/>
        <a:lstStyle/>
        <a:p>
          <a:r>
            <a:rPr lang="pl-PL" b="1" dirty="0"/>
            <a:t>Zawiera elementy prawdy</a:t>
          </a:r>
        </a:p>
        <a:p>
          <a:r>
            <a:rPr lang="pl-PL" b="0" dirty="0"/>
            <a:t>D</a:t>
          </a:r>
          <a:r>
            <a:rPr lang="pl-PL" dirty="0"/>
            <a:t>zięki temu jest trudniejszy do zdemaskowania</a:t>
          </a:r>
          <a:endParaRPr lang="en-US" dirty="0"/>
        </a:p>
      </dgm:t>
    </dgm:pt>
    <dgm:pt modelId="{3D1315F6-86C6-49D0-B363-7A242436B4E2}" type="parTrans" cxnId="{746197B3-A3EF-4625-A0F7-85185942EDB1}">
      <dgm:prSet/>
      <dgm:spPr/>
      <dgm:t>
        <a:bodyPr/>
        <a:lstStyle/>
        <a:p>
          <a:endParaRPr lang="en-US"/>
        </a:p>
      </dgm:t>
    </dgm:pt>
    <dgm:pt modelId="{1D67794A-EAFC-45E2-9E89-7F3182321135}" type="sibTrans" cxnId="{746197B3-A3EF-4625-A0F7-85185942EDB1}">
      <dgm:prSet/>
      <dgm:spPr/>
      <dgm:t>
        <a:bodyPr/>
        <a:lstStyle/>
        <a:p>
          <a:endParaRPr lang="en-US"/>
        </a:p>
      </dgm:t>
    </dgm:pt>
    <dgm:pt modelId="{C7A3D4CC-A999-4D5F-BE8A-FE34B5D3F845}">
      <dgm:prSet/>
      <dgm:spPr/>
      <dgm:t>
        <a:bodyPr/>
        <a:lstStyle/>
        <a:p>
          <a:r>
            <a:rPr lang="pl-PL" b="1" dirty="0"/>
            <a:t>Kłamstwo, insynuacja, deprecjacja</a:t>
          </a:r>
        </a:p>
        <a:p>
          <a:r>
            <a:rPr lang="pl-PL" dirty="0"/>
            <a:t>Powinny być  wprowadzane z użyciem stosownej w danym wypadku metody erystycznej.</a:t>
          </a:r>
          <a:endParaRPr lang="en-US" dirty="0"/>
        </a:p>
      </dgm:t>
    </dgm:pt>
    <dgm:pt modelId="{3F420414-84F8-4812-BFA6-29699C29F201}" type="parTrans" cxnId="{5C5A823E-3C64-423A-9A01-03B19AF075B0}">
      <dgm:prSet/>
      <dgm:spPr/>
      <dgm:t>
        <a:bodyPr/>
        <a:lstStyle/>
        <a:p>
          <a:endParaRPr lang="en-US"/>
        </a:p>
      </dgm:t>
    </dgm:pt>
    <dgm:pt modelId="{8086B624-616E-4704-8394-49D32C799E1B}" type="sibTrans" cxnId="{5C5A823E-3C64-423A-9A01-03B19AF075B0}">
      <dgm:prSet/>
      <dgm:spPr/>
      <dgm:t>
        <a:bodyPr/>
        <a:lstStyle/>
        <a:p>
          <a:endParaRPr lang="en-US"/>
        </a:p>
      </dgm:t>
    </dgm:pt>
    <dgm:pt modelId="{C3CA4AF7-7FCD-4E28-8B05-D83A8A612CDE}">
      <dgm:prSet/>
      <dgm:spPr/>
      <dgm:t>
        <a:bodyPr/>
        <a:lstStyle/>
        <a:p>
          <a:r>
            <a:rPr lang="pl-PL" b="1" dirty="0"/>
            <a:t>Łatwy do zastosowania</a:t>
          </a:r>
        </a:p>
        <a:p>
          <a:r>
            <a:rPr lang="pl-PL" b="0" dirty="0"/>
            <a:t>J</a:t>
          </a:r>
          <a:r>
            <a:rPr lang="pl-PL" dirty="0"/>
            <a:t>ako narzędzie krzewienia </a:t>
          </a:r>
          <a:r>
            <a:rPr lang="pl-PL" dirty="0" err="1"/>
            <a:t>postprawdy</a:t>
          </a:r>
          <a:r>
            <a:rPr lang="pl-PL" dirty="0"/>
            <a:t> i bezpośredniego uderzenia w cel.</a:t>
          </a:r>
          <a:endParaRPr lang="en-US" dirty="0"/>
        </a:p>
      </dgm:t>
    </dgm:pt>
    <dgm:pt modelId="{A26E9036-F5B3-42A1-B708-2B33672380F9}" type="parTrans" cxnId="{3E31C969-1FF1-44CC-B3A4-05843DE2ED84}">
      <dgm:prSet/>
      <dgm:spPr/>
      <dgm:t>
        <a:bodyPr/>
        <a:lstStyle/>
        <a:p>
          <a:endParaRPr lang="en-US"/>
        </a:p>
      </dgm:t>
    </dgm:pt>
    <dgm:pt modelId="{4471B803-26AA-48F6-BC82-8B49F0DCD0E0}" type="sibTrans" cxnId="{3E31C969-1FF1-44CC-B3A4-05843DE2ED84}">
      <dgm:prSet/>
      <dgm:spPr/>
      <dgm:t>
        <a:bodyPr/>
        <a:lstStyle/>
        <a:p>
          <a:endParaRPr lang="en-US"/>
        </a:p>
      </dgm:t>
    </dgm:pt>
    <dgm:pt modelId="{CC0C2196-4417-4D62-B4E2-4EDC924F65B4}" type="pres">
      <dgm:prSet presAssocID="{267A6736-B83A-4332-A963-B33A5671D885}" presName="vert0" presStyleCnt="0">
        <dgm:presLayoutVars>
          <dgm:dir/>
          <dgm:animOne val="branch"/>
          <dgm:animLvl val="lvl"/>
        </dgm:presLayoutVars>
      </dgm:prSet>
      <dgm:spPr/>
    </dgm:pt>
    <dgm:pt modelId="{FC215F10-13D0-4D33-BEA2-5C58E98E9D62}" type="pres">
      <dgm:prSet presAssocID="{0F67C715-290F-46CE-A57B-A2E9244CE127}" presName="thickLine" presStyleLbl="alignNode1" presStyleIdx="0" presStyleCnt="5"/>
      <dgm:spPr/>
    </dgm:pt>
    <dgm:pt modelId="{A44B2BA1-75AC-4D19-8699-E9A482D006B7}" type="pres">
      <dgm:prSet presAssocID="{0F67C715-290F-46CE-A57B-A2E9244CE127}" presName="horz1" presStyleCnt="0"/>
      <dgm:spPr/>
    </dgm:pt>
    <dgm:pt modelId="{86CDE585-B808-4326-8957-9AB47704839B}" type="pres">
      <dgm:prSet presAssocID="{0F67C715-290F-46CE-A57B-A2E9244CE127}" presName="tx1" presStyleLbl="revTx" presStyleIdx="0" presStyleCnt="5"/>
      <dgm:spPr/>
    </dgm:pt>
    <dgm:pt modelId="{A32342F6-42B4-49C6-BBA9-820EC7C10C15}" type="pres">
      <dgm:prSet presAssocID="{0F67C715-290F-46CE-A57B-A2E9244CE127}" presName="vert1" presStyleCnt="0"/>
      <dgm:spPr/>
    </dgm:pt>
    <dgm:pt modelId="{F402F649-72D4-4A7A-8820-D58083606779}" type="pres">
      <dgm:prSet presAssocID="{F024A687-2715-449F-8234-F0244AADA61F}" presName="thickLine" presStyleLbl="alignNode1" presStyleIdx="1" presStyleCnt="5"/>
      <dgm:spPr/>
    </dgm:pt>
    <dgm:pt modelId="{EE0DB288-037B-43BB-8EC8-0BE609B90CB6}" type="pres">
      <dgm:prSet presAssocID="{F024A687-2715-449F-8234-F0244AADA61F}" presName="horz1" presStyleCnt="0"/>
      <dgm:spPr/>
    </dgm:pt>
    <dgm:pt modelId="{58535058-740D-49AA-A2B4-98CB8CE0485E}" type="pres">
      <dgm:prSet presAssocID="{F024A687-2715-449F-8234-F0244AADA61F}" presName="tx1" presStyleLbl="revTx" presStyleIdx="1" presStyleCnt="5"/>
      <dgm:spPr/>
    </dgm:pt>
    <dgm:pt modelId="{F4C60E3E-6012-4E70-AFC3-2676E51D8E33}" type="pres">
      <dgm:prSet presAssocID="{F024A687-2715-449F-8234-F0244AADA61F}" presName="vert1" presStyleCnt="0"/>
      <dgm:spPr/>
    </dgm:pt>
    <dgm:pt modelId="{2840AABF-65D3-43A6-960D-DB01991E3280}" type="pres">
      <dgm:prSet presAssocID="{803B3DB6-C797-4D78-8828-2CA3D51E5895}" presName="thickLine" presStyleLbl="alignNode1" presStyleIdx="2" presStyleCnt="5"/>
      <dgm:spPr/>
    </dgm:pt>
    <dgm:pt modelId="{64AF20A1-BAE0-4C3D-B0CC-B11FBB631D79}" type="pres">
      <dgm:prSet presAssocID="{803B3DB6-C797-4D78-8828-2CA3D51E5895}" presName="horz1" presStyleCnt="0"/>
      <dgm:spPr/>
    </dgm:pt>
    <dgm:pt modelId="{0032FFD1-04EC-4159-A8ED-37F2203C1AD4}" type="pres">
      <dgm:prSet presAssocID="{803B3DB6-C797-4D78-8828-2CA3D51E5895}" presName="tx1" presStyleLbl="revTx" presStyleIdx="2" presStyleCnt="5"/>
      <dgm:spPr/>
    </dgm:pt>
    <dgm:pt modelId="{577625A1-CD9F-43C9-8C22-2B59859F4CCA}" type="pres">
      <dgm:prSet presAssocID="{803B3DB6-C797-4D78-8828-2CA3D51E5895}" presName="vert1" presStyleCnt="0"/>
      <dgm:spPr/>
    </dgm:pt>
    <dgm:pt modelId="{38A58A16-5FBD-4F95-AB10-B33A68F597DA}" type="pres">
      <dgm:prSet presAssocID="{C7A3D4CC-A999-4D5F-BE8A-FE34B5D3F845}" presName="thickLine" presStyleLbl="alignNode1" presStyleIdx="3" presStyleCnt="5"/>
      <dgm:spPr/>
    </dgm:pt>
    <dgm:pt modelId="{F971F2CF-A62C-4208-9032-434CCD1774B7}" type="pres">
      <dgm:prSet presAssocID="{C7A3D4CC-A999-4D5F-BE8A-FE34B5D3F845}" presName="horz1" presStyleCnt="0"/>
      <dgm:spPr/>
    </dgm:pt>
    <dgm:pt modelId="{309A2BE8-1FB3-403D-917B-030DAC75E0DE}" type="pres">
      <dgm:prSet presAssocID="{C7A3D4CC-A999-4D5F-BE8A-FE34B5D3F845}" presName="tx1" presStyleLbl="revTx" presStyleIdx="3" presStyleCnt="5"/>
      <dgm:spPr/>
    </dgm:pt>
    <dgm:pt modelId="{845A09D1-AC8E-47F0-81CC-CEC77985D9E0}" type="pres">
      <dgm:prSet presAssocID="{C7A3D4CC-A999-4D5F-BE8A-FE34B5D3F845}" presName="vert1" presStyleCnt="0"/>
      <dgm:spPr/>
    </dgm:pt>
    <dgm:pt modelId="{A22094A5-A217-4C68-905B-DEBBC3DC8EE9}" type="pres">
      <dgm:prSet presAssocID="{C3CA4AF7-7FCD-4E28-8B05-D83A8A612CDE}" presName="thickLine" presStyleLbl="alignNode1" presStyleIdx="4" presStyleCnt="5"/>
      <dgm:spPr/>
    </dgm:pt>
    <dgm:pt modelId="{29ED7E0D-9418-40E5-8697-1B328BC4B676}" type="pres">
      <dgm:prSet presAssocID="{C3CA4AF7-7FCD-4E28-8B05-D83A8A612CDE}" presName="horz1" presStyleCnt="0"/>
      <dgm:spPr/>
    </dgm:pt>
    <dgm:pt modelId="{3062756F-D8AE-436C-A3BE-F05D539EE43E}" type="pres">
      <dgm:prSet presAssocID="{C3CA4AF7-7FCD-4E28-8B05-D83A8A612CDE}" presName="tx1" presStyleLbl="revTx" presStyleIdx="4" presStyleCnt="5"/>
      <dgm:spPr/>
    </dgm:pt>
    <dgm:pt modelId="{F3B126AB-8751-4678-8871-131954F125F0}" type="pres">
      <dgm:prSet presAssocID="{C3CA4AF7-7FCD-4E28-8B05-D83A8A612CDE}" presName="vert1" presStyleCnt="0"/>
      <dgm:spPr/>
    </dgm:pt>
  </dgm:ptLst>
  <dgm:cxnLst>
    <dgm:cxn modelId="{29C40A16-F611-4AEF-9B4A-45D9FFC3B819}" type="presOf" srcId="{C3CA4AF7-7FCD-4E28-8B05-D83A8A612CDE}" destId="{3062756F-D8AE-436C-A3BE-F05D539EE43E}" srcOrd="0" destOrd="0" presId="urn:microsoft.com/office/officeart/2008/layout/LinedList"/>
    <dgm:cxn modelId="{5C5A823E-3C64-423A-9A01-03B19AF075B0}" srcId="{267A6736-B83A-4332-A963-B33A5671D885}" destId="{C7A3D4CC-A999-4D5F-BE8A-FE34B5D3F845}" srcOrd="3" destOrd="0" parTransId="{3F420414-84F8-4812-BFA6-29699C29F201}" sibTransId="{8086B624-616E-4704-8394-49D32C799E1B}"/>
    <dgm:cxn modelId="{05E7C360-F86A-4BD2-8D2A-1B8780D05F14}" srcId="{267A6736-B83A-4332-A963-B33A5671D885}" destId="{F024A687-2715-449F-8234-F0244AADA61F}" srcOrd="1" destOrd="0" parTransId="{CCCB3ED8-1BB4-4625-B9F7-4CF20DCF389F}" sibTransId="{E166672E-E02A-45E2-8CD9-541044497FBE}"/>
    <dgm:cxn modelId="{3E31C969-1FF1-44CC-B3A4-05843DE2ED84}" srcId="{267A6736-B83A-4332-A963-B33A5671D885}" destId="{C3CA4AF7-7FCD-4E28-8B05-D83A8A612CDE}" srcOrd="4" destOrd="0" parTransId="{A26E9036-F5B3-42A1-B708-2B33672380F9}" sibTransId="{4471B803-26AA-48F6-BC82-8B49F0DCD0E0}"/>
    <dgm:cxn modelId="{7CA10E4B-F5CB-4266-8ED7-C42B6754E2E3}" srcId="{267A6736-B83A-4332-A963-B33A5671D885}" destId="{0F67C715-290F-46CE-A57B-A2E9244CE127}" srcOrd="0" destOrd="0" parTransId="{2F02DDE9-8C8B-4D03-93E5-65E862645180}" sibTransId="{AF6C394B-5B46-416D-BBCD-FDD51AA27F39}"/>
    <dgm:cxn modelId="{B7C7AD84-B342-4A70-8F38-0C4BF12CC949}" type="presOf" srcId="{803B3DB6-C797-4D78-8828-2CA3D51E5895}" destId="{0032FFD1-04EC-4159-A8ED-37F2203C1AD4}" srcOrd="0" destOrd="0" presId="urn:microsoft.com/office/officeart/2008/layout/LinedList"/>
    <dgm:cxn modelId="{86C11199-91E7-4F67-B87A-655BD26CED0D}" type="presOf" srcId="{C7A3D4CC-A999-4D5F-BE8A-FE34B5D3F845}" destId="{309A2BE8-1FB3-403D-917B-030DAC75E0DE}" srcOrd="0" destOrd="0" presId="urn:microsoft.com/office/officeart/2008/layout/LinedList"/>
    <dgm:cxn modelId="{746197B3-A3EF-4625-A0F7-85185942EDB1}" srcId="{267A6736-B83A-4332-A963-B33A5671D885}" destId="{803B3DB6-C797-4D78-8828-2CA3D51E5895}" srcOrd="2" destOrd="0" parTransId="{3D1315F6-86C6-49D0-B363-7A242436B4E2}" sibTransId="{1D67794A-EAFC-45E2-9E89-7F3182321135}"/>
    <dgm:cxn modelId="{20CB19B7-49E9-4D23-9B64-829E80FF131C}" type="presOf" srcId="{F024A687-2715-449F-8234-F0244AADA61F}" destId="{58535058-740D-49AA-A2B4-98CB8CE0485E}" srcOrd="0" destOrd="0" presId="urn:microsoft.com/office/officeart/2008/layout/LinedList"/>
    <dgm:cxn modelId="{D03ABEC0-408C-49DC-A0A8-D17FEB7FBDCB}" type="presOf" srcId="{267A6736-B83A-4332-A963-B33A5671D885}" destId="{CC0C2196-4417-4D62-B4E2-4EDC924F65B4}" srcOrd="0" destOrd="0" presId="urn:microsoft.com/office/officeart/2008/layout/LinedList"/>
    <dgm:cxn modelId="{076491EC-B067-413A-ACB7-810BDAE60865}" type="presOf" srcId="{0F67C715-290F-46CE-A57B-A2E9244CE127}" destId="{86CDE585-B808-4326-8957-9AB47704839B}" srcOrd="0" destOrd="0" presId="urn:microsoft.com/office/officeart/2008/layout/LinedList"/>
    <dgm:cxn modelId="{D67C84A0-618E-4B3C-BEC0-2BF3BC00B620}" type="presParOf" srcId="{CC0C2196-4417-4D62-B4E2-4EDC924F65B4}" destId="{FC215F10-13D0-4D33-BEA2-5C58E98E9D62}" srcOrd="0" destOrd="0" presId="urn:microsoft.com/office/officeart/2008/layout/LinedList"/>
    <dgm:cxn modelId="{244E34E0-92A2-4498-9CD9-9F9CE6B42686}" type="presParOf" srcId="{CC0C2196-4417-4D62-B4E2-4EDC924F65B4}" destId="{A44B2BA1-75AC-4D19-8699-E9A482D006B7}" srcOrd="1" destOrd="0" presId="urn:microsoft.com/office/officeart/2008/layout/LinedList"/>
    <dgm:cxn modelId="{599BCBCC-FB70-49AD-9BB7-38D6C53EDD90}" type="presParOf" srcId="{A44B2BA1-75AC-4D19-8699-E9A482D006B7}" destId="{86CDE585-B808-4326-8957-9AB47704839B}" srcOrd="0" destOrd="0" presId="urn:microsoft.com/office/officeart/2008/layout/LinedList"/>
    <dgm:cxn modelId="{59CAADF9-668B-4B71-BEB3-2E3C0DB57FBA}" type="presParOf" srcId="{A44B2BA1-75AC-4D19-8699-E9A482D006B7}" destId="{A32342F6-42B4-49C6-BBA9-820EC7C10C15}" srcOrd="1" destOrd="0" presId="urn:microsoft.com/office/officeart/2008/layout/LinedList"/>
    <dgm:cxn modelId="{3192E73F-9509-4705-A984-CF4AC641ECE4}" type="presParOf" srcId="{CC0C2196-4417-4D62-B4E2-4EDC924F65B4}" destId="{F402F649-72D4-4A7A-8820-D58083606779}" srcOrd="2" destOrd="0" presId="urn:microsoft.com/office/officeart/2008/layout/LinedList"/>
    <dgm:cxn modelId="{D31A62D8-7E2C-4B53-B7AA-566F7668EC78}" type="presParOf" srcId="{CC0C2196-4417-4D62-B4E2-4EDC924F65B4}" destId="{EE0DB288-037B-43BB-8EC8-0BE609B90CB6}" srcOrd="3" destOrd="0" presId="urn:microsoft.com/office/officeart/2008/layout/LinedList"/>
    <dgm:cxn modelId="{33B1D6FB-960A-43F5-BAA8-9EA9D80C4452}" type="presParOf" srcId="{EE0DB288-037B-43BB-8EC8-0BE609B90CB6}" destId="{58535058-740D-49AA-A2B4-98CB8CE0485E}" srcOrd="0" destOrd="0" presId="urn:microsoft.com/office/officeart/2008/layout/LinedList"/>
    <dgm:cxn modelId="{A39294C2-9217-4356-A91B-A8A64F041E5D}" type="presParOf" srcId="{EE0DB288-037B-43BB-8EC8-0BE609B90CB6}" destId="{F4C60E3E-6012-4E70-AFC3-2676E51D8E33}" srcOrd="1" destOrd="0" presId="urn:microsoft.com/office/officeart/2008/layout/LinedList"/>
    <dgm:cxn modelId="{C3C83609-D9FF-46C3-9B9F-29B4AD242D16}" type="presParOf" srcId="{CC0C2196-4417-4D62-B4E2-4EDC924F65B4}" destId="{2840AABF-65D3-43A6-960D-DB01991E3280}" srcOrd="4" destOrd="0" presId="urn:microsoft.com/office/officeart/2008/layout/LinedList"/>
    <dgm:cxn modelId="{188186E3-A930-4F56-8369-16C329013344}" type="presParOf" srcId="{CC0C2196-4417-4D62-B4E2-4EDC924F65B4}" destId="{64AF20A1-BAE0-4C3D-B0CC-B11FBB631D79}" srcOrd="5" destOrd="0" presId="urn:microsoft.com/office/officeart/2008/layout/LinedList"/>
    <dgm:cxn modelId="{3AC02C99-5232-4A2D-9538-7A4881944E35}" type="presParOf" srcId="{64AF20A1-BAE0-4C3D-B0CC-B11FBB631D79}" destId="{0032FFD1-04EC-4159-A8ED-37F2203C1AD4}" srcOrd="0" destOrd="0" presId="urn:microsoft.com/office/officeart/2008/layout/LinedList"/>
    <dgm:cxn modelId="{485FCA3D-FD0D-4A56-AD42-4E063186E826}" type="presParOf" srcId="{64AF20A1-BAE0-4C3D-B0CC-B11FBB631D79}" destId="{577625A1-CD9F-43C9-8C22-2B59859F4CCA}" srcOrd="1" destOrd="0" presId="urn:microsoft.com/office/officeart/2008/layout/LinedList"/>
    <dgm:cxn modelId="{41191D01-1DDA-466B-A6B0-92FE201BD84B}" type="presParOf" srcId="{CC0C2196-4417-4D62-B4E2-4EDC924F65B4}" destId="{38A58A16-5FBD-4F95-AB10-B33A68F597DA}" srcOrd="6" destOrd="0" presId="urn:microsoft.com/office/officeart/2008/layout/LinedList"/>
    <dgm:cxn modelId="{B5A4B7F1-E5C0-490D-9D8D-AC48A21C9DC1}" type="presParOf" srcId="{CC0C2196-4417-4D62-B4E2-4EDC924F65B4}" destId="{F971F2CF-A62C-4208-9032-434CCD1774B7}" srcOrd="7" destOrd="0" presId="urn:microsoft.com/office/officeart/2008/layout/LinedList"/>
    <dgm:cxn modelId="{DE3EA9E7-ABEE-4C1E-82FF-C3CEF45A161C}" type="presParOf" srcId="{F971F2CF-A62C-4208-9032-434CCD1774B7}" destId="{309A2BE8-1FB3-403D-917B-030DAC75E0DE}" srcOrd="0" destOrd="0" presId="urn:microsoft.com/office/officeart/2008/layout/LinedList"/>
    <dgm:cxn modelId="{D40AC0EA-26D3-4F12-8893-41A472D2890C}" type="presParOf" srcId="{F971F2CF-A62C-4208-9032-434CCD1774B7}" destId="{845A09D1-AC8E-47F0-81CC-CEC77985D9E0}" srcOrd="1" destOrd="0" presId="urn:microsoft.com/office/officeart/2008/layout/LinedList"/>
    <dgm:cxn modelId="{E08458A5-589D-4797-89B4-6B6D1620844D}" type="presParOf" srcId="{CC0C2196-4417-4D62-B4E2-4EDC924F65B4}" destId="{A22094A5-A217-4C68-905B-DEBBC3DC8EE9}" srcOrd="8" destOrd="0" presId="urn:microsoft.com/office/officeart/2008/layout/LinedList"/>
    <dgm:cxn modelId="{DDD3A476-E67F-4210-BCDC-6CC1BC77B787}" type="presParOf" srcId="{CC0C2196-4417-4D62-B4E2-4EDC924F65B4}" destId="{29ED7E0D-9418-40E5-8697-1B328BC4B676}" srcOrd="9" destOrd="0" presId="urn:microsoft.com/office/officeart/2008/layout/LinedList"/>
    <dgm:cxn modelId="{74F29DE1-C09A-4F24-A35F-BC32DA3E8C2F}" type="presParOf" srcId="{29ED7E0D-9418-40E5-8697-1B328BC4B676}" destId="{3062756F-D8AE-436C-A3BE-F05D539EE43E}" srcOrd="0" destOrd="0" presId="urn:microsoft.com/office/officeart/2008/layout/LinedList"/>
    <dgm:cxn modelId="{AF671F04-E7F0-475F-8767-1FFE0F8DFB99}" type="presParOf" srcId="{29ED7E0D-9418-40E5-8697-1B328BC4B676}" destId="{F3B126AB-8751-4678-8871-131954F125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50368A-5351-4D60-8426-7B7DBC4BEFC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D95BB7-5DD5-4D56-88DC-52F6EB33BF69}">
      <dgm:prSet/>
      <dgm:spPr/>
      <dgm:t>
        <a:bodyPr/>
        <a:lstStyle/>
        <a:p>
          <a:r>
            <a:rPr lang="pl-PL" b="0" u="none" dirty="0"/>
            <a:t>Zleceniodawca:</a:t>
          </a:r>
          <a:br>
            <a:rPr lang="pl-PL" b="1" u="sng" dirty="0"/>
          </a:br>
          <a:r>
            <a:rPr lang="pl-PL" dirty="0"/>
            <a:t>Polityk, biznesmen czy diabli wiedzą kto jeszcze </a:t>
          </a:r>
          <a:endParaRPr lang="en-US" dirty="0"/>
        </a:p>
      </dgm:t>
    </dgm:pt>
    <dgm:pt modelId="{18B70275-853C-4435-805A-76992D51CF4D}" type="parTrans" cxnId="{985855A9-DCEF-4910-A670-3C3B547D60E1}">
      <dgm:prSet/>
      <dgm:spPr/>
      <dgm:t>
        <a:bodyPr/>
        <a:lstStyle/>
        <a:p>
          <a:endParaRPr lang="en-US"/>
        </a:p>
      </dgm:t>
    </dgm:pt>
    <dgm:pt modelId="{EB606362-5BAE-41AD-81E1-667DCCED77F1}" type="sibTrans" cxnId="{985855A9-DCEF-4910-A670-3C3B547D60E1}">
      <dgm:prSet/>
      <dgm:spPr/>
      <dgm:t>
        <a:bodyPr/>
        <a:lstStyle/>
        <a:p>
          <a:endParaRPr lang="en-US"/>
        </a:p>
      </dgm:t>
    </dgm:pt>
    <dgm:pt modelId="{BA2A80DC-0AF5-4DC0-B393-7E7F4FE5295F}">
      <dgm:prSet/>
      <dgm:spPr/>
      <dgm:t>
        <a:bodyPr/>
        <a:lstStyle/>
        <a:p>
          <a:r>
            <a:rPr lang="pl-PL" dirty="0"/>
            <a:t>Służby specjalne, trolle, </a:t>
          </a:r>
          <a:r>
            <a:rPr lang="pl-PL" dirty="0" err="1"/>
            <a:t>hejterzy</a:t>
          </a:r>
          <a:r>
            <a:rPr lang="pl-PL" dirty="0"/>
            <a:t>,  szemrani najemnicy  i całe ich „farmy”</a:t>
          </a:r>
          <a:endParaRPr lang="en-US" dirty="0"/>
        </a:p>
      </dgm:t>
    </dgm:pt>
    <dgm:pt modelId="{7A7E8881-10C0-4562-AE98-9193DDD69CD6}" type="parTrans" cxnId="{44B0C436-6665-4914-971C-B0334B00B660}">
      <dgm:prSet/>
      <dgm:spPr/>
      <dgm:t>
        <a:bodyPr/>
        <a:lstStyle/>
        <a:p>
          <a:endParaRPr lang="en-US"/>
        </a:p>
      </dgm:t>
    </dgm:pt>
    <dgm:pt modelId="{1ECB9609-8C52-407E-9F71-F44987F1593A}" type="sibTrans" cxnId="{44B0C436-6665-4914-971C-B0334B00B660}">
      <dgm:prSet/>
      <dgm:spPr/>
      <dgm:t>
        <a:bodyPr/>
        <a:lstStyle/>
        <a:p>
          <a:endParaRPr lang="en-US"/>
        </a:p>
      </dgm:t>
    </dgm:pt>
    <dgm:pt modelId="{7E86F34A-094C-4637-A4DA-97A5B94C908C}">
      <dgm:prSet/>
      <dgm:spPr/>
      <dgm:t>
        <a:bodyPr/>
        <a:lstStyle/>
        <a:p>
          <a:r>
            <a:rPr lang="pl-PL" b="1"/>
            <a:t>Postprawda realizowana poprzez fake-newsy</a:t>
          </a:r>
          <a:endParaRPr lang="en-US"/>
        </a:p>
      </dgm:t>
    </dgm:pt>
    <dgm:pt modelId="{A9974909-1782-45FB-9FF1-408CA23F3180}" type="parTrans" cxnId="{DA32F15B-6584-415C-AA8C-C49B186E3959}">
      <dgm:prSet/>
      <dgm:spPr/>
      <dgm:t>
        <a:bodyPr/>
        <a:lstStyle/>
        <a:p>
          <a:endParaRPr lang="en-US"/>
        </a:p>
      </dgm:t>
    </dgm:pt>
    <dgm:pt modelId="{759E1B3E-C196-41E0-965D-21C59307222A}" type="sibTrans" cxnId="{DA32F15B-6584-415C-AA8C-C49B186E3959}">
      <dgm:prSet/>
      <dgm:spPr/>
      <dgm:t>
        <a:bodyPr/>
        <a:lstStyle/>
        <a:p>
          <a:endParaRPr lang="en-US"/>
        </a:p>
      </dgm:t>
    </dgm:pt>
    <dgm:pt modelId="{ECCB0638-C27F-4F1D-AEF5-92047B5A9127}">
      <dgm:prSet custT="1"/>
      <dgm:spPr/>
      <dgm:t>
        <a:bodyPr/>
        <a:lstStyle/>
        <a:p>
          <a:r>
            <a:rPr lang="pl-PL" sz="1400" b="1" u="sng" dirty="0">
              <a:solidFill>
                <a:schemeClr val="tx1"/>
              </a:solidFill>
            </a:rPr>
            <a:t>Narzędzia i metody  technologii </a:t>
          </a:r>
          <a:r>
            <a:rPr lang="pl-PL" sz="1400" b="1" u="sng" dirty="0" err="1">
              <a:solidFill>
                <a:schemeClr val="tx1"/>
              </a:solidFill>
            </a:rPr>
            <a:t>informacyjno</a:t>
          </a:r>
          <a:r>
            <a:rPr lang="pl-PL" sz="1400" b="1" u="sng" dirty="0">
              <a:solidFill>
                <a:schemeClr val="tx1"/>
              </a:solidFill>
            </a:rPr>
            <a:t> - komunikacyjnych</a:t>
          </a:r>
          <a:endParaRPr lang="en-US" sz="1400" b="1" u="sng" dirty="0">
            <a:solidFill>
              <a:schemeClr val="tx1"/>
            </a:solidFill>
          </a:endParaRPr>
        </a:p>
      </dgm:t>
    </dgm:pt>
    <dgm:pt modelId="{7BA7FD39-3FD4-49C2-931C-4BA97BF7FF6F}" type="parTrans" cxnId="{0DA0E949-A7A1-4F56-88AC-EFCCBB58B911}">
      <dgm:prSet/>
      <dgm:spPr/>
      <dgm:t>
        <a:bodyPr/>
        <a:lstStyle/>
        <a:p>
          <a:endParaRPr lang="en-US"/>
        </a:p>
      </dgm:t>
    </dgm:pt>
    <dgm:pt modelId="{7AD3CBCD-05A3-499A-A147-FFB63FCD3678}" type="sibTrans" cxnId="{0DA0E949-A7A1-4F56-88AC-EFCCBB58B911}">
      <dgm:prSet/>
      <dgm:spPr/>
      <dgm:t>
        <a:bodyPr/>
        <a:lstStyle/>
        <a:p>
          <a:endParaRPr lang="en-US"/>
        </a:p>
      </dgm:t>
    </dgm:pt>
    <dgm:pt modelId="{99A7ECE4-CA7F-49E2-AF0F-568DE67295A7}">
      <dgm:prSet/>
      <dgm:spPr/>
      <dgm:t>
        <a:bodyPr/>
        <a:lstStyle/>
        <a:p>
          <a:r>
            <a:rPr lang="pl-PL" b="1"/>
            <a:t>Manipulacja</a:t>
          </a:r>
          <a:endParaRPr lang="en-US"/>
        </a:p>
      </dgm:t>
    </dgm:pt>
    <dgm:pt modelId="{95ED7902-C49D-45E9-9227-DAC2C7F5A2DA}" type="parTrans" cxnId="{15F3D1C5-A1E3-4ED8-8765-B64DC97FB148}">
      <dgm:prSet/>
      <dgm:spPr/>
      <dgm:t>
        <a:bodyPr/>
        <a:lstStyle/>
        <a:p>
          <a:endParaRPr lang="en-US"/>
        </a:p>
      </dgm:t>
    </dgm:pt>
    <dgm:pt modelId="{E4C7B03D-B5BC-49E7-95C5-E0FAA6020DA7}" type="sibTrans" cxnId="{15F3D1C5-A1E3-4ED8-8765-B64DC97FB148}">
      <dgm:prSet/>
      <dgm:spPr/>
      <dgm:t>
        <a:bodyPr/>
        <a:lstStyle/>
        <a:p>
          <a:endParaRPr lang="en-US"/>
        </a:p>
      </dgm:t>
    </dgm:pt>
    <dgm:pt modelId="{0ABEFAE5-1DEA-4823-9DDF-3CDB62E2B504}">
      <dgm:prSet/>
      <dgm:spPr/>
      <dgm:t>
        <a:bodyPr/>
        <a:lstStyle/>
        <a:p>
          <a:r>
            <a:rPr lang="pl-PL" b="1"/>
            <a:t>Pożądany skutek</a:t>
          </a:r>
          <a:endParaRPr lang="en-US"/>
        </a:p>
      </dgm:t>
    </dgm:pt>
    <dgm:pt modelId="{0FD37773-FAD7-4BDD-AA81-B62D7C1BEC60}" type="parTrans" cxnId="{8B346AF9-F88C-4E20-8332-AB6C8E3C6FE7}">
      <dgm:prSet/>
      <dgm:spPr/>
      <dgm:t>
        <a:bodyPr/>
        <a:lstStyle/>
        <a:p>
          <a:endParaRPr lang="en-US"/>
        </a:p>
      </dgm:t>
    </dgm:pt>
    <dgm:pt modelId="{703289E4-44DF-4774-9503-39D9D2CBE390}" type="sibTrans" cxnId="{8B346AF9-F88C-4E20-8332-AB6C8E3C6FE7}">
      <dgm:prSet/>
      <dgm:spPr/>
      <dgm:t>
        <a:bodyPr/>
        <a:lstStyle/>
        <a:p>
          <a:endParaRPr lang="en-US"/>
        </a:p>
      </dgm:t>
    </dgm:pt>
    <dgm:pt modelId="{A1A96BC9-30D7-4B94-9DD1-D4EF3A1A8440}" type="pres">
      <dgm:prSet presAssocID="{2450368A-5351-4D60-8426-7B7DBC4BEFCA}" presName="Name0" presStyleCnt="0">
        <dgm:presLayoutVars>
          <dgm:dir/>
          <dgm:resizeHandles val="exact"/>
        </dgm:presLayoutVars>
      </dgm:prSet>
      <dgm:spPr/>
    </dgm:pt>
    <dgm:pt modelId="{5CFF48F6-00AA-45E8-92A0-7D4DD5A8478C}" type="pres">
      <dgm:prSet presAssocID="{31D95BB7-5DD5-4D56-88DC-52F6EB33BF69}" presName="node" presStyleLbl="node1" presStyleIdx="0" presStyleCnt="6">
        <dgm:presLayoutVars>
          <dgm:bulletEnabled val="1"/>
        </dgm:presLayoutVars>
      </dgm:prSet>
      <dgm:spPr/>
    </dgm:pt>
    <dgm:pt modelId="{5109CAB2-48BB-4327-8938-B40C6891A0B6}" type="pres">
      <dgm:prSet presAssocID="{EB606362-5BAE-41AD-81E1-667DCCED77F1}" presName="sibTrans" presStyleLbl="sibTrans1D1" presStyleIdx="0" presStyleCnt="5"/>
      <dgm:spPr/>
    </dgm:pt>
    <dgm:pt modelId="{887D43D9-B8C2-4099-8FC6-47D3E1EE03B4}" type="pres">
      <dgm:prSet presAssocID="{EB606362-5BAE-41AD-81E1-667DCCED77F1}" presName="connectorText" presStyleLbl="sibTrans1D1" presStyleIdx="0" presStyleCnt="5"/>
      <dgm:spPr/>
    </dgm:pt>
    <dgm:pt modelId="{05355CCE-3059-45B9-8D7C-8D4658972C80}" type="pres">
      <dgm:prSet presAssocID="{BA2A80DC-0AF5-4DC0-B393-7E7F4FE5295F}" presName="node" presStyleLbl="node1" presStyleIdx="1" presStyleCnt="6">
        <dgm:presLayoutVars>
          <dgm:bulletEnabled val="1"/>
        </dgm:presLayoutVars>
      </dgm:prSet>
      <dgm:spPr/>
    </dgm:pt>
    <dgm:pt modelId="{54580DEB-D7B9-4D55-B5EC-2988758332D8}" type="pres">
      <dgm:prSet presAssocID="{1ECB9609-8C52-407E-9F71-F44987F1593A}" presName="sibTrans" presStyleLbl="sibTrans1D1" presStyleIdx="1" presStyleCnt="5"/>
      <dgm:spPr/>
    </dgm:pt>
    <dgm:pt modelId="{F5EBAC79-39E1-4CEB-893C-EDD55B06121E}" type="pres">
      <dgm:prSet presAssocID="{1ECB9609-8C52-407E-9F71-F44987F1593A}" presName="connectorText" presStyleLbl="sibTrans1D1" presStyleIdx="1" presStyleCnt="5"/>
      <dgm:spPr/>
    </dgm:pt>
    <dgm:pt modelId="{BAE01AA7-5378-4DB1-9930-B6F9A1D413EC}" type="pres">
      <dgm:prSet presAssocID="{7E86F34A-094C-4637-A4DA-97A5B94C908C}" presName="node" presStyleLbl="node1" presStyleIdx="2" presStyleCnt="6">
        <dgm:presLayoutVars>
          <dgm:bulletEnabled val="1"/>
        </dgm:presLayoutVars>
      </dgm:prSet>
      <dgm:spPr/>
    </dgm:pt>
    <dgm:pt modelId="{19DD9AB4-9EC7-4825-8C7F-5FE573241E3B}" type="pres">
      <dgm:prSet presAssocID="{759E1B3E-C196-41E0-965D-21C59307222A}" presName="sibTrans" presStyleLbl="sibTrans1D1" presStyleIdx="2" presStyleCnt="5"/>
      <dgm:spPr/>
    </dgm:pt>
    <dgm:pt modelId="{E27F48E6-3124-4A06-BDA3-6F911ED8F58E}" type="pres">
      <dgm:prSet presAssocID="{759E1B3E-C196-41E0-965D-21C59307222A}" presName="connectorText" presStyleLbl="sibTrans1D1" presStyleIdx="2" presStyleCnt="5"/>
      <dgm:spPr/>
    </dgm:pt>
    <dgm:pt modelId="{B85F5CF3-42B5-43E2-87B0-125013CC1FA3}" type="pres">
      <dgm:prSet presAssocID="{ECCB0638-C27F-4F1D-AEF5-92047B5A9127}" presName="node" presStyleLbl="node1" presStyleIdx="3" presStyleCnt="6">
        <dgm:presLayoutVars>
          <dgm:bulletEnabled val="1"/>
        </dgm:presLayoutVars>
      </dgm:prSet>
      <dgm:spPr/>
    </dgm:pt>
    <dgm:pt modelId="{FC99C125-D060-43FC-95B3-B6FA12749532}" type="pres">
      <dgm:prSet presAssocID="{7AD3CBCD-05A3-499A-A147-FFB63FCD3678}" presName="sibTrans" presStyleLbl="sibTrans1D1" presStyleIdx="3" presStyleCnt="5"/>
      <dgm:spPr/>
    </dgm:pt>
    <dgm:pt modelId="{D7718F92-A582-4BAB-8C30-56C87F847284}" type="pres">
      <dgm:prSet presAssocID="{7AD3CBCD-05A3-499A-A147-FFB63FCD3678}" presName="connectorText" presStyleLbl="sibTrans1D1" presStyleIdx="3" presStyleCnt="5"/>
      <dgm:spPr/>
    </dgm:pt>
    <dgm:pt modelId="{CFAD8B9F-529A-409C-B175-0752C6147875}" type="pres">
      <dgm:prSet presAssocID="{99A7ECE4-CA7F-49E2-AF0F-568DE67295A7}" presName="node" presStyleLbl="node1" presStyleIdx="4" presStyleCnt="6">
        <dgm:presLayoutVars>
          <dgm:bulletEnabled val="1"/>
        </dgm:presLayoutVars>
      </dgm:prSet>
      <dgm:spPr/>
    </dgm:pt>
    <dgm:pt modelId="{07E3424F-5458-4996-A5B1-DC1F5ADF94CF}" type="pres">
      <dgm:prSet presAssocID="{E4C7B03D-B5BC-49E7-95C5-E0FAA6020DA7}" presName="sibTrans" presStyleLbl="sibTrans1D1" presStyleIdx="4" presStyleCnt="5"/>
      <dgm:spPr/>
    </dgm:pt>
    <dgm:pt modelId="{95E461D6-E66A-4FD3-8703-6B9B8AB82C4C}" type="pres">
      <dgm:prSet presAssocID="{E4C7B03D-B5BC-49E7-95C5-E0FAA6020DA7}" presName="connectorText" presStyleLbl="sibTrans1D1" presStyleIdx="4" presStyleCnt="5"/>
      <dgm:spPr/>
    </dgm:pt>
    <dgm:pt modelId="{1B361CB1-FBF3-4548-910C-0C1656876B0A}" type="pres">
      <dgm:prSet presAssocID="{0ABEFAE5-1DEA-4823-9DDF-3CDB62E2B504}" presName="node" presStyleLbl="node1" presStyleIdx="5" presStyleCnt="6">
        <dgm:presLayoutVars>
          <dgm:bulletEnabled val="1"/>
        </dgm:presLayoutVars>
      </dgm:prSet>
      <dgm:spPr/>
    </dgm:pt>
  </dgm:ptLst>
  <dgm:cxnLst>
    <dgm:cxn modelId="{06D39713-F7B5-4BC8-8EFE-D9CA96B71AD2}" type="presOf" srcId="{759E1B3E-C196-41E0-965D-21C59307222A}" destId="{19DD9AB4-9EC7-4825-8C7F-5FE573241E3B}" srcOrd="0" destOrd="0" presId="urn:microsoft.com/office/officeart/2016/7/layout/RepeatingBendingProcessNew"/>
    <dgm:cxn modelId="{97F2421E-5098-4BB5-BDAB-086E168DA7A8}" type="presOf" srcId="{ECCB0638-C27F-4F1D-AEF5-92047B5A9127}" destId="{B85F5CF3-42B5-43E2-87B0-125013CC1FA3}" srcOrd="0" destOrd="0" presId="urn:microsoft.com/office/officeart/2016/7/layout/RepeatingBendingProcessNew"/>
    <dgm:cxn modelId="{44B0C436-6665-4914-971C-B0334B00B660}" srcId="{2450368A-5351-4D60-8426-7B7DBC4BEFCA}" destId="{BA2A80DC-0AF5-4DC0-B393-7E7F4FE5295F}" srcOrd="1" destOrd="0" parTransId="{7A7E8881-10C0-4562-AE98-9193DDD69CD6}" sibTransId="{1ECB9609-8C52-407E-9F71-F44987F1593A}"/>
    <dgm:cxn modelId="{DA32F15B-6584-415C-AA8C-C49B186E3959}" srcId="{2450368A-5351-4D60-8426-7B7DBC4BEFCA}" destId="{7E86F34A-094C-4637-A4DA-97A5B94C908C}" srcOrd="2" destOrd="0" parTransId="{A9974909-1782-45FB-9FF1-408CA23F3180}" sibTransId="{759E1B3E-C196-41E0-965D-21C59307222A}"/>
    <dgm:cxn modelId="{1A22315C-91E9-4E14-AC89-B8F605422A7E}" type="presOf" srcId="{EB606362-5BAE-41AD-81E1-667DCCED77F1}" destId="{887D43D9-B8C2-4099-8FC6-47D3E1EE03B4}" srcOrd="1" destOrd="0" presId="urn:microsoft.com/office/officeart/2016/7/layout/RepeatingBendingProcessNew"/>
    <dgm:cxn modelId="{99827744-7EAA-4AAE-A9E0-C5C2F05E8BD1}" type="presOf" srcId="{EB606362-5BAE-41AD-81E1-667DCCED77F1}" destId="{5109CAB2-48BB-4327-8938-B40C6891A0B6}" srcOrd="0" destOrd="0" presId="urn:microsoft.com/office/officeart/2016/7/layout/RepeatingBendingProcessNew"/>
    <dgm:cxn modelId="{0DA0E949-A7A1-4F56-88AC-EFCCBB58B911}" srcId="{2450368A-5351-4D60-8426-7B7DBC4BEFCA}" destId="{ECCB0638-C27F-4F1D-AEF5-92047B5A9127}" srcOrd="3" destOrd="0" parTransId="{7BA7FD39-3FD4-49C2-931C-4BA97BF7FF6F}" sibTransId="{7AD3CBCD-05A3-499A-A147-FFB63FCD3678}"/>
    <dgm:cxn modelId="{4DB5375A-83DD-4E55-9A69-D697A2A2181E}" type="presOf" srcId="{2450368A-5351-4D60-8426-7B7DBC4BEFCA}" destId="{A1A96BC9-30D7-4B94-9DD1-D4EF3A1A8440}" srcOrd="0" destOrd="0" presId="urn:microsoft.com/office/officeart/2016/7/layout/RepeatingBendingProcessNew"/>
    <dgm:cxn modelId="{07463781-32DE-4449-A777-68A14BB2FDA5}" type="presOf" srcId="{BA2A80DC-0AF5-4DC0-B393-7E7F4FE5295F}" destId="{05355CCE-3059-45B9-8D7C-8D4658972C80}" srcOrd="0" destOrd="0" presId="urn:microsoft.com/office/officeart/2016/7/layout/RepeatingBendingProcessNew"/>
    <dgm:cxn modelId="{D9F4D381-B6A5-4B36-8D58-040BC957FDE1}" type="presOf" srcId="{7AD3CBCD-05A3-499A-A147-FFB63FCD3678}" destId="{FC99C125-D060-43FC-95B3-B6FA12749532}" srcOrd="0" destOrd="0" presId="urn:microsoft.com/office/officeart/2016/7/layout/RepeatingBendingProcessNew"/>
    <dgm:cxn modelId="{C1A1CE89-2AD7-4641-A2F0-C4229A824B1A}" type="presOf" srcId="{E4C7B03D-B5BC-49E7-95C5-E0FAA6020DA7}" destId="{07E3424F-5458-4996-A5B1-DC1F5ADF94CF}" srcOrd="0" destOrd="0" presId="urn:microsoft.com/office/officeart/2016/7/layout/RepeatingBendingProcessNew"/>
    <dgm:cxn modelId="{90093E8E-56D8-47F3-B77C-B6F7D8A4A192}" type="presOf" srcId="{759E1B3E-C196-41E0-965D-21C59307222A}" destId="{E27F48E6-3124-4A06-BDA3-6F911ED8F58E}" srcOrd="1" destOrd="0" presId="urn:microsoft.com/office/officeart/2016/7/layout/RepeatingBendingProcessNew"/>
    <dgm:cxn modelId="{A35D2791-94A5-4B65-BC70-E6EB2BB37A47}" type="presOf" srcId="{99A7ECE4-CA7F-49E2-AF0F-568DE67295A7}" destId="{CFAD8B9F-529A-409C-B175-0752C6147875}" srcOrd="0" destOrd="0" presId="urn:microsoft.com/office/officeart/2016/7/layout/RepeatingBendingProcessNew"/>
    <dgm:cxn modelId="{985855A9-DCEF-4910-A670-3C3B547D60E1}" srcId="{2450368A-5351-4D60-8426-7B7DBC4BEFCA}" destId="{31D95BB7-5DD5-4D56-88DC-52F6EB33BF69}" srcOrd="0" destOrd="0" parTransId="{18B70275-853C-4435-805A-76992D51CF4D}" sibTransId="{EB606362-5BAE-41AD-81E1-667DCCED77F1}"/>
    <dgm:cxn modelId="{469564B1-A472-4EE7-9173-F27B6DBAAED6}" type="presOf" srcId="{1ECB9609-8C52-407E-9F71-F44987F1593A}" destId="{54580DEB-D7B9-4D55-B5EC-2988758332D8}" srcOrd="0" destOrd="0" presId="urn:microsoft.com/office/officeart/2016/7/layout/RepeatingBendingProcessNew"/>
    <dgm:cxn modelId="{F99D68B6-AEB9-453F-AA78-3813C6CD174F}" type="presOf" srcId="{31D95BB7-5DD5-4D56-88DC-52F6EB33BF69}" destId="{5CFF48F6-00AA-45E8-92A0-7D4DD5A8478C}" srcOrd="0" destOrd="0" presId="urn:microsoft.com/office/officeart/2016/7/layout/RepeatingBendingProcessNew"/>
    <dgm:cxn modelId="{AA0CB0C5-DE70-4442-9C6E-3F0B87A34137}" type="presOf" srcId="{0ABEFAE5-1DEA-4823-9DDF-3CDB62E2B504}" destId="{1B361CB1-FBF3-4548-910C-0C1656876B0A}" srcOrd="0" destOrd="0" presId="urn:microsoft.com/office/officeart/2016/7/layout/RepeatingBendingProcessNew"/>
    <dgm:cxn modelId="{15F3D1C5-A1E3-4ED8-8765-B64DC97FB148}" srcId="{2450368A-5351-4D60-8426-7B7DBC4BEFCA}" destId="{99A7ECE4-CA7F-49E2-AF0F-568DE67295A7}" srcOrd="4" destOrd="0" parTransId="{95ED7902-C49D-45E9-9227-DAC2C7F5A2DA}" sibTransId="{E4C7B03D-B5BC-49E7-95C5-E0FAA6020DA7}"/>
    <dgm:cxn modelId="{E5CBEAD1-1E3B-4D15-B849-FFAF1BA3B089}" type="presOf" srcId="{7AD3CBCD-05A3-499A-A147-FFB63FCD3678}" destId="{D7718F92-A582-4BAB-8C30-56C87F847284}" srcOrd="1" destOrd="0" presId="urn:microsoft.com/office/officeart/2016/7/layout/RepeatingBendingProcessNew"/>
    <dgm:cxn modelId="{2096EDE9-1453-4F67-B8EC-2C9F3C0D9BF5}" type="presOf" srcId="{1ECB9609-8C52-407E-9F71-F44987F1593A}" destId="{F5EBAC79-39E1-4CEB-893C-EDD55B06121E}" srcOrd="1" destOrd="0" presId="urn:microsoft.com/office/officeart/2016/7/layout/RepeatingBendingProcessNew"/>
    <dgm:cxn modelId="{39B514EF-D12F-4C2A-958D-10DAF9FD39C1}" type="presOf" srcId="{7E86F34A-094C-4637-A4DA-97A5B94C908C}" destId="{BAE01AA7-5378-4DB1-9930-B6F9A1D413EC}" srcOrd="0" destOrd="0" presId="urn:microsoft.com/office/officeart/2016/7/layout/RepeatingBendingProcessNew"/>
    <dgm:cxn modelId="{718A76F4-3406-4230-AE48-7B23AF50DDBD}" type="presOf" srcId="{E4C7B03D-B5BC-49E7-95C5-E0FAA6020DA7}" destId="{95E461D6-E66A-4FD3-8703-6B9B8AB82C4C}" srcOrd="1" destOrd="0" presId="urn:microsoft.com/office/officeart/2016/7/layout/RepeatingBendingProcessNew"/>
    <dgm:cxn modelId="{8B346AF9-F88C-4E20-8332-AB6C8E3C6FE7}" srcId="{2450368A-5351-4D60-8426-7B7DBC4BEFCA}" destId="{0ABEFAE5-1DEA-4823-9DDF-3CDB62E2B504}" srcOrd="5" destOrd="0" parTransId="{0FD37773-FAD7-4BDD-AA81-B62D7C1BEC60}" sibTransId="{703289E4-44DF-4774-9503-39D9D2CBE390}"/>
    <dgm:cxn modelId="{AC515938-5AA7-4E36-92B3-B44F14F7ED33}" type="presParOf" srcId="{A1A96BC9-30D7-4B94-9DD1-D4EF3A1A8440}" destId="{5CFF48F6-00AA-45E8-92A0-7D4DD5A8478C}" srcOrd="0" destOrd="0" presId="urn:microsoft.com/office/officeart/2016/7/layout/RepeatingBendingProcessNew"/>
    <dgm:cxn modelId="{03165205-DAE2-402A-9147-4DFB915EE7D0}" type="presParOf" srcId="{A1A96BC9-30D7-4B94-9DD1-D4EF3A1A8440}" destId="{5109CAB2-48BB-4327-8938-B40C6891A0B6}" srcOrd="1" destOrd="0" presId="urn:microsoft.com/office/officeart/2016/7/layout/RepeatingBendingProcessNew"/>
    <dgm:cxn modelId="{25C357F7-9B8B-47EC-920E-8E84319E0A82}" type="presParOf" srcId="{5109CAB2-48BB-4327-8938-B40C6891A0B6}" destId="{887D43D9-B8C2-4099-8FC6-47D3E1EE03B4}" srcOrd="0" destOrd="0" presId="urn:microsoft.com/office/officeart/2016/7/layout/RepeatingBendingProcessNew"/>
    <dgm:cxn modelId="{2D1974DF-EFC4-4337-9DC1-A3E911889D77}" type="presParOf" srcId="{A1A96BC9-30D7-4B94-9DD1-D4EF3A1A8440}" destId="{05355CCE-3059-45B9-8D7C-8D4658972C80}" srcOrd="2" destOrd="0" presId="urn:microsoft.com/office/officeart/2016/7/layout/RepeatingBendingProcessNew"/>
    <dgm:cxn modelId="{EECCAE37-6C4F-4352-A47E-14C16C17DF2B}" type="presParOf" srcId="{A1A96BC9-30D7-4B94-9DD1-D4EF3A1A8440}" destId="{54580DEB-D7B9-4D55-B5EC-2988758332D8}" srcOrd="3" destOrd="0" presId="urn:microsoft.com/office/officeart/2016/7/layout/RepeatingBendingProcessNew"/>
    <dgm:cxn modelId="{0E734DE9-AB1D-4F50-A56A-561B447FB826}" type="presParOf" srcId="{54580DEB-D7B9-4D55-B5EC-2988758332D8}" destId="{F5EBAC79-39E1-4CEB-893C-EDD55B06121E}" srcOrd="0" destOrd="0" presId="urn:microsoft.com/office/officeart/2016/7/layout/RepeatingBendingProcessNew"/>
    <dgm:cxn modelId="{083F00B8-C7B8-4B61-9EFF-5D1CDD3A9D75}" type="presParOf" srcId="{A1A96BC9-30D7-4B94-9DD1-D4EF3A1A8440}" destId="{BAE01AA7-5378-4DB1-9930-B6F9A1D413EC}" srcOrd="4" destOrd="0" presId="urn:microsoft.com/office/officeart/2016/7/layout/RepeatingBendingProcessNew"/>
    <dgm:cxn modelId="{295AE350-A654-4009-B931-1B414878542C}" type="presParOf" srcId="{A1A96BC9-30D7-4B94-9DD1-D4EF3A1A8440}" destId="{19DD9AB4-9EC7-4825-8C7F-5FE573241E3B}" srcOrd="5" destOrd="0" presId="urn:microsoft.com/office/officeart/2016/7/layout/RepeatingBendingProcessNew"/>
    <dgm:cxn modelId="{21232A75-4DAD-4C33-BA15-C8BF6E8A62CD}" type="presParOf" srcId="{19DD9AB4-9EC7-4825-8C7F-5FE573241E3B}" destId="{E27F48E6-3124-4A06-BDA3-6F911ED8F58E}" srcOrd="0" destOrd="0" presId="urn:microsoft.com/office/officeart/2016/7/layout/RepeatingBendingProcessNew"/>
    <dgm:cxn modelId="{CC3177F1-10DE-470C-88F4-CF9B6014C053}" type="presParOf" srcId="{A1A96BC9-30D7-4B94-9DD1-D4EF3A1A8440}" destId="{B85F5CF3-42B5-43E2-87B0-125013CC1FA3}" srcOrd="6" destOrd="0" presId="urn:microsoft.com/office/officeart/2016/7/layout/RepeatingBendingProcessNew"/>
    <dgm:cxn modelId="{4B461224-0F3B-4EB7-B07C-69276F31219A}" type="presParOf" srcId="{A1A96BC9-30D7-4B94-9DD1-D4EF3A1A8440}" destId="{FC99C125-D060-43FC-95B3-B6FA12749532}" srcOrd="7" destOrd="0" presId="urn:microsoft.com/office/officeart/2016/7/layout/RepeatingBendingProcessNew"/>
    <dgm:cxn modelId="{07813164-1BEA-40A4-B502-72CCB11D2807}" type="presParOf" srcId="{FC99C125-D060-43FC-95B3-B6FA12749532}" destId="{D7718F92-A582-4BAB-8C30-56C87F847284}" srcOrd="0" destOrd="0" presId="urn:microsoft.com/office/officeart/2016/7/layout/RepeatingBendingProcessNew"/>
    <dgm:cxn modelId="{081DFFA7-B140-42CD-A6DC-A6E9E2DA4548}" type="presParOf" srcId="{A1A96BC9-30D7-4B94-9DD1-D4EF3A1A8440}" destId="{CFAD8B9F-529A-409C-B175-0752C6147875}" srcOrd="8" destOrd="0" presId="urn:microsoft.com/office/officeart/2016/7/layout/RepeatingBendingProcessNew"/>
    <dgm:cxn modelId="{C002EC93-8A2E-47C2-B19B-2403BF5CE896}" type="presParOf" srcId="{A1A96BC9-30D7-4B94-9DD1-D4EF3A1A8440}" destId="{07E3424F-5458-4996-A5B1-DC1F5ADF94CF}" srcOrd="9" destOrd="0" presId="urn:microsoft.com/office/officeart/2016/7/layout/RepeatingBendingProcessNew"/>
    <dgm:cxn modelId="{3B54B308-A434-42E4-A678-B776BF772F6D}" type="presParOf" srcId="{07E3424F-5458-4996-A5B1-DC1F5ADF94CF}" destId="{95E461D6-E66A-4FD3-8703-6B9B8AB82C4C}" srcOrd="0" destOrd="0" presId="urn:microsoft.com/office/officeart/2016/7/layout/RepeatingBendingProcessNew"/>
    <dgm:cxn modelId="{F16507C1-B801-4DB6-A409-7A6437134021}" type="presParOf" srcId="{A1A96BC9-30D7-4B94-9DD1-D4EF3A1A8440}" destId="{1B361CB1-FBF3-4548-910C-0C1656876B0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50368A-5351-4D60-8426-7B7DBC4BEFC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D95BB7-5DD5-4D56-88DC-52F6EB33BF69}">
      <dgm:prSet/>
      <dgm:spPr/>
      <dgm:t>
        <a:bodyPr/>
        <a:lstStyle/>
        <a:p>
          <a:r>
            <a:rPr lang="pl-PL" b="1" u="sng" dirty="0"/>
            <a:t>Zleceniodawca </a:t>
          </a:r>
          <a:r>
            <a:rPr lang="pl-PL" dirty="0"/>
            <a:t>– postanawia gospodarczo osłabić Polskę</a:t>
          </a:r>
          <a:endParaRPr lang="en-US" dirty="0"/>
        </a:p>
      </dgm:t>
    </dgm:pt>
    <dgm:pt modelId="{18B70275-853C-4435-805A-76992D51CF4D}" type="parTrans" cxnId="{985855A9-DCEF-4910-A670-3C3B547D60E1}">
      <dgm:prSet/>
      <dgm:spPr/>
      <dgm:t>
        <a:bodyPr/>
        <a:lstStyle/>
        <a:p>
          <a:endParaRPr lang="en-US"/>
        </a:p>
      </dgm:t>
    </dgm:pt>
    <dgm:pt modelId="{EB606362-5BAE-41AD-81E1-667DCCED77F1}" type="sibTrans" cxnId="{985855A9-DCEF-4910-A670-3C3B547D60E1}">
      <dgm:prSet/>
      <dgm:spPr/>
      <dgm:t>
        <a:bodyPr/>
        <a:lstStyle/>
        <a:p>
          <a:endParaRPr lang="en-US"/>
        </a:p>
      </dgm:t>
    </dgm:pt>
    <dgm:pt modelId="{BA2A80DC-0AF5-4DC0-B393-7E7F4FE5295F}">
      <dgm:prSet/>
      <dgm:spPr/>
      <dgm:t>
        <a:bodyPr/>
        <a:lstStyle/>
        <a:p>
          <a:r>
            <a:rPr lang="pl-PL" dirty="0"/>
            <a:t>W tym celu chce spowodować, aby w jeden z poniedziałków ludzie nie poszli do pracy</a:t>
          </a:r>
          <a:endParaRPr lang="en-US" dirty="0"/>
        </a:p>
      </dgm:t>
    </dgm:pt>
    <dgm:pt modelId="{7A7E8881-10C0-4562-AE98-9193DDD69CD6}" type="parTrans" cxnId="{44B0C436-6665-4914-971C-B0334B00B660}">
      <dgm:prSet/>
      <dgm:spPr/>
      <dgm:t>
        <a:bodyPr/>
        <a:lstStyle/>
        <a:p>
          <a:endParaRPr lang="en-US"/>
        </a:p>
      </dgm:t>
    </dgm:pt>
    <dgm:pt modelId="{1ECB9609-8C52-407E-9F71-F44987F1593A}" type="sibTrans" cxnId="{44B0C436-6665-4914-971C-B0334B00B660}">
      <dgm:prSet/>
      <dgm:spPr/>
      <dgm:t>
        <a:bodyPr/>
        <a:lstStyle/>
        <a:p>
          <a:endParaRPr lang="en-US"/>
        </a:p>
      </dgm:t>
    </dgm:pt>
    <dgm:pt modelId="{7E86F34A-094C-4637-A4DA-97A5B94C908C}">
      <dgm:prSet/>
      <dgm:spPr/>
      <dgm:t>
        <a:bodyPr/>
        <a:lstStyle/>
        <a:p>
          <a:r>
            <a:rPr lang="pl-PL" altLang="pl-PL" dirty="0"/>
            <a:t>Operacja </a:t>
          </a:r>
          <a:r>
            <a:rPr lang="pl-PL" altLang="pl-PL" b="1" dirty="0"/>
            <a:t>PANIKA:</a:t>
          </a:r>
          <a:endParaRPr lang="pl-PL" altLang="pl-PL" dirty="0"/>
        </a:p>
        <a:p>
          <a:r>
            <a:rPr lang="pl-PL" altLang="pl-PL" dirty="0"/>
            <a:t>”Nad rejon gdzie mieszkają pracownicy nadciąga toksyczna chmura”</a:t>
          </a:r>
          <a:endParaRPr lang="en-US" dirty="0"/>
        </a:p>
      </dgm:t>
    </dgm:pt>
    <dgm:pt modelId="{A9974909-1782-45FB-9FF1-408CA23F3180}" type="parTrans" cxnId="{DA32F15B-6584-415C-AA8C-C49B186E3959}">
      <dgm:prSet/>
      <dgm:spPr/>
      <dgm:t>
        <a:bodyPr/>
        <a:lstStyle/>
        <a:p>
          <a:endParaRPr lang="en-US"/>
        </a:p>
      </dgm:t>
    </dgm:pt>
    <dgm:pt modelId="{759E1B3E-C196-41E0-965D-21C59307222A}" type="sibTrans" cxnId="{DA32F15B-6584-415C-AA8C-C49B186E3959}">
      <dgm:prSet/>
      <dgm:spPr/>
      <dgm:t>
        <a:bodyPr/>
        <a:lstStyle/>
        <a:p>
          <a:endParaRPr lang="en-US"/>
        </a:p>
      </dgm:t>
    </dgm:pt>
    <dgm:pt modelId="{ECCB0638-C27F-4F1D-AEF5-92047B5A9127}">
      <dgm:prSet custT="1"/>
      <dgm:spPr/>
      <dgm:t>
        <a:bodyPr/>
        <a:lstStyle/>
        <a:p>
          <a:r>
            <a:rPr lang="pl-PL" sz="1200" dirty="0"/>
            <a:t>Przygotowanie realizacji: wynajęcie ok. 20 specjalistów, przygotowanie sieci botów i </a:t>
          </a:r>
          <a:r>
            <a:rPr lang="pl-PL" sz="1200" dirty="0" err="1"/>
            <a:t>fejkowych</a:t>
          </a:r>
          <a:r>
            <a:rPr lang="pl-PL" sz="1200" dirty="0"/>
            <a:t> portali, scenariuszy użycia. Czas ok. 3 miesiące, koszt ok. 300 tys. zł.</a:t>
          </a:r>
          <a:endParaRPr lang="en-US" sz="1200" b="1" u="sng" dirty="0">
            <a:solidFill>
              <a:schemeClr val="tx1"/>
            </a:solidFill>
          </a:endParaRPr>
        </a:p>
      </dgm:t>
    </dgm:pt>
    <dgm:pt modelId="{7BA7FD39-3FD4-49C2-931C-4BA97BF7FF6F}" type="parTrans" cxnId="{0DA0E949-A7A1-4F56-88AC-EFCCBB58B911}">
      <dgm:prSet/>
      <dgm:spPr/>
      <dgm:t>
        <a:bodyPr/>
        <a:lstStyle/>
        <a:p>
          <a:endParaRPr lang="en-US"/>
        </a:p>
      </dgm:t>
    </dgm:pt>
    <dgm:pt modelId="{7AD3CBCD-05A3-499A-A147-FFB63FCD3678}" type="sibTrans" cxnId="{0DA0E949-A7A1-4F56-88AC-EFCCBB58B911}">
      <dgm:prSet/>
      <dgm:spPr/>
      <dgm:t>
        <a:bodyPr/>
        <a:lstStyle/>
        <a:p>
          <a:endParaRPr lang="en-US"/>
        </a:p>
      </dgm:t>
    </dgm:pt>
    <dgm:pt modelId="{99A7ECE4-CA7F-49E2-AF0F-568DE67295A7}">
      <dgm:prSet/>
      <dgm:spPr/>
      <dgm:t>
        <a:bodyPr/>
        <a:lstStyle/>
        <a:p>
          <a:r>
            <a:rPr lang="pl-PL" dirty="0"/>
            <a:t>Realizacja,</a:t>
          </a:r>
          <a:r>
            <a:rPr lang="pl-PL" baseline="0" dirty="0"/>
            <a:t> najlepiej w niedzielę</a:t>
          </a:r>
          <a:endParaRPr lang="en-US" dirty="0"/>
        </a:p>
      </dgm:t>
    </dgm:pt>
    <dgm:pt modelId="{95ED7902-C49D-45E9-9227-DAC2C7F5A2DA}" type="parTrans" cxnId="{15F3D1C5-A1E3-4ED8-8765-B64DC97FB148}">
      <dgm:prSet/>
      <dgm:spPr/>
      <dgm:t>
        <a:bodyPr/>
        <a:lstStyle/>
        <a:p>
          <a:endParaRPr lang="en-US"/>
        </a:p>
      </dgm:t>
    </dgm:pt>
    <dgm:pt modelId="{E4C7B03D-B5BC-49E7-95C5-E0FAA6020DA7}" type="sibTrans" cxnId="{15F3D1C5-A1E3-4ED8-8765-B64DC97FB148}">
      <dgm:prSet/>
      <dgm:spPr/>
      <dgm:t>
        <a:bodyPr/>
        <a:lstStyle/>
        <a:p>
          <a:endParaRPr lang="en-US"/>
        </a:p>
      </dgm:t>
    </dgm:pt>
    <dgm:pt modelId="{0ABEFAE5-1DEA-4823-9DDF-3CDB62E2B504}">
      <dgm:prSet/>
      <dgm:spPr/>
      <dgm:t>
        <a:bodyPr/>
        <a:lstStyle/>
        <a:p>
          <a:r>
            <a:rPr lang="pl-PL" b="1" dirty="0"/>
            <a:t>Zamierzony efekt</a:t>
          </a:r>
          <a:endParaRPr lang="en-US" dirty="0"/>
        </a:p>
      </dgm:t>
    </dgm:pt>
    <dgm:pt modelId="{0FD37773-FAD7-4BDD-AA81-B62D7C1BEC60}" type="parTrans" cxnId="{8B346AF9-F88C-4E20-8332-AB6C8E3C6FE7}">
      <dgm:prSet/>
      <dgm:spPr/>
      <dgm:t>
        <a:bodyPr/>
        <a:lstStyle/>
        <a:p>
          <a:endParaRPr lang="en-US"/>
        </a:p>
      </dgm:t>
    </dgm:pt>
    <dgm:pt modelId="{703289E4-44DF-4774-9503-39D9D2CBE390}" type="sibTrans" cxnId="{8B346AF9-F88C-4E20-8332-AB6C8E3C6FE7}">
      <dgm:prSet/>
      <dgm:spPr/>
      <dgm:t>
        <a:bodyPr/>
        <a:lstStyle/>
        <a:p>
          <a:endParaRPr lang="en-US"/>
        </a:p>
      </dgm:t>
    </dgm:pt>
    <dgm:pt modelId="{A1A96BC9-30D7-4B94-9DD1-D4EF3A1A8440}" type="pres">
      <dgm:prSet presAssocID="{2450368A-5351-4D60-8426-7B7DBC4BEFCA}" presName="Name0" presStyleCnt="0">
        <dgm:presLayoutVars>
          <dgm:dir/>
          <dgm:resizeHandles val="exact"/>
        </dgm:presLayoutVars>
      </dgm:prSet>
      <dgm:spPr/>
    </dgm:pt>
    <dgm:pt modelId="{5CFF48F6-00AA-45E8-92A0-7D4DD5A8478C}" type="pres">
      <dgm:prSet presAssocID="{31D95BB7-5DD5-4D56-88DC-52F6EB33BF69}" presName="node" presStyleLbl="node1" presStyleIdx="0" presStyleCnt="6">
        <dgm:presLayoutVars>
          <dgm:bulletEnabled val="1"/>
        </dgm:presLayoutVars>
      </dgm:prSet>
      <dgm:spPr/>
    </dgm:pt>
    <dgm:pt modelId="{5109CAB2-48BB-4327-8938-B40C6891A0B6}" type="pres">
      <dgm:prSet presAssocID="{EB606362-5BAE-41AD-81E1-667DCCED77F1}" presName="sibTrans" presStyleLbl="sibTrans1D1" presStyleIdx="0" presStyleCnt="5"/>
      <dgm:spPr/>
    </dgm:pt>
    <dgm:pt modelId="{887D43D9-B8C2-4099-8FC6-47D3E1EE03B4}" type="pres">
      <dgm:prSet presAssocID="{EB606362-5BAE-41AD-81E1-667DCCED77F1}" presName="connectorText" presStyleLbl="sibTrans1D1" presStyleIdx="0" presStyleCnt="5"/>
      <dgm:spPr/>
    </dgm:pt>
    <dgm:pt modelId="{05355CCE-3059-45B9-8D7C-8D4658972C80}" type="pres">
      <dgm:prSet presAssocID="{BA2A80DC-0AF5-4DC0-B393-7E7F4FE5295F}" presName="node" presStyleLbl="node1" presStyleIdx="1" presStyleCnt="6">
        <dgm:presLayoutVars>
          <dgm:bulletEnabled val="1"/>
        </dgm:presLayoutVars>
      </dgm:prSet>
      <dgm:spPr/>
    </dgm:pt>
    <dgm:pt modelId="{54580DEB-D7B9-4D55-B5EC-2988758332D8}" type="pres">
      <dgm:prSet presAssocID="{1ECB9609-8C52-407E-9F71-F44987F1593A}" presName="sibTrans" presStyleLbl="sibTrans1D1" presStyleIdx="1" presStyleCnt="5"/>
      <dgm:spPr/>
    </dgm:pt>
    <dgm:pt modelId="{F5EBAC79-39E1-4CEB-893C-EDD55B06121E}" type="pres">
      <dgm:prSet presAssocID="{1ECB9609-8C52-407E-9F71-F44987F1593A}" presName="connectorText" presStyleLbl="sibTrans1D1" presStyleIdx="1" presStyleCnt="5"/>
      <dgm:spPr/>
    </dgm:pt>
    <dgm:pt modelId="{BAE01AA7-5378-4DB1-9930-B6F9A1D413EC}" type="pres">
      <dgm:prSet presAssocID="{7E86F34A-094C-4637-A4DA-97A5B94C908C}" presName="node" presStyleLbl="node1" presStyleIdx="2" presStyleCnt="6">
        <dgm:presLayoutVars>
          <dgm:bulletEnabled val="1"/>
        </dgm:presLayoutVars>
      </dgm:prSet>
      <dgm:spPr/>
    </dgm:pt>
    <dgm:pt modelId="{19DD9AB4-9EC7-4825-8C7F-5FE573241E3B}" type="pres">
      <dgm:prSet presAssocID="{759E1B3E-C196-41E0-965D-21C59307222A}" presName="sibTrans" presStyleLbl="sibTrans1D1" presStyleIdx="2" presStyleCnt="5"/>
      <dgm:spPr/>
    </dgm:pt>
    <dgm:pt modelId="{E27F48E6-3124-4A06-BDA3-6F911ED8F58E}" type="pres">
      <dgm:prSet presAssocID="{759E1B3E-C196-41E0-965D-21C59307222A}" presName="connectorText" presStyleLbl="sibTrans1D1" presStyleIdx="2" presStyleCnt="5"/>
      <dgm:spPr/>
    </dgm:pt>
    <dgm:pt modelId="{B85F5CF3-42B5-43E2-87B0-125013CC1FA3}" type="pres">
      <dgm:prSet presAssocID="{ECCB0638-C27F-4F1D-AEF5-92047B5A9127}" presName="node" presStyleLbl="node1" presStyleIdx="3" presStyleCnt="6">
        <dgm:presLayoutVars>
          <dgm:bulletEnabled val="1"/>
        </dgm:presLayoutVars>
      </dgm:prSet>
      <dgm:spPr/>
    </dgm:pt>
    <dgm:pt modelId="{FC99C125-D060-43FC-95B3-B6FA12749532}" type="pres">
      <dgm:prSet presAssocID="{7AD3CBCD-05A3-499A-A147-FFB63FCD3678}" presName="sibTrans" presStyleLbl="sibTrans1D1" presStyleIdx="3" presStyleCnt="5"/>
      <dgm:spPr/>
    </dgm:pt>
    <dgm:pt modelId="{D7718F92-A582-4BAB-8C30-56C87F847284}" type="pres">
      <dgm:prSet presAssocID="{7AD3CBCD-05A3-499A-A147-FFB63FCD3678}" presName="connectorText" presStyleLbl="sibTrans1D1" presStyleIdx="3" presStyleCnt="5"/>
      <dgm:spPr/>
    </dgm:pt>
    <dgm:pt modelId="{CFAD8B9F-529A-409C-B175-0752C6147875}" type="pres">
      <dgm:prSet presAssocID="{99A7ECE4-CA7F-49E2-AF0F-568DE67295A7}" presName="node" presStyleLbl="node1" presStyleIdx="4" presStyleCnt="6">
        <dgm:presLayoutVars>
          <dgm:bulletEnabled val="1"/>
        </dgm:presLayoutVars>
      </dgm:prSet>
      <dgm:spPr/>
    </dgm:pt>
    <dgm:pt modelId="{07E3424F-5458-4996-A5B1-DC1F5ADF94CF}" type="pres">
      <dgm:prSet presAssocID="{E4C7B03D-B5BC-49E7-95C5-E0FAA6020DA7}" presName="sibTrans" presStyleLbl="sibTrans1D1" presStyleIdx="4" presStyleCnt="5"/>
      <dgm:spPr/>
    </dgm:pt>
    <dgm:pt modelId="{95E461D6-E66A-4FD3-8703-6B9B8AB82C4C}" type="pres">
      <dgm:prSet presAssocID="{E4C7B03D-B5BC-49E7-95C5-E0FAA6020DA7}" presName="connectorText" presStyleLbl="sibTrans1D1" presStyleIdx="4" presStyleCnt="5"/>
      <dgm:spPr/>
    </dgm:pt>
    <dgm:pt modelId="{1B361CB1-FBF3-4548-910C-0C1656876B0A}" type="pres">
      <dgm:prSet presAssocID="{0ABEFAE5-1DEA-4823-9DDF-3CDB62E2B504}" presName="node" presStyleLbl="node1" presStyleIdx="5" presStyleCnt="6">
        <dgm:presLayoutVars>
          <dgm:bulletEnabled val="1"/>
        </dgm:presLayoutVars>
      </dgm:prSet>
      <dgm:spPr/>
    </dgm:pt>
  </dgm:ptLst>
  <dgm:cxnLst>
    <dgm:cxn modelId="{06D39713-F7B5-4BC8-8EFE-D9CA96B71AD2}" type="presOf" srcId="{759E1B3E-C196-41E0-965D-21C59307222A}" destId="{19DD9AB4-9EC7-4825-8C7F-5FE573241E3B}" srcOrd="0" destOrd="0" presId="urn:microsoft.com/office/officeart/2016/7/layout/RepeatingBendingProcessNew"/>
    <dgm:cxn modelId="{97F2421E-5098-4BB5-BDAB-086E168DA7A8}" type="presOf" srcId="{ECCB0638-C27F-4F1D-AEF5-92047B5A9127}" destId="{B85F5CF3-42B5-43E2-87B0-125013CC1FA3}" srcOrd="0" destOrd="0" presId="urn:microsoft.com/office/officeart/2016/7/layout/RepeatingBendingProcessNew"/>
    <dgm:cxn modelId="{44B0C436-6665-4914-971C-B0334B00B660}" srcId="{2450368A-5351-4D60-8426-7B7DBC4BEFCA}" destId="{BA2A80DC-0AF5-4DC0-B393-7E7F4FE5295F}" srcOrd="1" destOrd="0" parTransId="{7A7E8881-10C0-4562-AE98-9193DDD69CD6}" sibTransId="{1ECB9609-8C52-407E-9F71-F44987F1593A}"/>
    <dgm:cxn modelId="{DA32F15B-6584-415C-AA8C-C49B186E3959}" srcId="{2450368A-5351-4D60-8426-7B7DBC4BEFCA}" destId="{7E86F34A-094C-4637-A4DA-97A5B94C908C}" srcOrd="2" destOrd="0" parTransId="{A9974909-1782-45FB-9FF1-408CA23F3180}" sibTransId="{759E1B3E-C196-41E0-965D-21C59307222A}"/>
    <dgm:cxn modelId="{1A22315C-91E9-4E14-AC89-B8F605422A7E}" type="presOf" srcId="{EB606362-5BAE-41AD-81E1-667DCCED77F1}" destId="{887D43D9-B8C2-4099-8FC6-47D3E1EE03B4}" srcOrd="1" destOrd="0" presId="urn:microsoft.com/office/officeart/2016/7/layout/RepeatingBendingProcessNew"/>
    <dgm:cxn modelId="{99827744-7EAA-4AAE-A9E0-C5C2F05E8BD1}" type="presOf" srcId="{EB606362-5BAE-41AD-81E1-667DCCED77F1}" destId="{5109CAB2-48BB-4327-8938-B40C6891A0B6}" srcOrd="0" destOrd="0" presId="urn:microsoft.com/office/officeart/2016/7/layout/RepeatingBendingProcessNew"/>
    <dgm:cxn modelId="{0DA0E949-A7A1-4F56-88AC-EFCCBB58B911}" srcId="{2450368A-5351-4D60-8426-7B7DBC4BEFCA}" destId="{ECCB0638-C27F-4F1D-AEF5-92047B5A9127}" srcOrd="3" destOrd="0" parTransId="{7BA7FD39-3FD4-49C2-931C-4BA97BF7FF6F}" sibTransId="{7AD3CBCD-05A3-499A-A147-FFB63FCD3678}"/>
    <dgm:cxn modelId="{4DB5375A-83DD-4E55-9A69-D697A2A2181E}" type="presOf" srcId="{2450368A-5351-4D60-8426-7B7DBC4BEFCA}" destId="{A1A96BC9-30D7-4B94-9DD1-D4EF3A1A8440}" srcOrd="0" destOrd="0" presId="urn:microsoft.com/office/officeart/2016/7/layout/RepeatingBendingProcessNew"/>
    <dgm:cxn modelId="{07463781-32DE-4449-A777-68A14BB2FDA5}" type="presOf" srcId="{BA2A80DC-0AF5-4DC0-B393-7E7F4FE5295F}" destId="{05355CCE-3059-45B9-8D7C-8D4658972C80}" srcOrd="0" destOrd="0" presId="urn:microsoft.com/office/officeart/2016/7/layout/RepeatingBendingProcessNew"/>
    <dgm:cxn modelId="{D9F4D381-B6A5-4B36-8D58-040BC957FDE1}" type="presOf" srcId="{7AD3CBCD-05A3-499A-A147-FFB63FCD3678}" destId="{FC99C125-D060-43FC-95B3-B6FA12749532}" srcOrd="0" destOrd="0" presId="urn:microsoft.com/office/officeart/2016/7/layout/RepeatingBendingProcessNew"/>
    <dgm:cxn modelId="{C1A1CE89-2AD7-4641-A2F0-C4229A824B1A}" type="presOf" srcId="{E4C7B03D-B5BC-49E7-95C5-E0FAA6020DA7}" destId="{07E3424F-5458-4996-A5B1-DC1F5ADF94CF}" srcOrd="0" destOrd="0" presId="urn:microsoft.com/office/officeart/2016/7/layout/RepeatingBendingProcessNew"/>
    <dgm:cxn modelId="{90093E8E-56D8-47F3-B77C-B6F7D8A4A192}" type="presOf" srcId="{759E1B3E-C196-41E0-965D-21C59307222A}" destId="{E27F48E6-3124-4A06-BDA3-6F911ED8F58E}" srcOrd="1" destOrd="0" presId="urn:microsoft.com/office/officeart/2016/7/layout/RepeatingBendingProcessNew"/>
    <dgm:cxn modelId="{A35D2791-94A5-4B65-BC70-E6EB2BB37A47}" type="presOf" srcId="{99A7ECE4-CA7F-49E2-AF0F-568DE67295A7}" destId="{CFAD8B9F-529A-409C-B175-0752C6147875}" srcOrd="0" destOrd="0" presId="urn:microsoft.com/office/officeart/2016/7/layout/RepeatingBendingProcessNew"/>
    <dgm:cxn modelId="{985855A9-DCEF-4910-A670-3C3B547D60E1}" srcId="{2450368A-5351-4D60-8426-7B7DBC4BEFCA}" destId="{31D95BB7-5DD5-4D56-88DC-52F6EB33BF69}" srcOrd="0" destOrd="0" parTransId="{18B70275-853C-4435-805A-76992D51CF4D}" sibTransId="{EB606362-5BAE-41AD-81E1-667DCCED77F1}"/>
    <dgm:cxn modelId="{469564B1-A472-4EE7-9173-F27B6DBAAED6}" type="presOf" srcId="{1ECB9609-8C52-407E-9F71-F44987F1593A}" destId="{54580DEB-D7B9-4D55-B5EC-2988758332D8}" srcOrd="0" destOrd="0" presId="urn:microsoft.com/office/officeart/2016/7/layout/RepeatingBendingProcessNew"/>
    <dgm:cxn modelId="{F99D68B6-AEB9-453F-AA78-3813C6CD174F}" type="presOf" srcId="{31D95BB7-5DD5-4D56-88DC-52F6EB33BF69}" destId="{5CFF48F6-00AA-45E8-92A0-7D4DD5A8478C}" srcOrd="0" destOrd="0" presId="urn:microsoft.com/office/officeart/2016/7/layout/RepeatingBendingProcessNew"/>
    <dgm:cxn modelId="{AA0CB0C5-DE70-4442-9C6E-3F0B87A34137}" type="presOf" srcId="{0ABEFAE5-1DEA-4823-9DDF-3CDB62E2B504}" destId="{1B361CB1-FBF3-4548-910C-0C1656876B0A}" srcOrd="0" destOrd="0" presId="urn:microsoft.com/office/officeart/2016/7/layout/RepeatingBendingProcessNew"/>
    <dgm:cxn modelId="{15F3D1C5-A1E3-4ED8-8765-B64DC97FB148}" srcId="{2450368A-5351-4D60-8426-7B7DBC4BEFCA}" destId="{99A7ECE4-CA7F-49E2-AF0F-568DE67295A7}" srcOrd="4" destOrd="0" parTransId="{95ED7902-C49D-45E9-9227-DAC2C7F5A2DA}" sibTransId="{E4C7B03D-B5BC-49E7-95C5-E0FAA6020DA7}"/>
    <dgm:cxn modelId="{E5CBEAD1-1E3B-4D15-B849-FFAF1BA3B089}" type="presOf" srcId="{7AD3CBCD-05A3-499A-A147-FFB63FCD3678}" destId="{D7718F92-A582-4BAB-8C30-56C87F847284}" srcOrd="1" destOrd="0" presId="urn:microsoft.com/office/officeart/2016/7/layout/RepeatingBendingProcessNew"/>
    <dgm:cxn modelId="{2096EDE9-1453-4F67-B8EC-2C9F3C0D9BF5}" type="presOf" srcId="{1ECB9609-8C52-407E-9F71-F44987F1593A}" destId="{F5EBAC79-39E1-4CEB-893C-EDD55B06121E}" srcOrd="1" destOrd="0" presId="urn:microsoft.com/office/officeart/2016/7/layout/RepeatingBendingProcessNew"/>
    <dgm:cxn modelId="{39B514EF-D12F-4C2A-958D-10DAF9FD39C1}" type="presOf" srcId="{7E86F34A-094C-4637-A4DA-97A5B94C908C}" destId="{BAE01AA7-5378-4DB1-9930-B6F9A1D413EC}" srcOrd="0" destOrd="0" presId="urn:microsoft.com/office/officeart/2016/7/layout/RepeatingBendingProcessNew"/>
    <dgm:cxn modelId="{718A76F4-3406-4230-AE48-7B23AF50DDBD}" type="presOf" srcId="{E4C7B03D-B5BC-49E7-95C5-E0FAA6020DA7}" destId="{95E461D6-E66A-4FD3-8703-6B9B8AB82C4C}" srcOrd="1" destOrd="0" presId="urn:microsoft.com/office/officeart/2016/7/layout/RepeatingBendingProcessNew"/>
    <dgm:cxn modelId="{8B346AF9-F88C-4E20-8332-AB6C8E3C6FE7}" srcId="{2450368A-5351-4D60-8426-7B7DBC4BEFCA}" destId="{0ABEFAE5-1DEA-4823-9DDF-3CDB62E2B504}" srcOrd="5" destOrd="0" parTransId="{0FD37773-FAD7-4BDD-AA81-B62D7C1BEC60}" sibTransId="{703289E4-44DF-4774-9503-39D9D2CBE390}"/>
    <dgm:cxn modelId="{AC515938-5AA7-4E36-92B3-B44F14F7ED33}" type="presParOf" srcId="{A1A96BC9-30D7-4B94-9DD1-D4EF3A1A8440}" destId="{5CFF48F6-00AA-45E8-92A0-7D4DD5A8478C}" srcOrd="0" destOrd="0" presId="urn:microsoft.com/office/officeart/2016/7/layout/RepeatingBendingProcessNew"/>
    <dgm:cxn modelId="{03165205-DAE2-402A-9147-4DFB915EE7D0}" type="presParOf" srcId="{A1A96BC9-30D7-4B94-9DD1-D4EF3A1A8440}" destId="{5109CAB2-48BB-4327-8938-B40C6891A0B6}" srcOrd="1" destOrd="0" presId="urn:microsoft.com/office/officeart/2016/7/layout/RepeatingBendingProcessNew"/>
    <dgm:cxn modelId="{25C357F7-9B8B-47EC-920E-8E84319E0A82}" type="presParOf" srcId="{5109CAB2-48BB-4327-8938-B40C6891A0B6}" destId="{887D43D9-B8C2-4099-8FC6-47D3E1EE03B4}" srcOrd="0" destOrd="0" presId="urn:microsoft.com/office/officeart/2016/7/layout/RepeatingBendingProcessNew"/>
    <dgm:cxn modelId="{2D1974DF-EFC4-4337-9DC1-A3E911889D77}" type="presParOf" srcId="{A1A96BC9-30D7-4B94-9DD1-D4EF3A1A8440}" destId="{05355CCE-3059-45B9-8D7C-8D4658972C80}" srcOrd="2" destOrd="0" presId="urn:microsoft.com/office/officeart/2016/7/layout/RepeatingBendingProcessNew"/>
    <dgm:cxn modelId="{EECCAE37-6C4F-4352-A47E-14C16C17DF2B}" type="presParOf" srcId="{A1A96BC9-30D7-4B94-9DD1-D4EF3A1A8440}" destId="{54580DEB-D7B9-4D55-B5EC-2988758332D8}" srcOrd="3" destOrd="0" presId="urn:microsoft.com/office/officeart/2016/7/layout/RepeatingBendingProcessNew"/>
    <dgm:cxn modelId="{0E734DE9-AB1D-4F50-A56A-561B447FB826}" type="presParOf" srcId="{54580DEB-D7B9-4D55-B5EC-2988758332D8}" destId="{F5EBAC79-39E1-4CEB-893C-EDD55B06121E}" srcOrd="0" destOrd="0" presId="urn:microsoft.com/office/officeart/2016/7/layout/RepeatingBendingProcessNew"/>
    <dgm:cxn modelId="{083F00B8-C7B8-4B61-9EFF-5D1CDD3A9D75}" type="presParOf" srcId="{A1A96BC9-30D7-4B94-9DD1-D4EF3A1A8440}" destId="{BAE01AA7-5378-4DB1-9930-B6F9A1D413EC}" srcOrd="4" destOrd="0" presId="urn:microsoft.com/office/officeart/2016/7/layout/RepeatingBendingProcessNew"/>
    <dgm:cxn modelId="{295AE350-A654-4009-B931-1B414878542C}" type="presParOf" srcId="{A1A96BC9-30D7-4B94-9DD1-D4EF3A1A8440}" destId="{19DD9AB4-9EC7-4825-8C7F-5FE573241E3B}" srcOrd="5" destOrd="0" presId="urn:microsoft.com/office/officeart/2016/7/layout/RepeatingBendingProcessNew"/>
    <dgm:cxn modelId="{21232A75-4DAD-4C33-BA15-C8BF6E8A62CD}" type="presParOf" srcId="{19DD9AB4-9EC7-4825-8C7F-5FE573241E3B}" destId="{E27F48E6-3124-4A06-BDA3-6F911ED8F58E}" srcOrd="0" destOrd="0" presId="urn:microsoft.com/office/officeart/2016/7/layout/RepeatingBendingProcessNew"/>
    <dgm:cxn modelId="{CC3177F1-10DE-470C-88F4-CF9B6014C053}" type="presParOf" srcId="{A1A96BC9-30D7-4B94-9DD1-D4EF3A1A8440}" destId="{B85F5CF3-42B5-43E2-87B0-125013CC1FA3}" srcOrd="6" destOrd="0" presId="urn:microsoft.com/office/officeart/2016/7/layout/RepeatingBendingProcessNew"/>
    <dgm:cxn modelId="{4B461224-0F3B-4EB7-B07C-69276F31219A}" type="presParOf" srcId="{A1A96BC9-30D7-4B94-9DD1-D4EF3A1A8440}" destId="{FC99C125-D060-43FC-95B3-B6FA12749532}" srcOrd="7" destOrd="0" presId="urn:microsoft.com/office/officeart/2016/7/layout/RepeatingBendingProcessNew"/>
    <dgm:cxn modelId="{07813164-1BEA-40A4-B502-72CCB11D2807}" type="presParOf" srcId="{FC99C125-D060-43FC-95B3-B6FA12749532}" destId="{D7718F92-A582-4BAB-8C30-56C87F847284}" srcOrd="0" destOrd="0" presId="urn:microsoft.com/office/officeart/2016/7/layout/RepeatingBendingProcessNew"/>
    <dgm:cxn modelId="{081DFFA7-B140-42CD-A6DC-A6E9E2DA4548}" type="presParOf" srcId="{A1A96BC9-30D7-4B94-9DD1-D4EF3A1A8440}" destId="{CFAD8B9F-529A-409C-B175-0752C6147875}" srcOrd="8" destOrd="0" presId="urn:microsoft.com/office/officeart/2016/7/layout/RepeatingBendingProcessNew"/>
    <dgm:cxn modelId="{C002EC93-8A2E-47C2-B19B-2403BF5CE896}" type="presParOf" srcId="{A1A96BC9-30D7-4B94-9DD1-D4EF3A1A8440}" destId="{07E3424F-5458-4996-A5B1-DC1F5ADF94CF}" srcOrd="9" destOrd="0" presId="urn:microsoft.com/office/officeart/2016/7/layout/RepeatingBendingProcessNew"/>
    <dgm:cxn modelId="{3B54B308-A434-42E4-A678-B776BF772F6D}" type="presParOf" srcId="{07E3424F-5458-4996-A5B1-DC1F5ADF94CF}" destId="{95E461D6-E66A-4FD3-8703-6B9B8AB82C4C}" srcOrd="0" destOrd="0" presId="urn:microsoft.com/office/officeart/2016/7/layout/RepeatingBendingProcessNew"/>
    <dgm:cxn modelId="{F16507C1-B801-4DB6-A409-7A6437134021}" type="presParOf" srcId="{A1A96BC9-30D7-4B94-9DD1-D4EF3A1A8440}" destId="{1B361CB1-FBF3-4548-910C-0C1656876B0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B4BD66-B984-4FC3-9721-1470C6A964E6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30E9896-E096-4530-820F-53961A7E1B06}">
      <dgm:prSet/>
      <dgm:spPr/>
      <dgm:t>
        <a:bodyPr/>
        <a:lstStyle/>
        <a:p>
          <a:r>
            <a:rPr lang="pl-PL"/>
            <a:t>Paryż dogadał się z dżihadystami i wprowadzi szariat.</a:t>
          </a:r>
          <a:endParaRPr lang="en-US"/>
        </a:p>
      </dgm:t>
    </dgm:pt>
    <dgm:pt modelId="{88BD5671-F520-4888-9941-100FEB1AF1ED}" type="parTrans" cxnId="{6C80E065-ED25-49C4-B2CE-98378826E203}">
      <dgm:prSet/>
      <dgm:spPr/>
      <dgm:t>
        <a:bodyPr/>
        <a:lstStyle/>
        <a:p>
          <a:endParaRPr lang="en-US"/>
        </a:p>
      </dgm:t>
    </dgm:pt>
    <dgm:pt modelId="{48997B0A-CEFF-4144-8391-5A20A330F051}" type="sibTrans" cxnId="{6C80E065-ED25-49C4-B2CE-98378826E203}">
      <dgm:prSet/>
      <dgm:spPr/>
      <dgm:t>
        <a:bodyPr/>
        <a:lstStyle/>
        <a:p>
          <a:endParaRPr lang="en-US"/>
        </a:p>
      </dgm:t>
    </dgm:pt>
    <dgm:pt modelId="{D7FE5AA4-2FE1-49F5-8650-C631300D27E6}">
      <dgm:prSet/>
      <dgm:spPr/>
      <dgm:t>
        <a:bodyPr/>
        <a:lstStyle/>
        <a:p>
          <a:r>
            <a:rPr lang="pl-PL"/>
            <a:t>Zakonnice z Mediolanu zachodzą w ciążę z uchodźcami. </a:t>
          </a:r>
          <a:endParaRPr lang="en-US"/>
        </a:p>
      </dgm:t>
    </dgm:pt>
    <dgm:pt modelId="{C9D167B5-75B6-4D62-A173-991FE5826580}" type="parTrans" cxnId="{0BD51594-CEDB-4BA1-AC24-0E1F732B2464}">
      <dgm:prSet/>
      <dgm:spPr/>
      <dgm:t>
        <a:bodyPr/>
        <a:lstStyle/>
        <a:p>
          <a:endParaRPr lang="en-US"/>
        </a:p>
      </dgm:t>
    </dgm:pt>
    <dgm:pt modelId="{373CBA10-C611-41A4-B10F-AF12A0EC5EB4}" type="sibTrans" cxnId="{0BD51594-CEDB-4BA1-AC24-0E1F732B2464}">
      <dgm:prSet/>
      <dgm:spPr/>
      <dgm:t>
        <a:bodyPr/>
        <a:lstStyle/>
        <a:p>
          <a:endParaRPr lang="en-US"/>
        </a:p>
      </dgm:t>
    </dgm:pt>
    <dgm:pt modelId="{507D67AA-0C02-4CD6-91F3-292C66E1F8BA}">
      <dgm:prSet/>
      <dgm:spPr/>
      <dgm:t>
        <a:bodyPr/>
        <a:lstStyle/>
        <a:p>
          <a:r>
            <a:rPr lang="pl-PL"/>
            <a:t>Czeskie prostytutki uprawiają seks z imigrantami, żeby szerzyć choroby weneryczne.</a:t>
          </a:r>
          <a:endParaRPr lang="en-US"/>
        </a:p>
      </dgm:t>
    </dgm:pt>
    <dgm:pt modelId="{236E1969-2DFB-4D00-AAB4-B6D8F2FAEA8C}" type="parTrans" cxnId="{2A6602C5-B9DB-43CC-9844-B896AE5D60C8}">
      <dgm:prSet/>
      <dgm:spPr/>
      <dgm:t>
        <a:bodyPr/>
        <a:lstStyle/>
        <a:p>
          <a:endParaRPr lang="en-US"/>
        </a:p>
      </dgm:t>
    </dgm:pt>
    <dgm:pt modelId="{CEC76AA2-B08D-46B1-8AFC-6CCD2846ACC5}" type="sibTrans" cxnId="{2A6602C5-B9DB-43CC-9844-B896AE5D60C8}">
      <dgm:prSet/>
      <dgm:spPr/>
      <dgm:t>
        <a:bodyPr/>
        <a:lstStyle/>
        <a:p>
          <a:endParaRPr lang="en-US"/>
        </a:p>
      </dgm:t>
    </dgm:pt>
    <dgm:pt modelId="{48786359-BEA8-4EA0-A0E7-95BD7EE930CE}">
      <dgm:prSet/>
      <dgm:spPr/>
      <dgm:t>
        <a:bodyPr/>
        <a:lstStyle/>
        <a:p>
          <a:r>
            <a:rPr lang="pl-PL"/>
            <a:t>Lesbijka Merkel dopuszcza pedofilię i jest córką Hitlera</a:t>
          </a:r>
          <a:endParaRPr lang="en-US"/>
        </a:p>
      </dgm:t>
    </dgm:pt>
    <dgm:pt modelId="{24FEF916-CBAC-4C30-B54E-64EC6CB06F87}" type="parTrans" cxnId="{6A637EA6-E3E0-4451-9737-27CC1D3BECBA}">
      <dgm:prSet/>
      <dgm:spPr/>
      <dgm:t>
        <a:bodyPr/>
        <a:lstStyle/>
        <a:p>
          <a:endParaRPr lang="en-US"/>
        </a:p>
      </dgm:t>
    </dgm:pt>
    <dgm:pt modelId="{773B8460-BB3E-46A3-847C-739A5CAA67E4}" type="sibTrans" cxnId="{6A637EA6-E3E0-4451-9737-27CC1D3BECBA}">
      <dgm:prSet/>
      <dgm:spPr/>
      <dgm:t>
        <a:bodyPr/>
        <a:lstStyle/>
        <a:p>
          <a:endParaRPr lang="en-US"/>
        </a:p>
      </dgm:t>
    </dgm:pt>
    <dgm:pt modelId="{9537758E-0F6A-4DE0-A501-F5E710B0022F}" type="pres">
      <dgm:prSet presAssocID="{6EB4BD66-B984-4FC3-9721-1470C6A964E6}" presName="diagram" presStyleCnt="0">
        <dgm:presLayoutVars>
          <dgm:dir/>
          <dgm:resizeHandles val="exact"/>
        </dgm:presLayoutVars>
      </dgm:prSet>
      <dgm:spPr/>
    </dgm:pt>
    <dgm:pt modelId="{4476278E-BAEF-4436-987D-D3934E52DE46}" type="pres">
      <dgm:prSet presAssocID="{B30E9896-E096-4530-820F-53961A7E1B06}" presName="node" presStyleLbl="node1" presStyleIdx="0" presStyleCnt="4">
        <dgm:presLayoutVars>
          <dgm:bulletEnabled val="1"/>
        </dgm:presLayoutVars>
      </dgm:prSet>
      <dgm:spPr/>
    </dgm:pt>
    <dgm:pt modelId="{74963A26-7116-4D8F-90FD-4ABB837B2A65}" type="pres">
      <dgm:prSet presAssocID="{48997B0A-CEFF-4144-8391-5A20A330F051}" presName="sibTrans" presStyleCnt="0"/>
      <dgm:spPr/>
    </dgm:pt>
    <dgm:pt modelId="{425DE218-010D-414E-8ADB-A21795920991}" type="pres">
      <dgm:prSet presAssocID="{D7FE5AA4-2FE1-49F5-8650-C631300D27E6}" presName="node" presStyleLbl="node1" presStyleIdx="1" presStyleCnt="4">
        <dgm:presLayoutVars>
          <dgm:bulletEnabled val="1"/>
        </dgm:presLayoutVars>
      </dgm:prSet>
      <dgm:spPr/>
    </dgm:pt>
    <dgm:pt modelId="{A1AB6423-FBD0-4B1B-9395-0F39EB85E4AE}" type="pres">
      <dgm:prSet presAssocID="{373CBA10-C611-41A4-B10F-AF12A0EC5EB4}" presName="sibTrans" presStyleCnt="0"/>
      <dgm:spPr/>
    </dgm:pt>
    <dgm:pt modelId="{43343354-9CA9-447E-99B8-17DE559DD838}" type="pres">
      <dgm:prSet presAssocID="{507D67AA-0C02-4CD6-91F3-292C66E1F8BA}" presName="node" presStyleLbl="node1" presStyleIdx="2" presStyleCnt="4">
        <dgm:presLayoutVars>
          <dgm:bulletEnabled val="1"/>
        </dgm:presLayoutVars>
      </dgm:prSet>
      <dgm:spPr/>
    </dgm:pt>
    <dgm:pt modelId="{514B4D08-EDFD-4054-B80B-1529A780000E}" type="pres">
      <dgm:prSet presAssocID="{CEC76AA2-B08D-46B1-8AFC-6CCD2846ACC5}" presName="sibTrans" presStyleCnt="0"/>
      <dgm:spPr/>
    </dgm:pt>
    <dgm:pt modelId="{5C99BD47-ADF6-412E-82AA-3A7F7EFC50F3}" type="pres">
      <dgm:prSet presAssocID="{48786359-BEA8-4EA0-A0E7-95BD7EE930CE}" presName="node" presStyleLbl="node1" presStyleIdx="3" presStyleCnt="4">
        <dgm:presLayoutVars>
          <dgm:bulletEnabled val="1"/>
        </dgm:presLayoutVars>
      </dgm:prSet>
      <dgm:spPr/>
    </dgm:pt>
  </dgm:ptLst>
  <dgm:cxnLst>
    <dgm:cxn modelId="{5C4DB934-DFD8-45AC-977F-D2020CB5A7AE}" type="presOf" srcId="{D7FE5AA4-2FE1-49F5-8650-C631300D27E6}" destId="{425DE218-010D-414E-8ADB-A21795920991}" srcOrd="0" destOrd="0" presId="urn:microsoft.com/office/officeart/2005/8/layout/default"/>
    <dgm:cxn modelId="{6C80E065-ED25-49C4-B2CE-98378826E203}" srcId="{6EB4BD66-B984-4FC3-9721-1470C6A964E6}" destId="{B30E9896-E096-4530-820F-53961A7E1B06}" srcOrd="0" destOrd="0" parTransId="{88BD5671-F520-4888-9941-100FEB1AF1ED}" sibTransId="{48997B0A-CEFF-4144-8391-5A20A330F051}"/>
    <dgm:cxn modelId="{3AF64C85-63C5-45E6-83D9-9FD416647FB8}" type="presOf" srcId="{507D67AA-0C02-4CD6-91F3-292C66E1F8BA}" destId="{43343354-9CA9-447E-99B8-17DE559DD838}" srcOrd="0" destOrd="0" presId="urn:microsoft.com/office/officeart/2005/8/layout/default"/>
    <dgm:cxn modelId="{0BD51594-CEDB-4BA1-AC24-0E1F732B2464}" srcId="{6EB4BD66-B984-4FC3-9721-1470C6A964E6}" destId="{D7FE5AA4-2FE1-49F5-8650-C631300D27E6}" srcOrd="1" destOrd="0" parTransId="{C9D167B5-75B6-4D62-A173-991FE5826580}" sibTransId="{373CBA10-C611-41A4-B10F-AF12A0EC5EB4}"/>
    <dgm:cxn modelId="{E1E67394-93D1-4B98-A4FC-AB54A5E352F1}" type="presOf" srcId="{6EB4BD66-B984-4FC3-9721-1470C6A964E6}" destId="{9537758E-0F6A-4DE0-A501-F5E710B0022F}" srcOrd="0" destOrd="0" presId="urn:microsoft.com/office/officeart/2005/8/layout/default"/>
    <dgm:cxn modelId="{6A637EA6-E3E0-4451-9737-27CC1D3BECBA}" srcId="{6EB4BD66-B984-4FC3-9721-1470C6A964E6}" destId="{48786359-BEA8-4EA0-A0E7-95BD7EE930CE}" srcOrd="3" destOrd="0" parTransId="{24FEF916-CBAC-4C30-B54E-64EC6CB06F87}" sibTransId="{773B8460-BB3E-46A3-847C-739A5CAA67E4}"/>
    <dgm:cxn modelId="{D79DADC2-7878-447E-8FE3-5AE27CD3AC7F}" type="presOf" srcId="{48786359-BEA8-4EA0-A0E7-95BD7EE930CE}" destId="{5C99BD47-ADF6-412E-82AA-3A7F7EFC50F3}" srcOrd="0" destOrd="0" presId="urn:microsoft.com/office/officeart/2005/8/layout/default"/>
    <dgm:cxn modelId="{2A6602C5-B9DB-43CC-9844-B896AE5D60C8}" srcId="{6EB4BD66-B984-4FC3-9721-1470C6A964E6}" destId="{507D67AA-0C02-4CD6-91F3-292C66E1F8BA}" srcOrd="2" destOrd="0" parTransId="{236E1969-2DFB-4D00-AAB4-B6D8F2FAEA8C}" sibTransId="{CEC76AA2-B08D-46B1-8AFC-6CCD2846ACC5}"/>
    <dgm:cxn modelId="{9CA69ECE-805C-4791-A959-95DAAD7CDF26}" type="presOf" srcId="{B30E9896-E096-4530-820F-53961A7E1B06}" destId="{4476278E-BAEF-4436-987D-D3934E52DE46}" srcOrd="0" destOrd="0" presId="urn:microsoft.com/office/officeart/2005/8/layout/default"/>
    <dgm:cxn modelId="{1314362D-E681-43A4-A220-510FD49A9FCB}" type="presParOf" srcId="{9537758E-0F6A-4DE0-A501-F5E710B0022F}" destId="{4476278E-BAEF-4436-987D-D3934E52DE46}" srcOrd="0" destOrd="0" presId="urn:microsoft.com/office/officeart/2005/8/layout/default"/>
    <dgm:cxn modelId="{91C3495A-097F-4EBF-8865-673094F2E2ED}" type="presParOf" srcId="{9537758E-0F6A-4DE0-A501-F5E710B0022F}" destId="{74963A26-7116-4D8F-90FD-4ABB837B2A65}" srcOrd="1" destOrd="0" presId="urn:microsoft.com/office/officeart/2005/8/layout/default"/>
    <dgm:cxn modelId="{30139D60-8EA4-4080-8EB4-30F0A099458C}" type="presParOf" srcId="{9537758E-0F6A-4DE0-A501-F5E710B0022F}" destId="{425DE218-010D-414E-8ADB-A21795920991}" srcOrd="2" destOrd="0" presId="urn:microsoft.com/office/officeart/2005/8/layout/default"/>
    <dgm:cxn modelId="{88F447FD-870D-4446-820D-04023C62DF00}" type="presParOf" srcId="{9537758E-0F6A-4DE0-A501-F5E710B0022F}" destId="{A1AB6423-FBD0-4B1B-9395-0F39EB85E4AE}" srcOrd="3" destOrd="0" presId="urn:microsoft.com/office/officeart/2005/8/layout/default"/>
    <dgm:cxn modelId="{A71627B5-A7A7-47EF-9B83-2BD44F642BE1}" type="presParOf" srcId="{9537758E-0F6A-4DE0-A501-F5E710B0022F}" destId="{43343354-9CA9-447E-99B8-17DE559DD838}" srcOrd="4" destOrd="0" presId="urn:microsoft.com/office/officeart/2005/8/layout/default"/>
    <dgm:cxn modelId="{B1D664FD-9152-4C90-A51D-D35A540EE34C}" type="presParOf" srcId="{9537758E-0F6A-4DE0-A501-F5E710B0022F}" destId="{514B4D08-EDFD-4054-B80B-1529A780000E}" srcOrd="5" destOrd="0" presId="urn:microsoft.com/office/officeart/2005/8/layout/default"/>
    <dgm:cxn modelId="{8335ECE3-40AC-4971-B664-339AA96A6CA9}" type="presParOf" srcId="{9537758E-0F6A-4DE0-A501-F5E710B0022F}" destId="{5C99BD47-ADF6-412E-82AA-3A7F7EFC50F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65E1EA-32D0-46D9-BABB-3C6BBE709FD0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5A3C84-0625-4365-AC31-79F138559C5C}">
      <dgm:prSet/>
      <dgm:spPr/>
      <dgm:t>
        <a:bodyPr/>
        <a:lstStyle/>
        <a:p>
          <a:r>
            <a:rPr lang="pl-PL" b="1" dirty="0">
              <a:latin typeface="Calibri" panose="020F0502020204030204" pitchFamily="34" charset="0"/>
              <a:cs typeface="Calibri" panose="020F0502020204030204" pitchFamily="34" charset="0"/>
            </a:rPr>
            <a:t>Erystyka</a:t>
          </a:r>
          <a:r>
            <a:rPr lang="pl-PL" dirty="0">
              <a:latin typeface="Calibri" panose="020F0502020204030204" pitchFamily="34" charset="0"/>
              <a:cs typeface="Calibri" panose="020F0502020204030204" pitchFamily="34" charset="0"/>
            </a:rPr>
            <a:t> – sztuka doprowadzania sporów do korzystnego rozwiązania bez względu na </a:t>
          </a:r>
          <a:r>
            <a:rPr lang="pl-PL" dirty="0">
              <a:latin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1"/>
            </a:rPr>
            <a:t>prawdę materialną</a:t>
          </a:r>
          <a:r>
            <a:rPr lang="pl-PL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9AE173D-436F-4B2E-BB2F-0F98B6A22052}" type="parTrans" cxnId="{496D77CB-2B26-4F86-A013-5C0488C009FF}">
      <dgm:prSet/>
      <dgm:spPr/>
      <dgm:t>
        <a:bodyPr/>
        <a:lstStyle/>
        <a:p>
          <a:endParaRPr lang="en-US"/>
        </a:p>
      </dgm:t>
    </dgm:pt>
    <dgm:pt modelId="{F7771674-A1B3-44D2-836F-FC66AA1B3E06}" type="sibTrans" cxnId="{496D77CB-2B26-4F86-A013-5C0488C009FF}">
      <dgm:prSet/>
      <dgm:spPr/>
      <dgm:t>
        <a:bodyPr/>
        <a:lstStyle/>
        <a:p>
          <a:endParaRPr lang="en-US"/>
        </a:p>
      </dgm:t>
    </dgm:pt>
    <dgm:pt modelId="{B2937B9F-245C-4C01-AD32-25CEBD2A2CCC}">
      <dgm:prSet/>
      <dgm:spPr/>
      <dgm:t>
        <a:bodyPr/>
        <a:lstStyle/>
        <a:p>
          <a:r>
            <a:rPr lang="pl-PL" b="1" i="1" dirty="0">
              <a:latin typeface="Calibri" panose="020F0502020204030204" pitchFamily="34" charset="0"/>
              <a:cs typeface="Calibri" panose="020F0502020204030204" pitchFamily="34" charset="0"/>
            </a:rPr>
            <a:t>Czyli jak postępować, oczywiście nieuczciwie, aby nasze zawsze było na wierzchu, niezależnie od tego, czy mamy rację, czy nie.</a:t>
          </a:r>
          <a:endParaRPr lang="en-US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9BD0C39-FF6F-40D7-9CF7-E6ED123907A8}" type="parTrans" cxnId="{1D910C12-2F5B-45AC-A179-716E343BDDA3}">
      <dgm:prSet/>
      <dgm:spPr/>
      <dgm:t>
        <a:bodyPr/>
        <a:lstStyle/>
        <a:p>
          <a:endParaRPr lang="en-US"/>
        </a:p>
      </dgm:t>
    </dgm:pt>
    <dgm:pt modelId="{378E24F5-8177-4ED6-A480-8E7EC17D2761}" type="sibTrans" cxnId="{1D910C12-2F5B-45AC-A179-716E343BDDA3}">
      <dgm:prSet/>
      <dgm:spPr/>
      <dgm:t>
        <a:bodyPr/>
        <a:lstStyle/>
        <a:p>
          <a:endParaRPr lang="en-US"/>
        </a:p>
      </dgm:t>
    </dgm:pt>
    <dgm:pt modelId="{7E613D19-3239-4AC5-A9B6-D66B733AC9D1}">
      <dgm:prSet/>
      <dgm:spPr/>
      <dgm:t>
        <a:bodyPr/>
        <a:lstStyle/>
        <a:p>
          <a:r>
            <a:rPr lang="pl-PL" dirty="0">
              <a:latin typeface="Calibri" panose="020F0502020204030204" pitchFamily="34" charset="0"/>
              <a:cs typeface="Calibri" panose="020F0502020204030204" pitchFamily="34" charset="0"/>
            </a:rPr>
            <a:t>Naukowo erystyką zajmowali się A. Schopenhauer, (</a:t>
          </a:r>
          <a:r>
            <a:rPr lang="pl-PL" i="1" dirty="0" err="1">
              <a:latin typeface="Calibri" panose="020F0502020204030204" pitchFamily="34" charset="0"/>
              <a:cs typeface="Calibri" panose="020F0502020204030204" pitchFamily="34" charset="0"/>
            </a:rPr>
            <a:t>Die</a:t>
          </a:r>
          <a:r>
            <a:rPr lang="pl-PL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pl-PL" i="1" dirty="0" err="1">
              <a:latin typeface="Calibri" panose="020F0502020204030204" pitchFamily="34" charset="0"/>
              <a:cs typeface="Calibri" panose="020F0502020204030204" pitchFamily="34" charset="0"/>
            </a:rPr>
            <a:t>eristische</a:t>
          </a:r>
          <a:r>
            <a:rPr lang="pl-PL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pl-PL" i="1" dirty="0" err="1">
              <a:latin typeface="Calibri" panose="020F0502020204030204" pitchFamily="34" charset="0"/>
              <a:cs typeface="Calibri" panose="020F0502020204030204" pitchFamily="34" charset="0"/>
            </a:rPr>
            <a:t>Dialektik</a:t>
          </a:r>
          <a:r>
            <a:rPr lang="pl-PL" dirty="0">
              <a:latin typeface="Calibri" panose="020F0502020204030204" pitchFamily="34" charset="0"/>
              <a:cs typeface="Calibri" panose="020F0502020204030204" pitchFamily="34" charset="0"/>
            </a:rPr>
            <a:t> , ok.1830) i T. Kotarbiński (</a:t>
          </a:r>
          <a:r>
            <a:rPr lang="fr-FR" i="1" dirty="0">
              <a:latin typeface="Calibri" panose="020F0502020204030204" pitchFamily="34" charset="0"/>
              <a:cs typeface="Calibri" panose="020F0502020204030204" pitchFamily="34" charset="0"/>
            </a:rPr>
            <a:t>L’éristique – cas particulier de la théorie de la lutte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, „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2"/>
            </a:rPr>
            <a:t>Logique et Analyse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”, 21-22, 1963</a:t>
          </a:r>
          <a:r>
            <a:rPr lang="pl-PL" dirty="0">
              <a:latin typeface="Calibri" panose="020F0502020204030204" pitchFamily="34" charset="0"/>
              <a:cs typeface="Calibri" panose="020F0502020204030204" pitchFamily="34" charset="0"/>
            </a:rPr>
            <a:t>) (</a:t>
          </a:r>
          <a:r>
            <a:rPr lang="pl-PL" dirty="0" err="1">
              <a:latin typeface="Calibri" panose="020F0502020204030204" pitchFamily="34" charset="0"/>
              <a:cs typeface="Calibri" panose="020F0502020204030204" pitchFamily="34" charset="0"/>
            </a:rPr>
            <a:t>wikipedia</a:t>
          </a:r>
          <a:r>
            <a:rPr lang="pl-PL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97675C-8F1B-4BB0-B1DF-54909F22C1E0}" type="parTrans" cxnId="{B0A5CE9C-0B08-4D26-B4A4-F8D9502BE08A}">
      <dgm:prSet/>
      <dgm:spPr/>
      <dgm:t>
        <a:bodyPr/>
        <a:lstStyle/>
        <a:p>
          <a:endParaRPr lang="en-US"/>
        </a:p>
      </dgm:t>
    </dgm:pt>
    <dgm:pt modelId="{A104C955-E710-41BB-A9AC-603D6DE62F2F}" type="sibTrans" cxnId="{B0A5CE9C-0B08-4D26-B4A4-F8D9502BE08A}">
      <dgm:prSet/>
      <dgm:spPr/>
      <dgm:t>
        <a:bodyPr/>
        <a:lstStyle/>
        <a:p>
          <a:endParaRPr lang="en-US"/>
        </a:p>
      </dgm:t>
    </dgm:pt>
    <dgm:pt modelId="{A09BFF62-BE93-4701-BB62-54F9D860A5A5}" type="pres">
      <dgm:prSet presAssocID="{0C65E1EA-32D0-46D9-BABB-3C6BBE709FD0}" presName="vert0" presStyleCnt="0">
        <dgm:presLayoutVars>
          <dgm:dir/>
          <dgm:animOne val="branch"/>
          <dgm:animLvl val="lvl"/>
        </dgm:presLayoutVars>
      </dgm:prSet>
      <dgm:spPr/>
    </dgm:pt>
    <dgm:pt modelId="{81C85F16-367E-4A42-AE7D-6FCA047971DE}" type="pres">
      <dgm:prSet presAssocID="{C75A3C84-0625-4365-AC31-79F138559C5C}" presName="thickLine" presStyleLbl="alignNode1" presStyleIdx="0" presStyleCnt="3"/>
      <dgm:spPr/>
    </dgm:pt>
    <dgm:pt modelId="{1577565D-67B0-41A1-A970-CB3B739A391F}" type="pres">
      <dgm:prSet presAssocID="{C75A3C84-0625-4365-AC31-79F138559C5C}" presName="horz1" presStyleCnt="0"/>
      <dgm:spPr/>
    </dgm:pt>
    <dgm:pt modelId="{24E9BF2F-6DCA-4DD0-BF91-B2BD11474233}" type="pres">
      <dgm:prSet presAssocID="{C75A3C84-0625-4365-AC31-79F138559C5C}" presName="tx1" presStyleLbl="revTx" presStyleIdx="0" presStyleCnt="3"/>
      <dgm:spPr/>
    </dgm:pt>
    <dgm:pt modelId="{782B93ED-A94E-4A6C-9A64-E19718EB745A}" type="pres">
      <dgm:prSet presAssocID="{C75A3C84-0625-4365-AC31-79F138559C5C}" presName="vert1" presStyleCnt="0"/>
      <dgm:spPr/>
    </dgm:pt>
    <dgm:pt modelId="{43C46728-09C9-4191-B997-8DC4F24A0467}" type="pres">
      <dgm:prSet presAssocID="{B2937B9F-245C-4C01-AD32-25CEBD2A2CCC}" presName="thickLine" presStyleLbl="alignNode1" presStyleIdx="1" presStyleCnt="3"/>
      <dgm:spPr/>
    </dgm:pt>
    <dgm:pt modelId="{5164D6CB-4103-473C-B419-82565842A95C}" type="pres">
      <dgm:prSet presAssocID="{B2937B9F-245C-4C01-AD32-25CEBD2A2CCC}" presName="horz1" presStyleCnt="0"/>
      <dgm:spPr/>
    </dgm:pt>
    <dgm:pt modelId="{7899F14A-92AD-43E9-9397-98750A19D313}" type="pres">
      <dgm:prSet presAssocID="{B2937B9F-245C-4C01-AD32-25CEBD2A2CCC}" presName="tx1" presStyleLbl="revTx" presStyleIdx="1" presStyleCnt="3"/>
      <dgm:spPr/>
    </dgm:pt>
    <dgm:pt modelId="{D37D1F04-B551-449F-B216-07D510DADFCB}" type="pres">
      <dgm:prSet presAssocID="{B2937B9F-245C-4C01-AD32-25CEBD2A2CCC}" presName="vert1" presStyleCnt="0"/>
      <dgm:spPr/>
    </dgm:pt>
    <dgm:pt modelId="{3F4973BE-D1F6-4B0D-9E33-794FF39FB0EA}" type="pres">
      <dgm:prSet presAssocID="{7E613D19-3239-4AC5-A9B6-D66B733AC9D1}" presName="thickLine" presStyleLbl="alignNode1" presStyleIdx="2" presStyleCnt="3"/>
      <dgm:spPr/>
    </dgm:pt>
    <dgm:pt modelId="{452C680D-DCEB-4676-9903-FEB3B67463F2}" type="pres">
      <dgm:prSet presAssocID="{7E613D19-3239-4AC5-A9B6-D66B733AC9D1}" presName="horz1" presStyleCnt="0"/>
      <dgm:spPr/>
    </dgm:pt>
    <dgm:pt modelId="{D63B7CB7-58AD-4CBE-88AC-54E85110D9E2}" type="pres">
      <dgm:prSet presAssocID="{7E613D19-3239-4AC5-A9B6-D66B733AC9D1}" presName="tx1" presStyleLbl="revTx" presStyleIdx="2" presStyleCnt="3"/>
      <dgm:spPr/>
    </dgm:pt>
    <dgm:pt modelId="{2E23023B-9089-4A7A-AC5F-2783A33876BD}" type="pres">
      <dgm:prSet presAssocID="{7E613D19-3239-4AC5-A9B6-D66B733AC9D1}" presName="vert1" presStyleCnt="0"/>
      <dgm:spPr/>
    </dgm:pt>
  </dgm:ptLst>
  <dgm:cxnLst>
    <dgm:cxn modelId="{1D910C12-2F5B-45AC-A179-716E343BDDA3}" srcId="{0C65E1EA-32D0-46D9-BABB-3C6BBE709FD0}" destId="{B2937B9F-245C-4C01-AD32-25CEBD2A2CCC}" srcOrd="1" destOrd="0" parTransId="{29BD0C39-FF6F-40D7-9CF7-E6ED123907A8}" sibTransId="{378E24F5-8177-4ED6-A480-8E7EC17D2761}"/>
    <dgm:cxn modelId="{58BE2E14-FA05-4243-8E5D-B2B110B9486B}" type="presOf" srcId="{0C65E1EA-32D0-46D9-BABB-3C6BBE709FD0}" destId="{A09BFF62-BE93-4701-BB62-54F9D860A5A5}" srcOrd="0" destOrd="0" presId="urn:microsoft.com/office/officeart/2008/layout/LinedList"/>
    <dgm:cxn modelId="{7CC87865-C9B9-4F1C-B0C2-3083B2551147}" type="presOf" srcId="{7E613D19-3239-4AC5-A9B6-D66B733AC9D1}" destId="{D63B7CB7-58AD-4CBE-88AC-54E85110D9E2}" srcOrd="0" destOrd="0" presId="urn:microsoft.com/office/officeart/2008/layout/LinedList"/>
    <dgm:cxn modelId="{084E7752-351B-4E03-9DBF-F131D3154F19}" type="presOf" srcId="{C75A3C84-0625-4365-AC31-79F138559C5C}" destId="{24E9BF2F-6DCA-4DD0-BF91-B2BD11474233}" srcOrd="0" destOrd="0" presId="urn:microsoft.com/office/officeart/2008/layout/LinedList"/>
    <dgm:cxn modelId="{8767C47F-2EE1-4C0F-A929-4F151EB7756B}" type="presOf" srcId="{B2937B9F-245C-4C01-AD32-25CEBD2A2CCC}" destId="{7899F14A-92AD-43E9-9397-98750A19D313}" srcOrd="0" destOrd="0" presId="urn:microsoft.com/office/officeart/2008/layout/LinedList"/>
    <dgm:cxn modelId="{B0A5CE9C-0B08-4D26-B4A4-F8D9502BE08A}" srcId="{0C65E1EA-32D0-46D9-BABB-3C6BBE709FD0}" destId="{7E613D19-3239-4AC5-A9B6-D66B733AC9D1}" srcOrd="2" destOrd="0" parTransId="{7797675C-8F1B-4BB0-B1DF-54909F22C1E0}" sibTransId="{A104C955-E710-41BB-A9AC-603D6DE62F2F}"/>
    <dgm:cxn modelId="{496D77CB-2B26-4F86-A013-5C0488C009FF}" srcId="{0C65E1EA-32D0-46D9-BABB-3C6BBE709FD0}" destId="{C75A3C84-0625-4365-AC31-79F138559C5C}" srcOrd="0" destOrd="0" parTransId="{E9AE173D-436F-4B2E-BB2F-0F98B6A22052}" sibTransId="{F7771674-A1B3-44D2-836F-FC66AA1B3E06}"/>
    <dgm:cxn modelId="{EAD6D4AC-1451-4B5F-97FE-9FB60EE6BD07}" type="presParOf" srcId="{A09BFF62-BE93-4701-BB62-54F9D860A5A5}" destId="{81C85F16-367E-4A42-AE7D-6FCA047971DE}" srcOrd="0" destOrd="0" presId="urn:microsoft.com/office/officeart/2008/layout/LinedList"/>
    <dgm:cxn modelId="{12FE79D3-50EF-46A3-B0F6-9B3C07F4175F}" type="presParOf" srcId="{A09BFF62-BE93-4701-BB62-54F9D860A5A5}" destId="{1577565D-67B0-41A1-A970-CB3B739A391F}" srcOrd="1" destOrd="0" presId="urn:microsoft.com/office/officeart/2008/layout/LinedList"/>
    <dgm:cxn modelId="{DA932C25-772F-49B6-B298-BA9060E331B0}" type="presParOf" srcId="{1577565D-67B0-41A1-A970-CB3B739A391F}" destId="{24E9BF2F-6DCA-4DD0-BF91-B2BD11474233}" srcOrd="0" destOrd="0" presId="urn:microsoft.com/office/officeart/2008/layout/LinedList"/>
    <dgm:cxn modelId="{938E88B9-614F-4459-B1DB-7685F9B5D134}" type="presParOf" srcId="{1577565D-67B0-41A1-A970-CB3B739A391F}" destId="{782B93ED-A94E-4A6C-9A64-E19718EB745A}" srcOrd="1" destOrd="0" presId="urn:microsoft.com/office/officeart/2008/layout/LinedList"/>
    <dgm:cxn modelId="{448E63A2-980D-4526-8C3A-8AC1475F5AF7}" type="presParOf" srcId="{A09BFF62-BE93-4701-BB62-54F9D860A5A5}" destId="{43C46728-09C9-4191-B997-8DC4F24A0467}" srcOrd="2" destOrd="0" presId="urn:microsoft.com/office/officeart/2008/layout/LinedList"/>
    <dgm:cxn modelId="{AFAD5E1D-F9B0-4545-AFC5-77CB4CC76982}" type="presParOf" srcId="{A09BFF62-BE93-4701-BB62-54F9D860A5A5}" destId="{5164D6CB-4103-473C-B419-82565842A95C}" srcOrd="3" destOrd="0" presId="urn:microsoft.com/office/officeart/2008/layout/LinedList"/>
    <dgm:cxn modelId="{DDE10641-DF45-425E-8916-567874E6FA2E}" type="presParOf" srcId="{5164D6CB-4103-473C-B419-82565842A95C}" destId="{7899F14A-92AD-43E9-9397-98750A19D313}" srcOrd="0" destOrd="0" presId="urn:microsoft.com/office/officeart/2008/layout/LinedList"/>
    <dgm:cxn modelId="{F680CCDB-D915-4487-8FA4-72D8741903E3}" type="presParOf" srcId="{5164D6CB-4103-473C-B419-82565842A95C}" destId="{D37D1F04-B551-449F-B216-07D510DADFCB}" srcOrd="1" destOrd="0" presId="urn:microsoft.com/office/officeart/2008/layout/LinedList"/>
    <dgm:cxn modelId="{C1191562-A3A1-4C51-9ADB-8B56E04F96A3}" type="presParOf" srcId="{A09BFF62-BE93-4701-BB62-54F9D860A5A5}" destId="{3F4973BE-D1F6-4B0D-9E33-794FF39FB0EA}" srcOrd="4" destOrd="0" presId="urn:microsoft.com/office/officeart/2008/layout/LinedList"/>
    <dgm:cxn modelId="{237D0B25-FD70-422B-8E18-BAF81877D283}" type="presParOf" srcId="{A09BFF62-BE93-4701-BB62-54F9D860A5A5}" destId="{452C680D-DCEB-4676-9903-FEB3B67463F2}" srcOrd="5" destOrd="0" presId="urn:microsoft.com/office/officeart/2008/layout/LinedList"/>
    <dgm:cxn modelId="{0293EE22-1B0D-4410-B6B1-DC7441F51451}" type="presParOf" srcId="{452C680D-DCEB-4676-9903-FEB3B67463F2}" destId="{D63B7CB7-58AD-4CBE-88AC-54E85110D9E2}" srcOrd="0" destOrd="0" presId="urn:microsoft.com/office/officeart/2008/layout/LinedList"/>
    <dgm:cxn modelId="{C2480CC3-608F-40AB-8FDF-D0CE59D9A8C4}" type="presParOf" srcId="{452C680D-DCEB-4676-9903-FEB3B67463F2}" destId="{2E23023B-9089-4A7A-AC5F-2783A33876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15F10-13D0-4D33-BEA2-5C58E98E9D62}">
      <dsp:nvSpPr>
        <dsp:cNvPr id="0" name=""/>
        <dsp:cNvSpPr/>
      </dsp:nvSpPr>
      <dsp:spPr>
        <a:xfrm>
          <a:off x="0" y="509"/>
          <a:ext cx="79324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CDE585-B808-4326-8957-9AB47704839B}">
      <dsp:nvSpPr>
        <dsp:cNvPr id="0" name=""/>
        <dsp:cNvSpPr/>
      </dsp:nvSpPr>
      <dsp:spPr>
        <a:xfrm>
          <a:off x="0" y="509"/>
          <a:ext cx="7932419" cy="83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 dirty="0"/>
            <a:t>Szokujący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 dirty="0"/>
            <a:t>D</a:t>
          </a:r>
          <a:r>
            <a:rPr lang="pl-PL" sz="1500" kern="1200" dirty="0"/>
            <a:t>zięki temu przebija się w szumie informacyjnym</a:t>
          </a:r>
          <a:endParaRPr lang="en-US" sz="1500" kern="1200" dirty="0"/>
        </a:p>
      </dsp:txBody>
      <dsp:txXfrm>
        <a:off x="0" y="509"/>
        <a:ext cx="7932419" cy="834889"/>
      </dsp:txXfrm>
    </dsp:sp>
    <dsp:sp modelId="{F402F649-72D4-4A7A-8820-D58083606779}">
      <dsp:nvSpPr>
        <dsp:cNvPr id="0" name=""/>
        <dsp:cNvSpPr/>
      </dsp:nvSpPr>
      <dsp:spPr>
        <a:xfrm>
          <a:off x="0" y="835399"/>
          <a:ext cx="79324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535058-740D-49AA-A2B4-98CB8CE0485E}">
      <dsp:nvSpPr>
        <dsp:cNvPr id="0" name=""/>
        <dsp:cNvSpPr/>
      </dsp:nvSpPr>
      <dsp:spPr>
        <a:xfrm>
          <a:off x="0" y="835399"/>
          <a:ext cx="7932419" cy="83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 dirty="0"/>
            <a:t>Najlepiej, żeby dotyczył seksu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 dirty="0"/>
            <a:t>T</a:t>
          </a:r>
          <a:r>
            <a:rPr lang="pl-PL" sz="1500" kern="1200" dirty="0"/>
            <a:t>o zapewni mu uwagę odbiorców</a:t>
          </a:r>
          <a:endParaRPr lang="en-US" sz="1500" kern="1200" dirty="0"/>
        </a:p>
      </dsp:txBody>
      <dsp:txXfrm>
        <a:off x="0" y="835399"/>
        <a:ext cx="7932419" cy="834889"/>
      </dsp:txXfrm>
    </dsp:sp>
    <dsp:sp modelId="{2840AABF-65D3-43A6-960D-DB01991E3280}">
      <dsp:nvSpPr>
        <dsp:cNvPr id="0" name=""/>
        <dsp:cNvSpPr/>
      </dsp:nvSpPr>
      <dsp:spPr>
        <a:xfrm>
          <a:off x="0" y="1670289"/>
          <a:ext cx="79324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32FFD1-04EC-4159-A8ED-37F2203C1AD4}">
      <dsp:nvSpPr>
        <dsp:cNvPr id="0" name=""/>
        <dsp:cNvSpPr/>
      </dsp:nvSpPr>
      <dsp:spPr>
        <a:xfrm>
          <a:off x="0" y="1670289"/>
          <a:ext cx="7932419" cy="83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 dirty="0"/>
            <a:t>Zawiera elementy prawdy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 dirty="0"/>
            <a:t>D</a:t>
          </a:r>
          <a:r>
            <a:rPr lang="pl-PL" sz="1500" kern="1200" dirty="0"/>
            <a:t>zięki temu jest trudniejszy do zdemaskowania</a:t>
          </a:r>
          <a:endParaRPr lang="en-US" sz="1500" kern="1200" dirty="0"/>
        </a:p>
      </dsp:txBody>
      <dsp:txXfrm>
        <a:off x="0" y="1670289"/>
        <a:ext cx="7932419" cy="834889"/>
      </dsp:txXfrm>
    </dsp:sp>
    <dsp:sp modelId="{38A58A16-5FBD-4F95-AB10-B33A68F597DA}">
      <dsp:nvSpPr>
        <dsp:cNvPr id="0" name=""/>
        <dsp:cNvSpPr/>
      </dsp:nvSpPr>
      <dsp:spPr>
        <a:xfrm>
          <a:off x="0" y="2505178"/>
          <a:ext cx="79324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9A2BE8-1FB3-403D-917B-030DAC75E0DE}">
      <dsp:nvSpPr>
        <dsp:cNvPr id="0" name=""/>
        <dsp:cNvSpPr/>
      </dsp:nvSpPr>
      <dsp:spPr>
        <a:xfrm>
          <a:off x="0" y="2505178"/>
          <a:ext cx="7932419" cy="83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 dirty="0"/>
            <a:t>Kłamstwo, insynuacja, deprecjacja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Powinny być  wprowadzane z użyciem stosownej w danym wypadku metody erystycznej.</a:t>
          </a:r>
          <a:endParaRPr lang="en-US" sz="1500" kern="1200" dirty="0"/>
        </a:p>
      </dsp:txBody>
      <dsp:txXfrm>
        <a:off x="0" y="2505178"/>
        <a:ext cx="7932419" cy="834889"/>
      </dsp:txXfrm>
    </dsp:sp>
    <dsp:sp modelId="{A22094A5-A217-4C68-905B-DEBBC3DC8EE9}">
      <dsp:nvSpPr>
        <dsp:cNvPr id="0" name=""/>
        <dsp:cNvSpPr/>
      </dsp:nvSpPr>
      <dsp:spPr>
        <a:xfrm>
          <a:off x="0" y="3340068"/>
          <a:ext cx="79324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62756F-D8AE-436C-A3BE-F05D539EE43E}">
      <dsp:nvSpPr>
        <dsp:cNvPr id="0" name=""/>
        <dsp:cNvSpPr/>
      </dsp:nvSpPr>
      <dsp:spPr>
        <a:xfrm>
          <a:off x="0" y="3340068"/>
          <a:ext cx="7932419" cy="83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 dirty="0"/>
            <a:t>Łatwy do zastosowania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 dirty="0"/>
            <a:t>J</a:t>
          </a:r>
          <a:r>
            <a:rPr lang="pl-PL" sz="1500" kern="1200" dirty="0"/>
            <a:t>ako narzędzie krzewienia </a:t>
          </a:r>
          <a:r>
            <a:rPr lang="pl-PL" sz="1500" kern="1200" dirty="0" err="1"/>
            <a:t>postprawdy</a:t>
          </a:r>
          <a:r>
            <a:rPr lang="pl-PL" sz="1500" kern="1200" dirty="0"/>
            <a:t> i bezpośredniego uderzenia w cel.</a:t>
          </a:r>
          <a:endParaRPr lang="en-US" sz="1500" kern="1200" dirty="0"/>
        </a:p>
      </dsp:txBody>
      <dsp:txXfrm>
        <a:off x="0" y="3340068"/>
        <a:ext cx="7932419" cy="8348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9CAB2-48BB-4327-8938-B40C6891A0B6}">
      <dsp:nvSpPr>
        <dsp:cNvPr id="0" name=""/>
        <dsp:cNvSpPr/>
      </dsp:nvSpPr>
      <dsp:spPr>
        <a:xfrm>
          <a:off x="2412822" y="593449"/>
          <a:ext cx="4586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61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9899" y="636723"/>
        <a:ext cx="24460" cy="4892"/>
      </dsp:txXfrm>
    </dsp:sp>
    <dsp:sp modelId="{5CFF48F6-00AA-45E8-92A0-7D4DD5A8478C}">
      <dsp:nvSpPr>
        <dsp:cNvPr id="0" name=""/>
        <dsp:cNvSpPr/>
      </dsp:nvSpPr>
      <dsp:spPr>
        <a:xfrm>
          <a:off x="287594" y="1061"/>
          <a:ext cx="2127027" cy="12762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226" tIns="109404" rIns="104226" bIns="1094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u="none" kern="1200" dirty="0"/>
            <a:t>Zleceniodawca:</a:t>
          </a:r>
          <a:br>
            <a:rPr lang="pl-PL" sz="1600" b="1" u="sng" kern="1200" dirty="0"/>
          </a:br>
          <a:r>
            <a:rPr lang="pl-PL" sz="1600" kern="1200" dirty="0"/>
            <a:t>Polityk, biznesmen czy diabli wiedzą kto jeszcze </a:t>
          </a:r>
          <a:endParaRPr lang="en-US" sz="1600" kern="1200" dirty="0"/>
        </a:p>
      </dsp:txBody>
      <dsp:txXfrm>
        <a:off x="287594" y="1061"/>
        <a:ext cx="2127027" cy="1276216"/>
      </dsp:txXfrm>
    </dsp:sp>
    <dsp:sp modelId="{54580DEB-D7B9-4D55-B5EC-2988758332D8}">
      <dsp:nvSpPr>
        <dsp:cNvPr id="0" name=""/>
        <dsp:cNvSpPr/>
      </dsp:nvSpPr>
      <dsp:spPr>
        <a:xfrm>
          <a:off x="5029066" y="593449"/>
          <a:ext cx="4586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61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6144" y="636723"/>
        <a:ext cx="24460" cy="4892"/>
      </dsp:txXfrm>
    </dsp:sp>
    <dsp:sp modelId="{05355CCE-3059-45B9-8D7C-8D4658972C80}">
      <dsp:nvSpPr>
        <dsp:cNvPr id="0" name=""/>
        <dsp:cNvSpPr/>
      </dsp:nvSpPr>
      <dsp:spPr>
        <a:xfrm>
          <a:off x="2903838" y="1061"/>
          <a:ext cx="2127027" cy="12762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226" tIns="109404" rIns="104226" bIns="1094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Służby specjalne, trolle, </a:t>
          </a:r>
          <a:r>
            <a:rPr lang="pl-PL" sz="1600" kern="1200" dirty="0" err="1"/>
            <a:t>hejterzy</a:t>
          </a:r>
          <a:r>
            <a:rPr lang="pl-PL" sz="1600" kern="1200" dirty="0"/>
            <a:t>,  szemrani najemnicy  i całe ich „farmy”</a:t>
          </a:r>
          <a:endParaRPr lang="en-US" sz="1600" kern="1200" dirty="0"/>
        </a:p>
      </dsp:txBody>
      <dsp:txXfrm>
        <a:off x="2903838" y="1061"/>
        <a:ext cx="2127027" cy="1276216"/>
      </dsp:txXfrm>
    </dsp:sp>
    <dsp:sp modelId="{19DD9AB4-9EC7-4825-8C7F-5FE573241E3B}">
      <dsp:nvSpPr>
        <dsp:cNvPr id="0" name=""/>
        <dsp:cNvSpPr/>
      </dsp:nvSpPr>
      <dsp:spPr>
        <a:xfrm>
          <a:off x="1351108" y="1275478"/>
          <a:ext cx="5232488" cy="458616"/>
        </a:xfrm>
        <a:custGeom>
          <a:avLst/>
          <a:gdLst/>
          <a:ahLst/>
          <a:cxnLst/>
          <a:rect l="0" t="0" r="0" b="0"/>
          <a:pathLst>
            <a:path>
              <a:moveTo>
                <a:pt x="5232488" y="0"/>
              </a:moveTo>
              <a:lnTo>
                <a:pt x="5232488" y="246408"/>
              </a:lnTo>
              <a:lnTo>
                <a:pt x="0" y="246408"/>
              </a:lnTo>
              <a:lnTo>
                <a:pt x="0" y="45861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5969" y="1502340"/>
        <a:ext cx="262765" cy="4892"/>
      </dsp:txXfrm>
    </dsp:sp>
    <dsp:sp modelId="{BAE01AA7-5378-4DB1-9930-B6F9A1D413EC}">
      <dsp:nvSpPr>
        <dsp:cNvPr id="0" name=""/>
        <dsp:cNvSpPr/>
      </dsp:nvSpPr>
      <dsp:spPr>
        <a:xfrm>
          <a:off x="5520082" y="1061"/>
          <a:ext cx="2127027" cy="12762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226" tIns="109404" rIns="104226" bIns="1094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/>
            <a:t>Postprawda realizowana poprzez fake-newsy</a:t>
          </a:r>
          <a:endParaRPr lang="en-US" sz="1600" kern="1200"/>
        </a:p>
      </dsp:txBody>
      <dsp:txXfrm>
        <a:off x="5520082" y="1061"/>
        <a:ext cx="2127027" cy="1276216"/>
      </dsp:txXfrm>
    </dsp:sp>
    <dsp:sp modelId="{FC99C125-D060-43FC-95B3-B6FA12749532}">
      <dsp:nvSpPr>
        <dsp:cNvPr id="0" name=""/>
        <dsp:cNvSpPr/>
      </dsp:nvSpPr>
      <dsp:spPr>
        <a:xfrm>
          <a:off x="2412822" y="2358883"/>
          <a:ext cx="4586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61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9899" y="2402156"/>
        <a:ext cx="24460" cy="4892"/>
      </dsp:txXfrm>
    </dsp:sp>
    <dsp:sp modelId="{B85F5CF3-42B5-43E2-87B0-125013CC1FA3}">
      <dsp:nvSpPr>
        <dsp:cNvPr id="0" name=""/>
        <dsp:cNvSpPr/>
      </dsp:nvSpPr>
      <dsp:spPr>
        <a:xfrm>
          <a:off x="287594" y="1766494"/>
          <a:ext cx="2127027" cy="12762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226" tIns="109404" rIns="104226" bIns="10940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u="sng" kern="1200" dirty="0">
              <a:solidFill>
                <a:schemeClr val="tx1"/>
              </a:solidFill>
            </a:rPr>
            <a:t>Narzędzia i metody  technologii </a:t>
          </a:r>
          <a:r>
            <a:rPr lang="pl-PL" sz="1400" b="1" u="sng" kern="1200" dirty="0" err="1">
              <a:solidFill>
                <a:schemeClr val="tx1"/>
              </a:solidFill>
            </a:rPr>
            <a:t>informacyjno</a:t>
          </a:r>
          <a:r>
            <a:rPr lang="pl-PL" sz="1400" b="1" u="sng" kern="1200" dirty="0">
              <a:solidFill>
                <a:schemeClr val="tx1"/>
              </a:solidFill>
            </a:rPr>
            <a:t> - komunikacyjnych</a:t>
          </a:r>
          <a:endParaRPr lang="en-US" sz="1400" b="1" u="sng" kern="1200" dirty="0">
            <a:solidFill>
              <a:schemeClr val="tx1"/>
            </a:solidFill>
          </a:endParaRPr>
        </a:p>
      </dsp:txBody>
      <dsp:txXfrm>
        <a:off x="287594" y="1766494"/>
        <a:ext cx="2127027" cy="1276216"/>
      </dsp:txXfrm>
    </dsp:sp>
    <dsp:sp modelId="{07E3424F-5458-4996-A5B1-DC1F5ADF94CF}">
      <dsp:nvSpPr>
        <dsp:cNvPr id="0" name=""/>
        <dsp:cNvSpPr/>
      </dsp:nvSpPr>
      <dsp:spPr>
        <a:xfrm>
          <a:off x="5029066" y="2358883"/>
          <a:ext cx="4586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616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6144" y="2402156"/>
        <a:ext cx="24460" cy="4892"/>
      </dsp:txXfrm>
    </dsp:sp>
    <dsp:sp modelId="{CFAD8B9F-529A-409C-B175-0752C6147875}">
      <dsp:nvSpPr>
        <dsp:cNvPr id="0" name=""/>
        <dsp:cNvSpPr/>
      </dsp:nvSpPr>
      <dsp:spPr>
        <a:xfrm>
          <a:off x="2903838" y="1766494"/>
          <a:ext cx="2127027" cy="12762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226" tIns="109404" rIns="104226" bIns="1094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/>
            <a:t>Manipulacja</a:t>
          </a:r>
          <a:endParaRPr lang="en-US" sz="1600" kern="1200"/>
        </a:p>
      </dsp:txBody>
      <dsp:txXfrm>
        <a:off x="2903838" y="1766494"/>
        <a:ext cx="2127027" cy="1276216"/>
      </dsp:txXfrm>
    </dsp:sp>
    <dsp:sp modelId="{1B361CB1-FBF3-4548-910C-0C1656876B0A}">
      <dsp:nvSpPr>
        <dsp:cNvPr id="0" name=""/>
        <dsp:cNvSpPr/>
      </dsp:nvSpPr>
      <dsp:spPr>
        <a:xfrm>
          <a:off x="5520082" y="1766494"/>
          <a:ext cx="2127027" cy="12762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226" tIns="109404" rIns="104226" bIns="1094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/>
            <a:t>Pożądany skutek</a:t>
          </a:r>
          <a:endParaRPr lang="en-US" sz="1600" kern="1200"/>
        </a:p>
      </dsp:txBody>
      <dsp:txXfrm>
        <a:off x="5520082" y="1766494"/>
        <a:ext cx="2127027" cy="1276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9CAB2-48BB-4327-8938-B40C6891A0B6}">
      <dsp:nvSpPr>
        <dsp:cNvPr id="0" name=""/>
        <dsp:cNvSpPr/>
      </dsp:nvSpPr>
      <dsp:spPr>
        <a:xfrm>
          <a:off x="2414338" y="594311"/>
          <a:ext cx="4581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13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1189" y="637585"/>
        <a:ext cx="24436" cy="4892"/>
      </dsp:txXfrm>
    </dsp:sp>
    <dsp:sp modelId="{5CFF48F6-00AA-45E8-92A0-7D4DD5A8478C}">
      <dsp:nvSpPr>
        <dsp:cNvPr id="0" name=""/>
        <dsp:cNvSpPr/>
      </dsp:nvSpPr>
      <dsp:spPr>
        <a:xfrm>
          <a:off x="291187" y="2546"/>
          <a:ext cx="2124950" cy="12749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24" tIns="109297" rIns="104124" bIns="10929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u="sng" kern="1200" dirty="0"/>
            <a:t>Zleceniodawca </a:t>
          </a:r>
          <a:r>
            <a:rPr lang="pl-PL" sz="1400" kern="1200" dirty="0"/>
            <a:t>– postanawia gospodarczo osłabić Polskę</a:t>
          </a:r>
          <a:endParaRPr lang="en-US" sz="1400" kern="1200" dirty="0"/>
        </a:p>
      </dsp:txBody>
      <dsp:txXfrm>
        <a:off x="291187" y="2546"/>
        <a:ext cx="2124950" cy="1274970"/>
      </dsp:txXfrm>
    </dsp:sp>
    <dsp:sp modelId="{54580DEB-D7B9-4D55-B5EC-2988758332D8}">
      <dsp:nvSpPr>
        <dsp:cNvPr id="0" name=""/>
        <dsp:cNvSpPr/>
      </dsp:nvSpPr>
      <dsp:spPr>
        <a:xfrm>
          <a:off x="5028027" y="594311"/>
          <a:ext cx="4581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13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4878" y="637585"/>
        <a:ext cx="24436" cy="4892"/>
      </dsp:txXfrm>
    </dsp:sp>
    <dsp:sp modelId="{05355CCE-3059-45B9-8D7C-8D4658972C80}">
      <dsp:nvSpPr>
        <dsp:cNvPr id="0" name=""/>
        <dsp:cNvSpPr/>
      </dsp:nvSpPr>
      <dsp:spPr>
        <a:xfrm>
          <a:off x="2904877" y="2546"/>
          <a:ext cx="2124950" cy="12749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24" tIns="109297" rIns="104124" bIns="10929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W tym celu chce spowodować, aby w jeden z poniedziałków ludzie nie poszli do pracy</a:t>
          </a:r>
          <a:endParaRPr lang="en-US" sz="1400" kern="1200" dirty="0"/>
        </a:p>
      </dsp:txBody>
      <dsp:txXfrm>
        <a:off x="2904877" y="2546"/>
        <a:ext cx="2124950" cy="1274970"/>
      </dsp:txXfrm>
    </dsp:sp>
    <dsp:sp modelId="{19DD9AB4-9EC7-4825-8C7F-5FE573241E3B}">
      <dsp:nvSpPr>
        <dsp:cNvPr id="0" name=""/>
        <dsp:cNvSpPr/>
      </dsp:nvSpPr>
      <dsp:spPr>
        <a:xfrm>
          <a:off x="1353663" y="1275717"/>
          <a:ext cx="5227378" cy="458138"/>
        </a:xfrm>
        <a:custGeom>
          <a:avLst/>
          <a:gdLst/>
          <a:ahLst/>
          <a:cxnLst/>
          <a:rect l="0" t="0" r="0" b="0"/>
          <a:pathLst>
            <a:path>
              <a:moveTo>
                <a:pt x="5227378" y="0"/>
              </a:moveTo>
              <a:lnTo>
                <a:pt x="5227378" y="246169"/>
              </a:lnTo>
              <a:lnTo>
                <a:pt x="0" y="246169"/>
              </a:lnTo>
              <a:lnTo>
                <a:pt x="0" y="45813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6098" y="1502340"/>
        <a:ext cx="262508" cy="4892"/>
      </dsp:txXfrm>
    </dsp:sp>
    <dsp:sp modelId="{BAE01AA7-5378-4DB1-9930-B6F9A1D413EC}">
      <dsp:nvSpPr>
        <dsp:cNvPr id="0" name=""/>
        <dsp:cNvSpPr/>
      </dsp:nvSpPr>
      <dsp:spPr>
        <a:xfrm>
          <a:off x="5518566" y="2546"/>
          <a:ext cx="2124950" cy="12749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24" tIns="109297" rIns="104124" bIns="10929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altLang="pl-PL" sz="1400" kern="1200" dirty="0"/>
            <a:t>Operacja </a:t>
          </a:r>
          <a:r>
            <a:rPr lang="pl-PL" altLang="pl-PL" sz="1400" b="1" kern="1200" dirty="0"/>
            <a:t>PANIKA:</a:t>
          </a:r>
          <a:endParaRPr lang="pl-PL" altLang="pl-PL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altLang="pl-PL" sz="1400" kern="1200" dirty="0"/>
            <a:t>”Nad rejon gdzie mieszkają pracownicy nadciąga toksyczna chmura”</a:t>
          </a:r>
          <a:endParaRPr lang="en-US" sz="1400" kern="1200" dirty="0"/>
        </a:p>
      </dsp:txBody>
      <dsp:txXfrm>
        <a:off x="5518566" y="2546"/>
        <a:ext cx="2124950" cy="1274970"/>
      </dsp:txXfrm>
    </dsp:sp>
    <dsp:sp modelId="{FC99C125-D060-43FC-95B3-B6FA12749532}">
      <dsp:nvSpPr>
        <dsp:cNvPr id="0" name=""/>
        <dsp:cNvSpPr/>
      </dsp:nvSpPr>
      <dsp:spPr>
        <a:xfrm>
          <a:off x="2414338" y="2358021"/>
          <a:ext cx="4581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138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1189" y="2401294"/>
        <a:ext cx="24436" cy="4892"/>
      </dsp:txXfrm>
    </dsp:sp>
    <dsp:sp modelId="{B85F5CF3-42B5-43E2-87B0-125013CC1FA3}">
      <dsp:nvSpPr>
        <dsp:cNvPr id="0" name=""/>
        <dsp:cNvSpPr/>
      </dsp:nvSpPr>
      <dsp:spPr>
        <a:xfrm>
          <a:off x="291187" y="1766255"/>
          <a:ext cx="2124950" cy="12749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24" tIns="109297" rIns="104124" bIns="10929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Przygotowanie realizacji: wynajęcie ok. 20 specjalistów, przygotowanie sieci botów i </a:t>
          </a:r>
          <a:r>
            <a:rPr lang="pl-PL" sz="1200" kern="1200" dirty="0" err="1"/>
            <a:t>fejkowych</a:t>
          </a:r>
          <a:r>
            <a:rPr lang="pl-PL" sz="1200" kern="1200" dirty="0"/>
            <a:t> portali, scenariuszy użycia. Czas ok. 3 miesiące, koszt ok. 300 tys. zł.</a:t>
          </a:r>
          <a:endParaRPr lang="en-US" sz="1200" b="1" u="sng" kern="1200" dirty="0">
            <a:solidFill>
              <a:schemeClr val="tx1"/>
            </a:solidFill>
          </a:endParaRPr>
        </a:p>
      </dsp:txBody>
      <dsp:txXfrm>
        <a:off x="291187" y="1766255"/>
        <a:ext cx="2124950" cy="1274970"/>
      </dsp:txXfrm>
    </dsp:sp>
    <dsp:sp modelId="{07E3424F-5458-4996-A5B1-DC1F5ADF94CF}">
      <dsp:nvSpPr>
        <dsp:cNvPr id="0" name=""/>
        <dsp:cNvSpPr/>
      </dsp:nvSpPr>
      <dsp:spPr>
        <a:xfrm>
          <a:off x="5028027" y="2358021"/>
          <a:ext cx="4581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138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4878" y="2401294"/>
        <a:ext cx="24436" cy="4892"/>
      </dsp:txXfrm>
    </dsp:sp>
    <dsp:sp modelId="{CFAD8B9F-529A-409C-B175-0752C6147875}">
      <dsp:nvSpPr>
        <dsp:cNvPr id="0" name=""/>
        <dsp:cNvSpPr/>
      </dsp:nvSpPr>
      <dsp:spPr>
        <a:xfrm>
          <a:off x="2904877" y="1766255"/>
          <a:ext cx="2124950" cy="12749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24" tIns="109297" rIns="104124" bIns="10929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Realizacja,</a:t>
          </a:r>
          <a:r>
            <a:rPr lang="pl-PL" sz="1400" kern="1200" baseline="0" dirty="0"/>
            <a:t> najlepiej w niedzielę</a:t>
          </a:r>
          <a:endParaRPr lang="en-US" sz="1400" kern="1200" dirty="0"/>
        </a:p>
      </dsp:txBody>
      <dsp:txXfrm>
        <a:off x="2904877" y="1766255"/>
        <a:ext cx="2124950" cy="1274970"/>
      </dsp:txXfrm>
    </dsp:sp>
    <dsp:sp modelId="{1B361CB1-FBF3-4548-910C-0C1656876B0A}">
      <dsp:nvSpPr>
        <dsp:cNvPr id="0" name=""/>
        <dsp:cNvSpPr/>
      </dsp:nvSpPr>
      <dsp:spPr>
        <a:xfrm>
          <a:off x="5518566" y="1766255"/>
          <a:ext cx="2124950" cy="12749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24" tIns="109297" rIns="104124" bIns="10929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kern="1200" dirty="0"/>
            <a:t>Zamierzony efekt</a:t>
          </a:r>
          <a:endParaRPr lang="en-US" sz="1400" kern="1200" dirty="0"/>
        </a:p>
      </dsp:txBody>
      <dsp:txXfrm>
        <a:off x="5518566" y="1766255"/>
        <a:ext cx="2124950" cy="12749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6278E-BAEF-4436-987D-D3934E52DE46}">
      <dsp:nvSpPr>
        <dsp:cNvPr id="0" name=""/>
        <dsp:cNvSpPr/>
      </dsp:nvSpPr>
      <dsp:spPr>
        <a:xfrm>
          <a:off x="594737" y="632"/>
          <a:ext cx="3210925" cy="19265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Paryż dogadał się z dżihadystami i wprowadzi szariat.</a:t>
          </a:r>
          <a:endParaRPr lang="en-US" sz="2500" kern="1200"/>
        </a:p>
      </dsp:txBody>
      <dsp:txXfrm>
        <a:off x="594737" y="632"/>
        <a:ext cx="3210925" cy="1926555"/>
      </dsp:txXfrm>
    </dsp:sp>
    <dsp:sp modelId="{425DE218-010D-414E-8ADB-A21795920991}">
      <dsp:nvSpPr>
        <dsp:cNvPr id="0" name=""/>
        <dsp:cNvSpPr/>
      </dsp:nvSpPr>
      <dsp:spPr>
        <a:xfrm>
          <a:off x="4126755" y="632"/>
          <a:ext cx="3210925" cy="19265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Zakonnice z Mediolanu zachodzą w ciążę z uchodźcami. </a:t>
          </a:r>
          <a:endParaRPr lang="en-US" sz="2500" kern="1200"/>
        </a:p>
      </dsp:txBody>
      <dsp:txXfrm>
        <a:off x="4126755" y="632"/>
        <a:ext cx="3210925" cy="1926555"/>
      </dsp:txXfrm>
    </dsp:sp>
    <dsp:sp modelId="{43343354-9CA9-447E-99B8-17DE559DD838}">
      <dsp:nvSpPr>
        <dsp:cNvPr id="0" name=""/>
        <dsp:cNvSpPr/>
      </dsp:nvSpPr>
      <dsp:spPr>
        <a:xfrm>
          <a:off x="594737" y="2248280"/>
          <a:ext cx="3210925" cy="19265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Czeskie prostytutki uprawiają seks z imigrantami, żeby szerzyć choroby weneryczne.</a:t>
          </a:r>
          <a:endParaRPr lang="en-US" sz="2500" kern="1200"/>
        </a:p>
      </dsp:txBody>
      <dsp:txXfrm>
        <a:off x="594737" y="2248280"/>
        <a:ext cx="3210925" cy="1926555"/>
      </dsp:txXfrm>
    </dsp:sp>
    <dsp:sp modelId="{5C99BD47-ADF6-412E-82AA-3A7F7EFC50F3}">
      <dsp:nvSpPr>
        <dsp:cNvPr id="0" name=""/>
        <dsp:cNvSpPr/>
      </dsp:nvSpPr>
      <dsp:spPr>
        <a:xfrm>
          <a:off x="4126755" y="2248280"/>
          <a:ext cx="3210925" cy="19265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Lesbijka Merkel dopuszcza pedofilię i jest córką Hitlera</a:t>
          </a:r>
          <a:endParaRPr lang="en-US" sz="2500" kern="1200"/>
        </a:p>
      </dsp:txBody>
      <dsp:txXfrm>
        <a:off x="4126755" y="2248280"/>
        <a:ext cx="3210925" cy="19265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85F16-367E-4A42-AE7D-6FCA047971DE}">
      <dsp:nvSpPr>
        <dsp:cNvPr id="0" name=""/>
        <dsp:cNvSpPr/>
      </dsp:nvSpPr>
      <dsp:spPr>
        <a:xfrm>
          <a:off x="0" y="2038"/>
          <a:ext cx="79324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E9BF2F-6DCA-4DD0-BF91-B2BD11474233}">
      <dsp:nvSpPr>
        <dsp:cNvPr id="0" name=""/>
        <dsp:cNvSpPr/>
      </dsp:nvSpPr>
      <dsp:spPr>
        <a:xfrm>
          <a:off x="0" y="2038"/>
          <a:ext cx="7932419" cy="139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dirty="0">
              <a:latin typeface="Calibri" panose="020F0502020204030204" pitchFamily="34" charset="0"/>
              <a:cs typeface="Calibri" panose="020F0502020204030204" pitchFamily="34" charset="0"/>
            </a:rPr>
            <a:t>Erystyka</a:t>
          </a:r>
          <a:r>
            <a:rPr lang="pl-PL" sz="2200" kern="1200" dirty="0">
              <a:latin typeface="Calibri" panose="020F0502020204030204" pitchFamily="34" charset="0"/>
              <a:cs typeface="Calibri" panose="020F0502020204030204" pitchFamily="34" charset="0"/>
            </a:rPr>
            <a:t> – sztuka doprowadzania sporów do korzystnego rozwiązania bez względu na </a:t>
          </a:r>
          <a:r>
            <a:rPr lang="pl-PL" sz="2200" kern="1200" dirty="0">
              <a:latin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1"/>
            </a:rPr>
            <a:t>prawdę materialną</a:t>
          </a:r>
          <a:r>
            <a:rPr lang="pl-PL" sz="220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2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038"/>
        <a:ext cx="7932419" cy="1390463"/>
      </dsp:txXfrm>
    </dsp:sp>
    <dsp:sp modelId="{43C46728-09C9-4191-B997-8DC4F24A0467}">
      <dsp:nvSpPr>
        <dsp:cNvPr id="0" name=""/>
        <dsp:cNvSpPr/>
      </dsp:nvSpPr>
      <dsp:spPr>
        <a:xfrm>
          <a:off x="0" y="1392502"/>
          <a:ext cx="7932419" cy="0"/>
        </a:xfrm>
        <a:prstGeom prst="line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accent2">
              <a:hueOff val="1264967"/>
              <a:satOff val="-23931"/>
              <a:lumOff val="-1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99F14A-92AD-43E9-9397-98750A19D313}">
      <dsp:nvSpPr>
        <dsp:cNvPr id="0" name=""/>
        <dsp:cNvSpPr/>
      </dsp:nvSpPr>
      <dsp:spPr>
        <a:xfrm>
          <a:off x="0" y="1392502"/>
          <a:ext cx="7932419" cy="139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i="1" kern="1200" dirty="0">
              <a:latin typeface="Calibri" panose="020F0502020204030204" pitchFamily="34" charset="0"/>
              <a:cs typeface="Calibri" panose="020F0502020204030204" pitchFamily="34" charset="0"/>
            </a:rPr>
            <a:t>Czyli jak postępować, oczywiście nieuczciwie, aby nasze zawsze było na wierzchu, niezależnie od tego, czy mamy rację, czy nie.</a:t>
          </a:r>
          <a:endParaRPr lang="en-US" sz="22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392502"/>
        <a:ext cx="7932419" cy="1390463"/>
      </dsp:txXfrm>
    </dsp:sp>
    <dsp:sp modelId="{3F4973BE-D1F6-4B0D-9E33-794FF39FB0EA}">
      <dsp:nvSpPr>
        <dsp:cNvPr id="0" name=""/>
        <dsp:cNvSpPr/>
      </dsp:nvSpPr>
      <dsp:spPr>
        <a:xfrm>
          <a:off x="0" y="2782965"/>
          <a:ext cx="7932419" cy="0"/>
        </a:xfrm>
        <a:prstGeom prst="line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accent2">
              <a:hueOff val="2529934"/>
              <a:satOff val="-47862"/>
              <a:lumOff val="-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B7CB7-58AD-4CBE-88AC-54E85110D9E2}">
      <dsp:nvSpPr>
        <dsp:cNvPr id="0" name=""/>
        <dsp:cNvSpPr/>
      </dsp:nvSpPr>
      <dsp:spPr>
        <a:xfrm>
          <a:off x="0" y="2782965"/>
          <a:ext cx="7932419" cy="139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latin typeface="Calibri" panose="020F0502020204030204" pitchFamily="34" charset="0"/>
              <a:cs typeface="Calibri" panose="020F0502020204030204" pitchFamily="34" charset="0"/>
            </a:rPr>
            <a:t>Naukowo erystyką zajmowali się A. Schopenhauer, (</a:t>
          </a:r>
          <a:r>
            <a:rPr lang="pl-PL" sz="22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Die</a:t>
          </a:r>
          <a:r>
            <a:rPr lang="pl-PL" sz="22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pl-PL" sz="22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eristische</a:t>
          </a:r>
          <a:r>
            <a:rPr lang="pl-PL" sz="22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pl-PL" sz="22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Dialektik</a:t>
          </a:r>
          <a:r>
            <a:rPr lang="pl-PL" sz="2200" kern="1200" dirty="0">
              <a:latin typeface="Calibri" panose="020F0502020204030204" pitchFamily="34" charset="0"/>
              <a:cs typeface="Calibri" panose="020F0502020204030204" pitchFamily="34" charset="0"/>
            </a:rPr>
            <a:t> , ok.1830) i T. Kotarbiński (</a:t>
          </a:r>
          <a:r>
            <a:rPr lang="fr-FR" sz="2200" i="1" kern="1200" dirty="0">
              <a:latin typeface="Calibri" panose="020F0502020204030204" pitchFamily="34" charset="0"/>
              <a:cs typeface="Calibri" panose="020F0502020204030204" pitchFamily="34" charset="0"/>
            </a:rPr>
            <a:t>L’éristique – cas particulier de la théorie de la lutte</a:t>
          </a:r>
          <a:r>
            <a:rPr lang="fr-FR" sz="2200" kern="1200" dirty="0">
              <a:latin typeface="Calibri" panose="020F0502020204030204" pitchFamily="34" charset="0"/>
              <a:cs typeface="Calibri" panose="020F0502020204030204" pitchFamily="34" charset="0"/>
            </a:rPr>
            <a:t>, „</a:t>
          </a:r>
          <a:r>
            <a:rPr lang="fr-FR" sz="2200" kern="1200" dirty="0">
              <a:latin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2"/>
            </a:rPr>
            <a:t>Logique et Analyse</a:t>
          </a:r>
          <a:r>
            <a:rPr lang="fr-FR" sz="2200" kern="1200" dirty="0">
              <a:latin typeface="Calibri" panose="020F0502020204030204" pitchFamily="34" charset="0"/>
              <a:cs typeface="Calibri" panose="020F0502020204030204" pitchFamily="34" charset="0"/>
            </a:rPr>
            <a:t>”, 21-22, 1963</a:t>
          </a:r>
          <a:r>
            <a:rPr lang="pl-PL" sz="2200" kern="1200" dirty="0">
              <a:latin typeface="Calibri" panose="020F0502020204030204" pitchFamily="34" charset="0"/>
              <a:cs typeface="Calibri" panose="020F0502020204030204" pitchFamily="34" charset="0"/>
            </a:rPr>
            <a:t>) (</a:t>
          </a:r>
          <a:r>
            <a:rPr lang="pl-PL" sz="2200" kern="1200" dirty="0" err="1">
              <a:latin typeface="Calibri" panose="020F0502020204030204" pitchFamily="34" charset="0"/>
              <a:cs typeface="Calibri" panose="020F0502020204030204" pitchFamily="34" charset="0"/>
            </a:rPr>
            <a:t>wikipedia</a:t>
          </a:r>
          <a:r>
            <a:rPr lang="pl-PL" sz="2200" kern="1200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endParaRPr lang="en-US" sz="2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782965"/>
        <a:ext cx="7932419" cy="1390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EFC02809-3700-4690-9CD5-A50E5214BC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57A0439-A19C-46C6-AE90-D40FD48B81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C8EDC2A-7DE9-4862-914B-12D2C94CDB7E}" type="datetimeFigureOut">
              <a:rPr lang="pl-PL"/>
              <a:pPr>
                <a:defRPr/>
              </a:pPr>
              <a:t>26.03.2020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0AFBBBC-8636-491A-A5CC-E1C4BE87A2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A5C61A5-6F5F-4196-815C-BADC74F49B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CE11D-4358-470D-8EEE-E2C133F8F20D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D90A1-5B8C-4DA4-AA73-A1C6F8628F5F}" type="datetimeFigureOut">
              <a:rPr lang="pl-PL" smtClean="0"/>
              <a:t>26.03.2020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D9450-61D1-48EC-891F-3040018447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29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D9450-61D1-48EC-891F-30400184471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429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>
              <a:defRPr/>
            </a:pPr>
            <a:fld id="{37BCF556-8E00-4371-8623-F63B1C3F64C8}" type="datetimeFigureOut">
              <a:rPr lang="pl-PL" smtClean="0"/>
              <a:pPr>
                <a:defRPr/>
              </a:pPr>
              <a:t>26.03.2020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B9E3615-FB9B-4D67-8218-1294DB910F1D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96443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253-B144-45D5-9637-71E294840AF7}" type="datetimeFigureOut">
              <a:rPr lang="pl-PL" smtClean="0"/>
              <a:pPr>
                <a:defRPr/>
              </a:pPr>
              <a:t>26.03.2020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2363-8A9B-4020-9F07-046E12350C8F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4183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fld id="{E87F1253-B144-45D5-9637-71E294840AF7}" type="datetimeFigureOut">
              <a:rPr lang="pl-PL" smtClean="0"/>
              <a:pPr>
                <a:defRPr/>
              </a:pPr>
              <a:t>26.03.2020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0DA2363-8A9B-4020-9F07-046E12350C8F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7923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253-B144-45D5-9637-71E294840AF7}" type="datetimeFigureOut">
              <a:rPr lang="pl-PL" smtClean="0"/>
              <a:pPr>
                <a:defRPr/>
              </a:pPr>
              <a:t>26.03.2020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2363-8A9B-4020-9F07-046E12350C8F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9509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fld id="{D1A9B439-116E-4D85-910E-CA5BA47CC52F}" type="datetimeFigureOut">
              <a:rPr lang="pl-PL" smtClean="0"/>
              <a:pPr>
                <a:defRPr/>
              </a:pPr>
              <a:t>26.03.2020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550BF46-56F1-4C01-945B-D519937BEBCC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5869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fld id="{E87F1253-B144-45D5-9637-71E294840AF7}" type="datetimeFigureOut">
              <a:rPr lang="pl-PL" smtClean="0"/>
              <a:pPr>
                <a:defRPr/>
              </a:pPr>
              <a:t>26.03.2020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0DA2363-8A9B-4020-9F07-046E12350C8F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31594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fld id="{E87F1253-B144-45D5-9637-71E294840AF7}" type="datetimeFigureOut">
              <a:rPr lang="pl-PL" smtClean="0"/>
              <a:pPr>
                <a:defRPr/>
              </a:pPr>
              <a:t>26.03.2020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0DA2363-8A9B-4020-9F07-046E12350C8F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4432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D5C622-E6B2-474F-9086-A1B4E34B2BF3}" type="datetimeFigureOut">
              <a:rPr lang="pl-PL" smtClean="0"/>
              <a:pPr>
                <a:defRPr/>
              </a:pPr>
              <a:t>26.03.2020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DFE8-0131-4940-AFE2-052BF38C853D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4495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fld id="{4E2F79DA-8F92-41B9-9640-46BC5BC0C199}" type="datetimeFigureOut">
              <a:rPr lang="pl-PL" smtClean="0"/>
              <a:pPr>
                <a:defRPr/>
              </a:pPr>
              <a:t>26.03.2020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66E465E-7A87-4DE0-9996-A78684F3B3D1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9860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253-B144-45D5-9637-71E294840AF7}" type="datetimeFigureOut">
              <a:rPr lang="pl-PL" smtClean="0"/>
              <a:pPr>
                <a:defRPr/>
              </a:pPr>
              <a:t>26.03.2020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2363-8A9B-4020-9F07-046E12350C8F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6469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fld id="{2307A99B-B450-4D43-96EC-6DD2E65183A3}" type="datetimeFigureOut">
              <a:rPr lang="pl-PL" smtClean="0"/>
              <a:pPr>
                <a:defRPr/>
              </a:pPr>
              <a:t>26.03.2020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5326A28C-175E-4E83-935F-666CC6EA47B1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78672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87F1253-B144-45D5-9637-71E294840AF7}" type="datetimeFigureOut">
              <a:rPr lang="pl-PL" smtClean="0"/>
              <a:pPr>
                <a:defRPr/>
              </a:pPr>
              <a:t>26.03.2020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2363-8A9B-4020-9F07-046E12350C8F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36387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oeliteraria.blogspot.com/2017/04/elementos-transversales-trol-de-internet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3.bp.blogspot.com/-2fvmZksSbh8/WN6fXFkraDI/AAAAAAAAATI/Bcoyo4Q2-ncV_qgw53-bnKamPNWY9EaJwCLcB/s1600/internet-troll-1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l.wikipedia.org/wiki/Satyra" TargetMode="External"/><Relationship Id="rId3" Type="http://schemas.openxmlformats.org/officeDocument/2006/relationships/hyperlink" Target="https://pl.wikipedia.org/wiki/Prasa_(media)" TargetMode="External"/><Relationship Id="rId7" Type="http://schemas.openxmlformats.org/officeDocument/2006/relationships/hyperlink" Target="https://pl.wikipedia.org/wiki/Fake_news#cite_note-3" TargetMode="External"/><Relationship Id="rId2" Type="http://schemas.openxmlformats.org/officeDocument/2006/relationships/hyperlink" Target="https://pl.wikipedia.org/wiki/Dezinformacj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Fake_news#cite_note-theguardian.com-2" TargetMode="External"/><Relationship Id="rId11" Type="http://schemas.openxmlformats.org/officeDocument/2006/relationships/hyperlink" Target="https://pl.wikipedia.org/wiki/Facebook" TargetMode="External"/><Relationship Id="rId5" Type="http://schemas.openxmlformats.org/officeDocument/2006/relationships/hyperlink" Target="https://pl.wikipedia.org/wiki/Fake_news#cite_note-nytimes.com-1" TargetMode="External"/><Relationship Id="rId10" Type="http://schemas.openxmlformats.org/officeDocument/2006/relationships/hyperlink" Target="https://pl.wikipedia.org/wiki/Media_spo%C5%82eczno%C5%9Bciowe" TargetMode="External"/><Relationship Id="rId4" Type="http://schemas.openxmlformats.org/officeDocument/2006/relationships/hyperlink" Target="https://pl.wikipedia.org/wiki/Serwis_spo%C5%82eczno%C5%9Bciowy" TargetMode="External"/><Relationship Id="rId9" Type="http://schemas.openxmlformats.org/officeDocument/2006/relationships/hyperlink" Target="https://pl.wikipedia.org/wiki/Parodi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099FD-9627-44DA-818F-2C505EC2B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Postprawda</a:t>
            </a:r>
            <a:r>
              <a:rPr lang="pl-PL" dirty="0"/>
              <a:t> i </a:t>
            </a:r>
            <a:r>
              <a:rPr lang="pl-PL" dirty="0" err="1"/>
              <a:t>Fake</a:t>
            </a:r>
            <a:r>
              <a:rPr lang="pl-PL" dirty="0"/>
              <a:t> News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8FBEB87-2E69-4917-AB5A-347C49DEE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Damian Kurpiewski i </a:t>
            </a:r>
            <a:r>
              <a:rPr lang="pl-PL"/>
              <a:t>Krzysztof Skowronek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0564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62D064F-F04D-4285-8881-5F178EF3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960120"/>
            <a:ext cx="2899271" cy="4171278"/>
          </a:xfrm>
        </p:spPr>
        <p:txBody>
          <a:bodyPr>
            <a:normAutofit/>
          </a:bodyPr>
          <a:lstStyle/>
          <a:p>
            <a:pPr algn="r"/>
            <a:r>
              <a:rPr lang="pl-PL" altLang="pl-PL" sz="3800">
                <a:solidFill>
                  <a:schemeClr val="tx1"/>
                </a:solidFill>
              </a:rPr>
              <a:t>Trollowanie (trolling)</a:t>
            </a:r>
            <a:endParaRPr lang="pl-PL" sz="3800">
              <a:solidFill>
                <a:schemeClr val="tx1"/>
              </a:solidFill>
            </a:endParaRPr>
          </a:p>
        </p:txBody>
      </p:sp>
      <p:cxnSp>
        <p:nvCxnSpPr>
          <p:cNvPr id="64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4E47F0-F664-4443-958D-EDB596AEB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373" y="960120"/>
            <a:ext cx="4133850" cy="41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altLang="pl-PL" dirty="0"/>
              <a:t>Antyspołeczne zachowanie charakterystyczne dla forów dyskusyjnych i innych miejsc w Internecie, w których prowadzi się dyskusje. </a:t>
            </a:r>
          </a:p>
          <a:p>
            <a:pPr marL="0" indent="0">
              <a:buNone/>
            </a:pPr>
            <a:r>
              <a:rPr lang="pl-PL" altLang="pl-PL" dirty="0"/>
              <a:t>Osoby uprawiające </a:t>
            </a:r>
            <a:r>
              <a:rPr lang="pl-PL" altLang="pl-PL" dirty="0" err="1"/>
              <a:t>trollowanie</a:t>
            </a:r>
            <a:r>
              <a:rPr lang="pl-PL" altLang="pl-PL" dirty="0"/>
              <a:t> nazywane są trollami</a:t>
            </a:r>
            <a:endParaRPr lang="pl-PL" dirty="0"/>
          </a:p>
        </p:txBody>
      </p:sp>
      <p:sp>
        <p:nvSpPr>
          <p:cNvPr id="60" name="pole tekstowe 13">
            <a:extLst>
              <a:ext uri="{FF2B5EF4-FFF2-40B4-BE49-F238E27FC236}">
                <a16:creationId xmlns:a16="http://schemas.microsoft.com/office/drawing/2014/main" id="{807FB66A-8303-49BE-A851-2977C3C9E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42" y="6126163"/>
            <a:ext cx="1511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l-PL" altLang="pl-PL" dirty="0">
                <a:solidFill>
                  <a:schemeClr val="bg1"/>
                </a:solidFill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418031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62D064F-F04D-4285-8881-5F178EF3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960120"/>
            <a:ext cx="2899271" cy="4171278"/>
          </a:xfrm>
        </p:spPr>
        <p:txBody>
          <a:bodyPr>
            <a:normAutofit/>
          </a:bodyPr>
          <a:lstStyle/>
          <a:p>
            <a:pPr algn="r"/>
            <a:r>
              <a:rPr lang="pl-PL" altLang="pl-PL" sz="3800">
                <a:solidFill>
                  <a:schemeClr val="tx1"/>
                </a:solidFill>
              </a:rPr>
              <a:t>Trollowanie (trolling)</a:t>
            </a:r>
            <a:endParaRPr lang="pl-PL" sz="3800">
              <a:solidFill>
                <a:schemeClr val="tx1"/>
              </a:solidFill>
            </a:endParaRPr>
          </a:p>
        </p:txBody>
      </p:sp>
      <p:cxnSp>
        <p:nvCxnSpPr>
          <p:cNvPr id="64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4E47F0-F664-4443-958D-EDB596AEB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373" y="960120"/>
            <a:ext cx="4133850" cy="41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altLang="pl-PL" b="1" dirty="0" err="1">
                <a:solidFill>
                  <a:srgbClr val="FF0000"/>
                </a:solidFill>
              </a:rPr>
              <a:t>Trollowanie</a:t>
            </a:r>
            <a:r>
              <a:rPr lang="pl-PL" altLang="pl-PL" dirty="0"/>
              <a:t> polega na zamierzonym wpływaniu na innych użytkowników w celu ich ośmieszenia lub obrażenia (czego następstwem jest wywołanie kłótni) poprzez wysyłanie napastliwych, kontrowersyjnych, często nieprawdziwych przekazów czy też poprzez stosowanie różnego typu </a:t>
            </a:r>
            <a:r>
              <a:rPr lang="pl-PL" altLang="pl-PL" b="1" dirty="0">
                <a:solidFill>
                  <a:srgbClr val="FF0000"/>
                </a:solidFill>
              </a:rPr>
              <a:t>zabiegów erystycznych</a:t>
            </a:r>
            <a:r>
              <a:rPr lang="pl-PL" altLang="pl-PL" dirty="0"/>
              <a:t>.</a:t>
            </a:r>
          </a:p>
          <a:p>
            <a:pPr marL="0" indent="0">
              <a:buNone/>
            </a:pPr>
            <a:r>
              <a:rPr lang="pl-PL" altLang="pl-PL" dirty="0"/>
              <a:t>Podstawą tego działania jest upublicznianie tego typu wiadomości jako przynęty, która doprowadzić mogłaby do wywołania dyskusji.</a:t>
            </a:r>
          </a:p>
        </p:txBody>
      </p:sp>
      <p:sp>
        <p:nvSpPr>
          <p:cNvPr id="32" name="pole tekstowe 13">
            <a:extLst>
              <a:ext uri="{FF2B5EF4-FFF2-40B4-BE49-F238E27FC236}">
                <a16:creationId xmlns:a16="http://schemas.microsoft.com/office/drawing/2014/main" id="{02E4BADE-00CA-4D22-8437-A37C98E69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42" y="6126163"/>
            <a:ext cx="1511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l-PL" altLang="pl-PL" dirty="0">
                <a:solidFill>
                  <a:schemeClr val="bg1"/>
                </a:solidFill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07607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3F600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 descr="Obraz zawierający rysunek&#10;&#10;Opis wygenerowany automatycznie">
            <a:extLst>
              <a:ext uri="{FF2B5EF4-FFF2-40B4-BE49-F238E27FC236}">
                <a16:creationId xmlns:a16="http://schemas.microsoft.com/office/drawing/2014/main" id="{B413DBFB-A8F5-4205-974C-D8A14D241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2600" y="1384300"/>
            <a:ext cx="8178799" cy="408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7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7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9" name="Group 9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40" name="Rectangle 10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1" name="Group 10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42" name="Freeform: Shape 12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2448612"/>
            <a:ext cx="331406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691977"/>
            <a:ext cx="582144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8A1D293-47D3-41E0-9DCE-2F652261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207" y="2061838"/>
            <a:ext cx="5219585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altLang="pl-PL" spc="-150"/>
              <a:t>Trolling ma kilka ciekawych aspektów m.in. techniki wędkarskie i erystykę</a:t>
            </a:r>
            <a:endParaRPr lang="en-US" spc="-150"/>
          </a:p>
        </p:txBody>
      </p:sp>
    </p:spTree>
    <p:extLst>
      <p:ext uri="{BB962C8B-B14F-4D97-AF65-F5344CB8AC3E}">
        <p14:creationId xmlns:p14="http://schemas.microsoft.com/office/powerpoint/2010/main" val="264127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62D064F-F04D-4285-8881-5F178EF3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960120"/>
            <a:ext cx="2899271" cy="4171278"/>
          </a:xfrm>
        </p:spPr>
        <p:txBody>
          <a:bodyPr>
            <a:normAutofit/>
          </a:bodyPr>
          <a:lstStyle/>
          <a:p>
            <a:pPr algn="r"/>
            <a:r>
              <a:rPr lang="pl-PL" altLang="pl-PL" sz="3800" dirty="0">
                <a:solidFill>
                  <a:schemeClr val="tx1"/>
                </a:solidFill>
              </a:rPr>
              <a:t>Technika wędkarska</a:t>
            </a:r>
            <a:endParaRPr lang="pl-PL" sz="38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4E47F0-F664-4443-958D-EDB596AEB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373" y="960120"/>
            <a:ext cx="4133850" cy="41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altLang="pl-PL" dirty="0" err="1"/>
              <a:t>Trolling</a:t>
            </a:r>
            <a:r>
              <a:rPr lang="pl-PL" altLang="pl-PL" dirty="0"/>
              <a:t> – metoda połowu ryb drapieżnych polegająca na ciągnięciu wędką przynęty na żyłce lub lince za łodzią. Ruch przynęty imituje ruch ryby i prowokuje do ataku. Przez pewien czas metoda była zakazana w Polsce, obecnie dozwolona. Dozwolona też w niektórych krajach Skandynawii.</a:t>
            </a:r>
          </a:p>
        </p:txBody>
      </p:sp>
      <p:sp>
        <p:nvSpPr>
          <p:cNvPr id="32" name="pole tekstowe 13">
            <a:extLst>
              <a:ext uri="{FF2B5EF4-FFF2-40B4-BE49-F238E27FC236}">
                <a16:creationId xmlns:a16="http://schemas.microsoft.com/office/drawing/2014/main" id="{02E4BADE-00CA-4D22-8437-A37C98E69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42" y="6126163"/>
            <a:ext cx="1511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l-PL" altLang="pl-PL" dirty="0">
                <a:solidFill>
                  <a:schemeClr val="bg1"/>
                </a:solidFill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19394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7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9" name="Group 9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40" name="Rectangle 10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1" name="Group 10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42" name="Freeform: Shape 12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2448612"/>
            <a:ext cx="331406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691977"/>
            <a:ext cx="582144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8A1D293-47D3-41E0-9DCE-2F652261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207" y="2061838"/>
            <a:ext cx="5219585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r>
              <a:rPr lang="pl-PL" altLang="pl-PL" dirty="0"/>
              <a:t>Są pewne analogie między tą techniką a działaniem  trolla sieciowego</a:t>
            </a:r>
          </a:p>
        </p:txBody>
      </p:sp>
    </p:spTree>
    <p:extLst>
      <p:ext uri="{BB962C8B-B14F-4D97-AF65-F5344CB8AC3E}">
        <p14:creationId xmlns:p14="http://schemas.microsoft.com/office/powerpoint/2010/main" val="3930210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82" name="Group 73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283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4284" name="Group 96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285" name="Rectangle 99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4286" name="Rectangle 101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7" name="Group 103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5428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8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0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0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0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0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0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0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0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0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0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274" name="pole tekstowe 1">
            <a:extLst>
              <a:ext uri="{FF2B5EF4-FFF2-40B4-BE49-F238E27FC236}">
                <a16:creationId xmlns:a16="http://schemas.microsoft.com/office/drawing/2014/main" id="{D2C23F9C-44AB-4332-8F4B-C3DC3C7AD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465" y="798881"/>
            <a:ext cx="6505070" cy="10489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228600" tIns="228600" rIns="228600" bIns="228600" rtlCol="0" anchor="ctr">
            <a:normAutofit fontScale="92500"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pl-PL" sz="2400" b="1" i="0" kern="1200" cap="none" spc="-150" dirty="0">
                <a:effectLst/>
                <a:latin typeface="+mj-lt"/>
                <a:ea typeface="+mj-ea"/>
                <a:cs typeface="+mj-cs"/>
              </a:rPr>
              <a:t>ERYSTYKA </a:t>
            </a:r>
            <a:endParaRPr lang="pl-PL" altLang="pl-PL" sz="2400" b="1" spc="-150" dirty="0">
              <a:latin typeface="+mj-lt"/>
              <a:ea typeface="+mj-ea"/>
              <a:cs typeface="+mj-cs"/>
            </a:endParaRPr>
          </a:p>
          <a:p>
            <a:pPr algn="ctr" defTabSz="914400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altLang="pl-PL" sz="2400" b="1" spc="-150" dirty="0">
                <a:latin typeface="+mj-lt"/>
                <a:ea typeface="+mj-ea"/>
                <a:cs typeface="+mj-cs"/>
              </a:rPr>
              <a:t>S</a:t>
            </a:r>
            <a:r>
              <a:rPr lang="en-US" altLang="pl-PL" sz="2400" b="1" i="0" kern="1200" cap="none" spc="-150" dirty="0" err="1">
                <a:effectLst/>
                <a:latin typeface="+mj-lt"/>
                <a:ea typeface="+mj-ea"/>
                <a:cs typeface="+mj-cs"/>
              </a:rPr>
              <a:t>ztuka</a:t>
            </a:r>
            <a:r>
              <a:rPr lang="en-US" altLang="pl-PL" sz="2400" b="1" i="0" kern="1200" cap="none" spc="-15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pl-PL" sz="2400" b="1" i="0" kern="1200" cap="none" spc="-150" dirty="0" err="1">
                <a:effectLst/>
                <a:latin typeface="+mj-lt"/>
                <a:ea typeface="+mj-ea"/>
                <a:cs typeface="+mj-cs"/>
              </a:rPr>
              <a:t>szeroko</a:t>
            </a:r>
            <a:r>
              <a:rPr lang="en-US" altLang="pl-PL" sz="2400" b="1" i="0" kern="1200" cap="none" spc="-15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pl-PL" sz="2400" b="1" i="0" kern="1200" cap="none" spc="-150" dirty="0" err="1">
                <a:effectLst/>
                <a:latin typeface="+mj-lt"/>
                <a:ea typeface="+mj-ea"/>
                <a:cs typeface="+mj-cs"/>
              </a:rPr>
              <a:t>stosowana</a:t>
            </a:r>
            <a:r>
              <a:rPr lang="en-US" altLang="pl-PL" sz="2400" b="1" i="0" kern="1200" cap="none" spc="-150" dirty="0">
                <a:effectLst/>
                <a:latin typeface="+mj-lt"/>
                <a:ea typeface="+mj-ea"/>
                <a:cs typeface="+mj-cs"/>
              </a:rPr>
              <a:t> w </a:t>
            </a:r>
            <a:r>
              <a:rPr lang="en-US" altLang="pl-PL" sz="2400" b="1" i="0" kern="1200" cap="none" spc="-150" dirty="0" err="1">
                <a:effectLst/>
                <a:latin typeface="+mj-lt"/>
                <a:ea typeface="+mj-ea"/>
                <a:cs typeface="+mj-cs"/>
              </a:rPr>
              <a:t>cyberprzestrzeni</a:t>
            </a:r>
            <a:r>
              <a:rPr lang="en-US" altLang="pl-PL" sz="2400" b="1" i="0" kern="1200" cap="none" spc="-15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pl-PL" sz="2400" b="1" i="0" kern="1200" cap="none" spc="-150" dirty="0" err="1">
                <a:effectLst/>
                <a:latin typeface="+mj-lt"/>
                <a:ea typeface="+mj-ea"/>
                <a:cs typeface="+mj-cs"/>
              </a:rPr>
              <a:t>i</a:t>
            </a:r>
            <a:r>
              <a:rPr lang="en-US" altLang="pl-PL" sz="2400" b="1" i="0" kern="1200" cap="none" spc="-15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pl-PL" sz="2400" b="1" i="0" kern="1200" cap="none" spc="-150" dirty="0" err="1">
                <a:effectLst/>
                <a:latin typeface="+mj-lt"/>
                <a:ea typeface="+mj-ea"/>
                <a:cs typeface="+mj-cs"/>
              </a:rPr>
              <a:t>nie</a:t>
            </a:r>
            <a:r>
              <a:rPr lang="en-US" altLang="pl-PL" sz="2400" b="1" i="0" kern="1200" cap="none" spc="-15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pl-PL" sz="2400" b="1" i="0" kern="1200" cap="none" spc="-150" dirty="0" err="1">
                <a:effectLst/>
                <a:latin typeface="+mj-lt"/>
                <a:ea typeface="+mj-ea"/>
                <a:cs typeface="+mj-cs"/>
              </a:rPr>
              <a:t>tylko</a:t>
            </a:r>
            <a:endParaRPr lang="en-US" altLang="pl-PL" sz="2400" b="1" i="0" kern="1200" cap="none" spc="-150" dirty="0"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4309" name="pole tekstowe 2">
            <a:extLst>
              <a:ext uri="{FF2B5EF4-FFF2-40B4-BE49-F238E27FC236}">
                <a16:creationId xmlns:a16="http://schemas.microsoft.com/office/drawing/2014/main" id="{677AF997-C97F-4D87-BB11-DF6094741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0275720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2BF21D-D5F6-4959-B721-37919566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altLang="pl-PL" b="1" dirty="0"/>
              <a:t>Klasyczne metody erystyczne</a:t>
            </a:r>
            <a:br>
              <a:rPr lang="pl-PL" altLang="pl-PL" b="1" dirty="0"/>
            </a:br>
            <a:r>
              <a:rPr lang="pl-PL" altLang="pl-PL" b="1" dirty="0"/>
              <a:t>(według Schopenhauera)</a:t>
            </a:r>
            <a:br>
              <a:rPr lang="pl-PL" altLang="pl-PL" b="1" dirty="0"/>
            </a:b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8E8358F-7053-4D64-A10E-F80594FDD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Skrót niektórych sposobów nieuczciwej dyskusji</a:t>
            </a:r>
          </a:p>
        </p:txBody>
      </p:sp>
    </p:spTree>
    <p:extLst>
      <p:ext uri="{BB962C8B-B14F-4D97-AF65-F5344CB8AC3E}">
        <p14:creationId xmlns:p14="http://schemas.microsoft.com/office/powerpoint/2010/main" val="937975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l-PL" sz="3100">
                <a:solidFill>
                  <a:schemeClr val="accent1"/>
                </a:solidFill>
              </a:rPr>
              <a:t>Ukryta petitio principii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Zakładać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to, co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chcemy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dowieść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używając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początku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zmienionych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nazw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lub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posługując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się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początku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ogólnikami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które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łatwiej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zaakceptować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l-PL" altLang="pl-PL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pl-PL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48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l-PL" sz="3100">
                <a:solidFill>
                  <a:schemeClr val="accent1"/>
                </a:solidFill>
              </a:rPr>
              <a:t>Ukryta petitio principii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 lnSpcReduction="10000"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Wyprowadzić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przeciwnika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dyskusji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z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równowagi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przez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bezczelne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zachowanie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względem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niego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bardziej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subtelne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trudne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wykrycia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przez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obserwatorów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dyskusji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tym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lepiej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gdyż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zdenerwowany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nie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będzie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w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stanie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wszystkiego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przemyśleć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dopilnować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także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straci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pewność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siebie</a:t>
            </a:r>
            <a:r>
              <a:rPr lang="en-US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15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15A05C-EBD7-4417-8D14-546E10D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342274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pl-PL" sz="2400" b="1" dirty="0" err="1"/>
              <a:t>Postprawda</a:t>
            </a:r>
            <a:endParaRPr lang="pl-PL" sz="2400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B706D4-ACB9-4141-B682-0C2EF892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111249"/>
            <a:ext cx="6623387" cy="4635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„...odwoływanie się do emocji, stereotypów i resentymentów ma większe znaczenie niż obiektywnie weryfikowane fakty.”</a:t>
            </a:r>
          </a:p>
          <a:p>
            <a:pPr marL="0" indent="0">
              <a:buNone/>
            </a:pPr>
            <a:br>
              <a:rPr lang="pl-PL" sz="2000" dirty="0"/>
            </a:br>
            <a:r>
              <a:rPr lang="pl-PL" altLang="pl-PL" sz="2000" b="1" i="1" dirty="0"/>
              <a:t>o. dr Maciej Zięba OP</a:t>
            </a:r>
          </a:p>
          <a:p>
            <a:pPr marL="0" indent="0">
              <a:buNone/>
            </a:pPr>
            <a:r>
              <a:rPr lang="pl-PL" altLang="pl-PL" sz="2000" b="1" i="1" dirty="0"/>
              <a:t>Polityka 4 (3095) 25.01-31.01.2017</a:t>
            </a:r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64546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l-PL" sz="3100">
                <a:solidFill>
                  <a:schemeClr val="accent1"/>
                </a:solidFill>
              </a:rPr>
              <a:t>Ukryta petitio principii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 fontScale="92500" lnSpcReduction="10000"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Wybrać słowa/porównania, które będą nam pasowały. Np. kiedy przeciwnik proponuje jakąś zmianę, nazwać ją złośliwie "nowinką" i przeciwstawić "zastanemu porządkowi". Natomiast kiedy od nas wychodzi taka propozycja, przeciwstawiamy ją "zacofaniu". Podobnie inne rzeczy – nadając nazwy pozytywne lub negatywne w zależności od potrzeby.</a:t>
            </a:r>
          </a:p>
        </p:txBody>
      </p:sp>
    </p:spTree>
    <p:extLst>
      <p:ext uri="{BB962C8B-B14F-4D97-AF65-F5344CB8AC3E}">
        <p14:creationId xmlns:p14="http://schemas.microsoft.com/office/powerpoint/2010/main" val="3078360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l-PL" sz="3100">
                <a:solidFill>
                  <a:schemeClr val="accent1"/>
                </a:solidFill>
              </a:rPr>
              <a:t>Ukryta petitio principii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Dać przeciwnikowi do wyboru między proponowaną przez nas tezą a przejaskrawioną antytezą. </a:t>
            </a:r>
          </a:p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(Szare obok białego wydaje się czarnym, </a:t>
            </a:r>
            <a:b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a obok czarnego wydaje się białym)</a:t>
            </a:r>
          </a:p>
        </p:txBody>
      </p:sp>
    </p:spTree>
    <p:extLst>
      <p:ext uri="{BB962C8B-B14F-4D97-AF65-F5344CB8AC3E}">
        <p14:creationId xmlns:p14="http://schemas.microsoft.com/office/powerpoint/2010/main" val="3843048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l-PL" sz="3100">
                <a:solidFill>
                  <a:schemeClr val="accent1"/>
                </a:solidFill>
              </a:rPr>
              <a:t>Ukryta petitio principii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Triumfalnie ogłosić, że dowiodło się czegoś, choć wcale z dyskusji tak nie wynika.</a:t>
            </a:r>
          </a:p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(Często skutkuje przy nieśmiałym przeciwniku)</a:t>
            </a:r>
          </a:p>
        </p:txBody>
      </p:sp>
    </p:spTree>
    <p:extLst>
      <p:ext uri="{BB962C8B-B14F-4D97-AF65-F5344CB8AC3E}">
        <p14:creationId xmlns:p14="http://schemas.microsoft.com/office/powerpoint/2010/main" val="3484168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t-BR" altLang="pl-PL" sz="2800" dirty="0">
                <a:solidFill>
                  <a:schemeClr val="accent1"/>
                </a:solidFill>
              </a:rPr>
              <a:t>Argumentum ad hominem lub ex concessis</a:t>
            </a:r>
            <a:endParaRPr lang="pl-PL" sz="31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Szukać w tym, co przeciwnik mówi, jakiejś sprzeczności z akceptowaną przez niego szkołą, grupą, do której należy lub sposobem postępowania. </a:t>
            </a:r>
          </a:p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Np.: "I ty, Polak, mówisz takie rzeczy!?"</a:t>
            </a:r>
          </a:p>
        </p:txBody>
      </p:sp>
    </p:spTree>
    <p:extLst>
      <p:ext uri="{BB962C8B-B14F-4D97-AF65-F5344CB8AC3E}">
        <p14:creationId xmlns:p14="http://schemas.microsoft.com/office/powerpoint/2010/main" val="2211167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t-BR" altLang="pl-PL" sz="2800" dirty="0">
                <a:solidFill>
                  <a:schemeClr val="accent1"/>
                </a:solidFill>
              </a:rPr>
              <a:t>Mutatio controversiae</a:t>
            </a:r>
            <a:endParaRPr lang="pl-PL" sz="31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Widząc, że przeciwnik podąża argumentacją, którą nas pobije, wytrącić go z biegu, zmienić temat, odwrócić uwagę.</a:t>
            </a:r>
          </a:p>
        </p:txBody>
      </p:sp>
    </p:spTree>
    <p:extLst>
      <p:ext uri="{BB962C8B-B14F-4D97-AF65-F5344CB8AC3E}">
        <p14:creationId xmlns:p14="http://schemas.microsoft.com/office/powerpoint/2010/main" val="1708382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Kiedy przeciwnik użył argumentu tego typu, o jakich piszemy (nieuczciwych), lepiej jest nie tyle wykazać jego pozorność, ale użyć podobnego argumentu, który postawi przeciwnika w gorszej pozycji niż gdybyśmy wykazali pozorność jego argumentu.</a:t>
            </a:r>
          </a:p>
        </p:txBody>
      </p:sp>
    </p:spTree>
    <p:extLst>
      <p:ext uri="{BB962C8B-B14F-4D97-AF65-F5344CB8AC3E}">
        <p14:creationId xmlns:p14="http://schemas.microsoft.com/office/powerpoint/2010/main" val="1537828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t-BR" altLang="pl-PL" sz="2800" dirty="0">
                <a:solidFill>
                  <a:schemeClr val="accent1"/>
                </a:solidFill>
              </a:rPr>
              <a:t>Argumentum ad auditorem </a:t>
            </a:r>
            <a:endParaRPr lang="pl-PL" sz="31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 fontScale="85000" lnSpcReduction="20000"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Zwracać się bezpośrednio do audytorium, zamiast do oponenta. </a:t>
            </a:r>
          </a:p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Zamiast odpowiadać racjonalnie na zarzuty stawiane przez rozmówcę, w sposób populistyczny, odwoływać się do gustów i upodobań słuchaczy. </a:t>
            </a:r>
          </a:p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Pozyskanie audytorium ma na celu wywarcie presji na oponencie, który nie będzie miał śmiałości przeciwstawić się opiniom grona słuchaczy.</a:t>
            </a:r>
          </a:p>
        </p:txBody>
      </p:sp>
    </p:spTree>
    <p:extLst>
      <p:ext uri="{BB962C8B-B14F-4D97-AF65-F5344CB8AC3E}">
        <p14:creationId xmlns:p14="http://schemas.microsoft.com/office/powerpoint/2010/main" val="538625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l-PL" altLang="pl-PL" sz="2800" dirty="0">
                <a:solidFill>
                  <a:schemeClr val="accent1"/>
                </a:solidFill>
              </a:rPr>
              <a:t>Dywersja</a:t>
            </a:r>
            <a:endParaRPr lang="pl-PL" sz="31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Widząc, że zaczynamy przegrywać, rozpoczynamy mówić zupełnie o czymś innym, jak gdyby to było argumentem przeciwnym.</a:t>
            </a:r>
          </a:p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(Bezczelne, kiedy nie dotyczy to w ogóle tematu dyskusji)</a:t>
            </a:r>
          </a:p>
        </p:txBody>
      </p:sp>
    </p:spTree>
    <p:extLst>
      <p:ext uri="{BB962C8B-B14F-4D97-AF65-F5344CB8AC3E}">
        <p14:creationId xmlns:p14="http://schemas.microsoft.com/office/powerpoint/2010/main" val="1619387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l-PL" altLang="pl-PL" sz="2800" dirty="0">
                <a:solidFill>
                  <a:schemeClr val="accent1"/>
                </a:solidFill>
              </a:rPr>
              <a:t>Argumentum ad </a:t>
            </a:r>
            <a:r>
              <a:rPr lang="pl-PL" altLang="pl-PL" sz="2800" dirty="0" err="1">
                <a:solidFill>
                  <a:schemeClr val="accent1"/>
                </a:solidFill>
              </a:rPr>
              <a:t>verecundiam</a:t>
            </a:r>
            <a:endParaRPr lang="pl-PL" sz="31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 fontScale="85000" lnSpcReduction="20000"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Używać zamiast argumentów </a:t>
            </a:r>
            <a:r>
              <a:rPr lang="pl-PL" alt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odwołań</a:t>
            </a: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do autorytetów, szczególnie tych, które są powszechnie szanowane, w razie potrzeby przekręcając lub fałszując cytaty. </a:t>
            </a:r>
          </a:p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Słabość: Jeśli przeciwnik jest dobrze zorientowany, może to wykazać lub podać inny autorytet mający inne zdanie w tej kwestii.</a:t>
            </a:r>
          </a:p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Ulubionym autorytetem, wykorzystywanym w tej metodzie, zwłaszcza przez polityków, jest św. Jan Paweł  II.</a:t>
            </a:r>
          </a:p>
        </p:txBody>
      </p:sp>
    </p:spTree>
    <p:extLst>
      <p:ext uri="{BB962C8B-B14F-4D97-AF65-F5344CB8AC3E}">
        <p14:creationId xmlns:p14="http://schemas.microsoft.com/office/powerpoint/2010/main" val="2962918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l-PL" altLang="pl-PL" sz="2800" dirty="0">
                <a:solidFill>
                  <a:schemeClr val="accent1"/>
                </a:solidFill>
              </a:rPr>
              <a:t>Przyklejanie etykietki</a:t>
            </a:r>
            <a:endParaRPr lang="pl-PL" sz="31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Kiedy twierdzenie przeciwnika podobne jest do jakiejś herezji, błędnej nauki, ktoś może przyczepić mu etykietkę nazywając ją spirytualizmem, idealizmem, a najczęściej marksizmem lub komunizmem  itp.</a:t>
            </a:r>
          </a:p>
        </p:txBody>
      </p:sp>
    </p:spTree>
    <p:extLst>
      <p:ext uri="{BB962C8B-B14F-4D97-AF65-F5344CB8AC3E}">
        <p14:creationId xmlns:p14="http://schemas.microsoft.com/office/powerpoint/2010/main" val="119626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15A05C-EBD7-4417-8D14-546E10D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342274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pl-PL" sz="2400" b="1" dirty="0" err="1"/>
              <a:t>Postprawda</a:t>
            </a:r>
            <a:endParaRPr lang="pl-PL" sz="2200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B706D4-ACB9-4141-B682-0C2EF892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111249"/>
            <a:ext cx="6623387" cy="4635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„Nieszczęsny wynalazek XXI wieku -</a:t>
            </a:r>
            <a:r>
              <a:rPr lang="pl-P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postprawda</a:t>
            </a:r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- to nie jest zwykłe kłamstwo. To koktajl prawdy, kłamstwa, interpretacji, domysłów, insynuacji i sugestii. </a:t>
            </a:r>
            <a:r>
              <a:rPr lang="pl-P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Postprawda</a:t>
            </a:r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 nie jest skierowana do umysłów ludzi, tylko do ich serc. Podstawowy przekaz trolli sączących </a:t>
            </a:r>
            <a:r>
              <a:rPr lang="pl-P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postprawdę</a:t>
            </a:r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 to: przede wszystkim </a:t>
            </a:r>
            <a:r>
              <a:rPr lang="pl-PL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nie myśl, ale nienawidź</a:t>
            </a:r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. Jeśli ktoś ma inne zdanie niż ty, nie zastanawiaj się nad tym, nie próbuj ustalić, czy ma rację, czy nie, tylko nienawidź. To mocne uczucie, dlatego wygrywa z rozumowaniem.”</a:t>
            </a:r>
          </a:p>
          <a:p>
            <a:pPr marL="685800" lvl="2" indent="0">
              <a:buNone/>
            </a:pPr>
            <a:br>
              <a:rPr lang="pl-PL" sz="1600" dirty="0"/>
            </a:br>
            <a:r>
              <a:rPr lang="pl-PL" altLang="pl-PL" sz="1600" b="1" i="1" dirty="0"/>
              <a:t>prof. dr hab. Wojciech </a:t>
            </a:r>
            <a:r>
              <a:rPr lang="pl-PL" altLang="pl-PL" sz="1600" b="1" i="1" dirty="0" err="1"/>
              <a:t>Cellary</a:t>
            </a:r>
            <a:r>
              <a:rPr lang="pl-PL" altLang="pl-PL" sz="1600" b="1" i="1" dirty="0"/>
              <a:t>, informatyk</a:t>
            </a:r>
          </a:p>
          <a:p>
            <a:pPr marL="685800" lvl="2" indent="0">
              <a:buNone/>
            </a:pPr>
            <a:r>
              <a:rPr lang="pl-PL" altLang="pl-PL" sz="1600" b="1" i="1" dirty="0"/>
              <a:t>GW, 12.12.2017</a:t>
            </a:r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983547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l-PL" altLang="pl-PL" sz="2800" dirty="0">
                <a:solidFill>
                  <a:schemeClr val="accent1"/>
                </a:solidFill>
              </a:rPr>
              <a:t>Argumentum ab </a:t>
            </a:r>
            <a:r>
              <a:rPr lang="pl-PL" altLang="pl-PL" sz="2800" dirty="0" err="1">
                <a:solidFill>
                  <a:schemeClr val="accent1"/>
                </a:solidFill>
              </a:rPr>
              <a:t>utili</a:t>
            </a:r>
            <a:endParaRPr lang="pl-PL" sz="31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Zadziałać na wolę, a nie na rozum – kiedy uda nam się przekonać, że korzystniej dla wszystkich (a przynajmniej słuchaczy, zwolenników), żebyśmy przyjęli nasze rozwiązanie (choćby było ono zupełnie błędne), będą chcieli bardziej przychylić się do naszej argumentacji.</a:t>
            </a:r>
          </a:p>
        </p:txBody>
      </p:sp>
    </p:spTree>
    <p:extLst>
      <p:ext uri="{BB962C8B-B14F-4D97-AF65-F5344CB8AC3E}">
        <p14:creationId xmlns:p14="http://schemas.microsoft.com/office/powerpoint/2010/main" val="1353549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endParaRPr lang="pl-PL" sz="31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Jeśli przeciwnik ma rację, ale użył błędnej argumentacji, obalić argument, uznając, że obaliliśmy całą tezę. </a:t>
            </a:r>
          </a:p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Jest to jedna z najpowszechniej używanych metod erystycznych.</a:t>
            </a:r>
          </a:p>
        </p:txBody>
      </p:sp>
    </p:spTree>
    <p:extLst>
      <p:ext uri="{BB962C8B-B14F-4D97-AF65-F5344CB8AC3E}">
        <p14:creationId xmlns:p14="http://schemas.microsoft.com/office/powerpoint/2010/main" val="2615132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l-PL" altLang="pl-PL" sz="2800" dirty="0">
                <a:solidFill>
                  <a:schemeClr val="accent1"/>
                </a:solidFill>
              </a:rPr>
              <a:t>Metoda ironicznej niekompetencji - Granie głupa</a:t>
            </a:r>
            <a:endParaRPr lang="pl-PL" sz="31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 fontScale="62500" lnSpcReduction="20000"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Jeśli przeciw racjom wysuniętym przez przeciwnika nic nie potrafimy znaleźć, z subtelną ironią należy ogłosić swoją niekompetencję: "To, co pan mówi, daleko wykracza poza granice mojej ubogiej pojętności, nie wykluczam przeto, iż ma pan rację, zrozumieć tego jednak nie potrafię". </a:t>
            </a:r>
          </a:p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Jeśli wśród słuchaczy cieszymy się jakimś uznaniem, delikatnie dajemy im do zrozumienia, iż oponent plecie bzdury. </a:t>
            </a:r>
          </a:p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Z chwytu tego można korzystać tylko w tych warunkach, gdy pewni jesteśmy, że słuchacze mają nas w wyższym poważaniu niż przeciwnika, np. gdy dochodzi do sporu między profesorem a studentem. </a:t>
            </a:r>
          </a:p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Oparcia szuka się we własnym autorytecie, nie w racjach.</a:t>
            </a:r>
          </a:p>
        </p:txBody>
      </p:sp>
    </p:spTree>
    <p:extLst>
      <p:ext uri="{BB962C8B-B14F-4D97-AF65-F5344CB8AC3E}">
        <p14:creationId xmlns:p14="http://schemas.microsoft.com/office/powerpoint/2010/main" val="3602181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l-PL" altLang="pl-PL" sz="2800" dirty="0">
                <a:solidFill>
                  <a:schemeClr val="accent1"/>
                </a:solidFill>
              </a:rPr>
              <a:t>Argument ostatni – </a:t>
            </a:r>
            <a:br>
              <a:rPr lang="pl-PL" altLang="pl-PL" sz="2800" dirty="0">
                <a:solidFill>
                  <a:schemeClr val="accent1"/>
                </a:solidFill>
              </a:rPr>
            </a:br>
            <a:r>
              <a:rPr lang="pl-PL" altLang="pl-PL" sz="2800" dirty="0">
                <a:solidFill>
                  <a:schemeClr val="accent1"/>
                </a:solidFill>
              </a:rPr>
              <a:t>ad personam</a:t>
            </a:r>
            <a:endParaRPr lang="pl-PL" sz="31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 fontScale="92500"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Widząc, że przeciwnik jest mocniejszy, atakować go osobiście, obrażać lub w jakikolwiek sposób porzucać prawdziwy przedmiot sporu. </a:t>
            </a:r>
          </a:p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Rzucać inwektywami – używanie słów obraźliwych wobec przeciwnika, np. "Ty i całe twoje stronnictwo jesteście przykładami chorej ambicji, przy maleńkich móżdżkach„.</a:t>
            </a:r>
          </a:p>
        </p:txBody>
      </p:sp>
    </p:spTree>
    <p:extLst>
      <p:ext uri="{BB962C8B-B14F-4D97-AF65-F5344CB8AC3E}">
        <p14:creationId xmlns:p14="http://schemas.microsoft.com/office/powerpoint/2010/main" val="38030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71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43CC583-579D-4C8F-9422-2FCBF0CE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960120"/>
            <a:ext cx="2899271" cy="4171278"/>
          </a:xfrm>
        </p:spPr>
        <p:txBody>
          <a:bodyPr>
            <a:normAutofit/>
          </a:bodyPr>
          <a:lstStyle/>
          <a:p>
            <a:pPr algn="r"/>
            <a:r>
              <a:rPr lang="pl-PL" altLang="pl-PL" b="1" u="sng" dirty="0">
                <a:solidFill>
                  <a:schemeClr val="tx1"/>
                </a:solidFill>
              </a:rPr>
              <a:t>Metody erystyki wykorzystywane są niestety, powszechnie</a:t>
            </a:r>
          </a:p>
        </p:txBody>
      </p:sp>
      <p:cxnSp>
        <p:nvCxnSpPr>
          <p:cNvPr id="72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ymbol zastępczy zawartości 2">
            <a:extLst>
              <a:ext uri="{FF2B5EF4-FFF2-40B4-BE49-F238E27FC236}">
                <a16:creationId xmlns:a16="http://schemas.microsoft.com/office/drawing/2014/main" id="{90150119-FE5E-427D-9BDD-FDD030EE6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373" y="960120"/>
            <a:ext cx="4133850" cy="41712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altLang="pl-PL" sz="1500" dirty="0">
                <a:latin typeface="Calibri" panose="020F0502020204030204" pitchFamily="34" charset="0"/>
                <a:cs typeface="Calibri" panose="020F0502020204030204" pitchFamily="34" charset="0"/>
              </a:rPr>
              <a:t>Korzystają z nich, mniej lub bardziej świadomie, trolle i najemnicy w sieci. </a:t>
            </a:r>
            <a:br>
              <a:rPr lang="pl-PL" altLang="pl-PL" sz="1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l-PL" altLang="pl-PL" sz="1500" dirty="0">
                <a:latin typeface="Calibri" panose="020F0502020204030204" pitchFamily="34" charset="0"/>
                <a:cs typeface="Calibri" panose="020F0502020204030204" pitchFamily="34" charset="0"/>
              </a:rPr>
              <a:t>Ściślej – inteligentniejsi z nich. Uwagę bowiem zwraca niezwykły prymitywizm polskojęzycznych trolli – ani wiedzy, ani logiki. </a:t>
            </a:r>
            <a:br>
              <a:rPr lang="pl-PL" altLang="pl-PL" sz="1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l-PL" altLang="pl-PL" sz="1500" dirty="0">
                <a:latin typeface="Calibri" panose="020F0502020204030204" pitchFamily="34" charset="0"/>
                <a:cs typeface="Calibri" panose="020F0502020204030204" pitchFamily="34" charset="0"/>
              </a:rPr>
              <a:t>Dlaczego są tak prymitywni? Dlatego, że na ogół to co robią wystarcza – użytkownicy forów w dużym procencie i tak łykną wyprodukowane przez nich bzdury.</a:t>
            </a:r>
          </a:p>
          <a:p>
            <a:pPr>
              <a:lnSpc>
                <a:spcPct val="110000"/>
              </a:lnSpc>
            </a:pPr>
            <a:r>
              <a:rPr lang="pl-PL" altLang="pl-PL" sz="1500" dirty="0">
                <a:latin typeface="Calibri" panose="020F0502020204030204" pitchFamily="34" charset="0"/>
                <a:cs typeface="Calibri" panose="020F0502020204030204" pitchFamily="34" charset="0"/>
              </a:rPr>
              <a:t>Korzystają z metod erystycznych, na ogół już bardziej świadomie („przekaz dnia”), politycy – zarówno w sieci jak i innych środkach masowego przekazu, a także w dyskusjach prowadzonych face to face.</a:t>
            </a:r>
          </a:p>
          <a:p>
            <a:pPr>
              <a:lnSpc>
                <a:spcPct val="110000"/>
              </a:lnSpc>
            </a:pPr>
            <a:endParaRPr lang="pl-PL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360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59FBA4-CB55-4747-94C3-FDF6EE3A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7DB527-2C3A-4F71-B83A-8B8647BE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https://3.bp.blogspot.com/-2fvmZksSbh8/WN6fXFkraDI/AAAAAAAAATI/Bcoyo4Q2-ncV_qgw53-bnKamPNWY9EaJwCLcB/s1600/internet-troll-1.jpg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106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62D064F-F04D-4285-8881-5F178EF3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960120"/>
            <a:ext cx="2899271" cy="4171278"/>
          </a:xfrm>
        </p:spPr>
        <p:txBody>
          <a:bodyPr>
            <a:normAutofit/>
          </a:bodyPr>
          <a:lstStyle/>
          <a:p>
            <a:pPr algn="r"/>
            <a:r>
              <a:rPr lang="pl-PL" altLang="pl-PL" sz="3800" dirty="0" err="1">
                <a:solidFill>
                  <a:schemeClr val="tx1"/>
                </a:solidFill>
              </a:rPr>
              <a:t>Fake</a:t>
            </a:r>
            <a:r>
              <a:rPr lang="pl-PL" altLang="pl-PL" sz="3800" dirty="0">
                <a:solidFill>
                  <a:schemeClr val="tx1"/>
                </a:solidFill>
              </a:rPr>
              <a:t> News</a:t>
            </a:r>
            <a:endParaRPr lang="pl-PL" sz="38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4E47F0-F664-4443-958D-EDB596AEB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373" y="960120"/>
            <a:ext cx="4133850" cy="417127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Forma przekazywania informacji, która opiera się na celowej 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  <a:hlinkClick r:id="rId2" tooltip="Dezinformacja"/>
              </a:rPr>
              <a:t>dezinformacji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 lub oszustwie, rozprzestrzeniana poprzez drukowane i nadawcze 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  <a:hlinkClick r:id="rId3" tooltip="Prasa (media)"/>
              </a:rPr>
              <a:t>serwisy informacyjne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, media elektroniczne czy 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  <a:hlinkClick r:id="rId4" tooltip="Serwis społecznościowy"/>
              </a:rPr>
              <a:t>serwisy społecznościowe</a:t>
            </a:r>
            <a:r>
              <a:rPr lang="pl-PL" altLang="pl-PL" baseline="30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[1]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. Informacje te są pisane i publikowane w celu wprowadzenia w błąd, albo w celu uzyskania finansowych lub politycznych korzyści. Często stosują chwytliwe nagłówki w celu zwrócenia możliwie dużej uwagi</a:t>
            </a:r>
            <a:r>
              <a:rPr lang="pl-PL" altLang="pl-PL" baseline="300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[2]</a:t>
            </a:r>
            <a:r>
              <a:rPr lang="pl-PL" altLang="pl-PL" baseline="30000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[3]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. Należy rozróżnić nieprawdziwe i wprowadzające w błąd fałszywe wiadomości od 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  <a:hlinkClick r:id="rId8" tooltip="Satyra"/>
              </a:rPr>
              <a:t>satyry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 lub 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  <a:hlinkClick r:id="rId9" tooltip="Parodia"/>
              </a:rPr>
              <a:t>parodii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, która jest przeznaczona dla humoru, ale nie ma na celu wprowadzenia w błąd odbiorców.</a:t>
            </a:r>
          </a:p>
          <a:p>
            <a:pPr marL="0" indent="0">
              <a:buNone/>
            </a:pP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Łatwe dochody z reklam, wzmożone podziały polityczne i popularność 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  <a:hlinkClick r:id="rId10" tooltip="Media społecznościowe"/>
              </a:rPr>
              <a:t>mediów społecznościowych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, przede wszystkim 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  <a:hlinkClick r:id="rId11" tooltip="Facebook"/>
              </a:rPr>
              <a:t>Facebooka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, to główne przyczyny wzmożonego oddziaływania </a:t>
            </a:r>
            <a:r>
              <a:rPr lang="pl-PL" altLang="pl-PL" dirty="0" err="1">
                <a:latin typeface="Calibri" panose="020F0502020204030204" pitchFamily="34" charset="0"/>
                <a:cs typeface="Calibri" panose="020F0502020204030204" pitchFamily="34" charset="0"/>
              </a:rPr>
              <a:t>fake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 newsów</a:t>
            </a:r>
            <a:r>
              <a:rPr lang="pl-PL" altLang="pl-PL" baseline="300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[2]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, obok rzetelnych wiadomości.</a:t>
            </a:r>
          </a:p>
        </p:txBody>
      </p:sp>
      <p:sp>
        <p:nvSpPr>
          <p:cNvPr id="60" name="pole tekstowe 13">
            <a:extLst>
              <a:ext uri="{FF2B5EF4-FFF2-40B4-BE49-F238E27FC236}">
                <a16:creationId xmlns:a16="http://schemas.microsoft.com/office/drawing/2014/main" id="{807FB66A-8303-49BE-A851-2977C3C9E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42" y="6126163"/>
            <a:ext cx="1511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l-PL" altLang="pl-PL" dirty="0">
                <a:solidFill>
                  <a:schemeClr val="bg1"/>
                </a:solidFill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74823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62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64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52BC469-8108-4B29-BB4E-87FF69B5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1"/>
                </a:solidFill>
              </a:rPr>
              <a:t>Skuteczny Fake News</a:t>
            </a:r>
          </a:p>
        </p:txBody>
      </p:sp>
      <p:graphicFrame>
        <p:nvGraphicFramePr>
          <p:cNvPr id="9" name="Symbol zastępczy zawartości 2">
            <a:extLst>
              <a:ext uri="{FF2B5EF4-FFF2-40B4-BE49-F238E27FC236}">
                <a16:creationId xmlns:a16="http://schemas.microsoft.com/office/drawing/2014/main" id="{4A88E01D-7270-4E39-A329-0C8BE4EE11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376975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336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15A05C-EBD7-4417-8D14-546E10D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342274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pl-PL" sz="2200" b="1" dirty="0"/>
              <a:t>Analfabetyzm współczesny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B706D4-ACB9-4141-B682-0C2EF892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111249"/>
            <a:ext cx="6623387" cy="4635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„Nie polega na nieumiejętności czytania i pisania, </a:t>
            </a:r>
            <a:br>
              <a:rPr lang="pl-PL" sz="2000" dirty="0"/>
            </a:br>
            <a:r>
              <a:rPr lang="pl-PL" sz="2000" dirty="0"/>
              <a:t>lecz na nieumiejętności krytycznego myślenia”</a:t>
            </a:r>
          </a:p>
          <a:p>
            <a:pPr marL="0" indent="0">
              <a:buNone/>
            </a:pPr>
            <a:br>
              <a:rPr lang="pl-PL" sz="2000" dirty="0"/>
            </a:br>
            <a:r>
              <a:rPr lang="pt-BR" altLang="pl-PL" sz="2000" b="1" i="1" dirty="0"/>
              <a:t>Franciscus Cornelis Gerardus Maria (Frans) Timmermans</a:t>
            </a:r>
            <a:endParaRPr lang="pl-PL" altLang="pl-PL" sz="2000" i="1" dirty="0"/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507003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6815C548-7118-485C-9F94-632AA13D3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CD7F906-9BCC-447D-B901-20F63333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68E5C8D8-ED34-4A4C-92C6-1C387297A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072FF48C-81B2-4637-8E97-B8C3E33D7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EB5E5BD8-66D5-43B5-82B8-10BDA1D83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9FD01F9F-9A03-4A89-8BCE-20A888F66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508EB1BF-1491-4E65-9C35-008934D5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3C7E1841-BA80-466A-AA20-DB02F939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2806A9BD-9B6D-4D87-AE1F-6AF1EA95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C8D7BB10-F13B-4F61-895E-20F15676E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2AEAC03C-03A6-4619-A1F4-2C2AB1038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1F12D195-3755-4A5F-80D0-F2610E00C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9DF8AF1B-9850-45E0-91D7-7C144736C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9A69AB78-1FF4-4FD6-99AB-D37FDD06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F4CD039C-77A9-4589-8AD7-53C445B43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9BBE1729-AA67-4290-A6B6-76C54B73A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C7989282-C9A6-4905-9EE7-BAD79F996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EFFD14C3-BBFF-48F2-AB6C-C2EE0263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35EF92FD-4E70-41BC-A2C3-E19279188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13C9D14D-C1BC-47A4-810F-2B237828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7BB78E9D-8FB2-4188-AA76-B076EC91E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086F636F-8908-4A84-9DE8-38A1D3B9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BCDAB8B2-1267-4ABD-A817-3078AEC29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05D9A16-BB91-4097-BD0B-3B994C03A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505" y="4281677"/>
            <a:ext cx="7934712" cy="1771275"/>
            <a:chOff x="804672" y="3893141"/>
            <a:chExt cx="10579607" cy="1771275"/>
          </a:xfrm>
          <a:solidFill>
            <a:schemeClr val="tx2"/>
          </a:solidFill>
        </p:grpSpPr>
        <p:sp>
          <p:nvSpPr>
            <p:cNvPr id="102" name="Isosceles Triangle 39">
              <a:extLst>
                <a:ext uri="{FF2B5EF4-FFF2-40B4-BE49-F238E27FC236}">
                  <a16:creationId xmlns:a16="http://schemas.microsoft.com/office/drawing/2014/main" id="{E4EAE09B-33C0-47CA-8856-8A266114D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865A29A-C0EC-40AE-951A-1C7AFEFB0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672" y="3893141"/>
              <a:ext cx="10579607" cy="1420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AFF32B0-27F2-45A7-8729-FF9B77AA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26" y="4368773"/>
            <a:ext cx="7812923" cy="1250384"/>
          </a:xfrm>
        </p:spPr>
        <p:txBody>
          <a:bodyPr>
            <a:normAutofit/>
          </a:bodyPr>
          <a:lstStyle/>
          <a:p>
            <a:r>
              <a:rPr lang="pl-PL" altLang="pl-PL" sz="2000" b="1">
                <a:solidFill>
                  <a:schemeClr val="bg1"/>
                </a:solidFill>
              </a:rPr>
              <a:t>Mechanizm osiągania pożądanych skutków społecznych przy pomocy TIK</a:t>
            </a:r>
            <a:br>
              <a:rPr lang="pl-PL" altLang="pl-PL" sz="2000" b="1">
                <a:solidFill>
                  <a:schemeClr val="bg1"/>
                </a:solidFill>
              </a:rPr>
            </a:br>
            <a:r>
              <a:rPr lang="pl-PL" altLang="pl-PL" sz="2000" b="1">
                <a:solidFill>
                  <a:schemeClr val="bg1"/>
                </a:solidFill>
              </a:rPr>
              <a:t>(dezinformacja, manipulacja)</a:t>
            </a:r>
            <a:br>
              <a:rPr lang="pl-PL" altLang="pl-PL" sz="2000" b="1">
                <a:solidFill>
                  <a:schemeClr val="bg1"/>
                </a:solidFill>
              </a:rPr>
            </a:br>
            <a:endParaRPr lang="pl-PL" sz="2000">
              <a:solidFill>
                <a:schemeClr val="bg1"/>
              </a:solidFill>
            </a:endParaRPr>
          </a:p>
        </p:txBody>
      </p:sp>
      <p:graphicFrame>
        <p:nvGraphicFramePr>
          <p:cNvPr id="43" name="Symbol zastępczy zawartości 2">
            <a:extLst>
              <a:ext uri="{FF2B5EF4-FFF2-40B4-BE49-F238E27FC236}">
                <a16:creationId xmlns:a16="http://schemas.microsoft.com/office/drawing/2014/main" id="{2818150E-B5A7-48DE-ADC4-A0BCEE407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303607"/>
              </p:ext>
            </p:extLst>
          </p:nvPr>
        </p:nvGraphicFramePr>
        <p:xfrm>
          <a:off x="603504" y="803186"/>
          <a:ext cx="7934705" cy="3043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66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6815C548-7118-485C-9F94-632AA13D3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CD7F906-9BCC-447D-B901-20F63333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68E5C8D8-ED34-4A4C-92C6-1C387297A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072FF48C-81B2-4637-8E97-B8C3E33D7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EB5E5BD8-66D5-43B5-82B8-10BDA1D83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9FD01F9F-9A03-4A89-8BCE-20A888F66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508EB1BF-1491-4E65-9C35-008934D5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3C7E1841-BA80-466A-AA20-DB02F939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2806A9BD-9B6D-4D87-AE1F-6AF1EA95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C8D7BB10-F13B-4F61-895E-20F15676E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2AEAC03C-03A6-4619-A1F4-2C2AB1038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1F12D195-3755-4A5F-80D0-F2610E00C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9DF8AF1B-9850-45E0-91D7-7C144736C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9A69AB78-1FF4-4FD6-99AB-D37FDD06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F4CD039C-77A9-4589-8AD7-53C445B43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9BBE1729-AA67-4290-A6B6-76C54B73A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C7989282-C9A6-4905-9EE7-BAD79F996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EFFD14C3-BBFF-48F2-AB6C-C2EE0263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35EF92FD-4E70-41BC-A2C3-E19279188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13C9D14D-C1BC-47A4-810F-2B237828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7BB78E9D-8FB2-4188-AA76-B076EC91E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086F636F-8908-4A84-9DE8-38A1D3B9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BCDAB8B2-1267-4ABD-A817-3078AEC29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05D9A16-BB91-4097-BD0B-3B994C03A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505" y="4281677"/>
            <a:ext cx="7934712" cy="1771275"/>
            <a:chOff x="804672" y="3893141"/>
            <a:chExt cx="10579607" cy="1771275"/>
          </a:xfrm>
          <a:solidFill>
            <a:schemeClr val="tx2"/>
          </a:solidFill>
        </p:grpSpPr>
        <p:sp>
          <p:nvSpPr>
            <p:cNvPr id="102" name="Isosceles Triangle 39">
              <a:extLst>
                <a:ext uri="{FF2B5EF4-FFF2-40B4-BE49-F238E27FC236}">
                  <a16:creationId xmlns:a16="http://schemas.microsoft.com/office/drawing/2014/main" id="{E4EAE09B-33C0-47CA-8856-8A266114D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865A29A-C0EC-40AE-951A-1C7AFEFB0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672" y="3893141"/>
              <a:ext cx="10579607" cy="1420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AFF32B0-27F2-45A7-8729-FF9B77AA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26" y="4368773"/>
            <a:ext cx="7812923" cy="1250384"/>
          </a:xfrm>
        </p:spPr>
        <p:txBody>
          <a:bodyPr>
            <a:normAutofit/>
          </a:bodyPr>
          <a:lstStyle/>
          <a:p>
            <a:r>
              <a:rPr lang="pl-PL" altLang="pl-PL" sz="2000" b="1" dirty="0"/>
              <a:t>Przykład zastosowania TI do manipulacji społecznej w celu wywołania strat gospodarczych w skali makro</a:t>
            </a:r>
          </a:p>
        </p:txBody>
      </p:sp>
      <p:graphicFrame>
        <p:nvGraphicFramePr>
          <p:cNvPr id="43" name="Symbol zastępczy zawartości 2">
            <a:extLst>
              <a:ext uri="{FF2B5EF4-FFF2-40B4-BE49-F238E27FC236}">
                <a16:creationId xmlns:a16="http://schemas.microsoft.com/office/drawing/2014/main" id="{2818150E-B5A7-48DE-ADC4-A0BCEE407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073994"/>
              </p:ext>
            </p:extLst>
          </p:nvPr>
        </p:nvGraphicFramePr>
        <p:xfrm>
          <a:off x="603504" y="803186"/>
          <a:ext cx="7934705" cy="3043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pole tekstowe 13">
            <a:extLst>
              <a:ext uri="{FF2B5EF4-FFF2-40B4-BE49-F238E27FC236}">
                <a16:creationId xmlns:a16="http://schemas.microsoft.com/office/drawing/2014/main" id="{0ABC8F4C-809A-4A13-BECF-D4E5AD1B7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6092825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l-PL" altLang="pl-PL" sz="1000" dirty="0"/>
              <a:t>Tygodnik Powszechny nr 7 11.02.2018</a:t>
            </a:r>
          </a:p>
        </p:txBody>
      </p:sp>
    </p:spTree>
    <p:extLst>
      <p:ext uri="{BB962C8B-B14F-4D97-AF65-F5344CB8AC3E}">
        <p14:creationId xmlns:p14="http://schemas.microsoft.com/office/powerpoint/2010/main" val="125840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A111A08-7F07-4031-A3B9-7FC7D212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 fontScale="90000"/>
          </a:bodyPr>
          <a:lstStyle/>
          <a:p>
            <a:r>
              <a:rPr lang="pl-PL" altLang="pl-PL" sz="2400" b="1" dirty="0">
                <a:solidFill>
                  <a:schemeClr val="tx1"/>
                </a:solidFill>
              </a:rPr>
              <a:t>Przykłady </a:t>
            </a:r>
            <a:r>
              <a:rPr lang="pl-PL" altLang="pl-PL" sz="2400" b="1" dirty="0" err="1">
                <a:solidFill>
                  <a:schemeClr val="tx1"/>
                </a:solidFill>
              </a:rPr>
              <a:t>postprawdy</a:t>
            </a:r>
            <a:r>
              <a:rPr lang="pl-PL" altLang="pl-PL" sz="2400" b="1" dirty="0">
                <a:solidFill>
                  <a:schemeClr val="tx1"/>
                </a:solidFill>
              </a:rPr>
              <a:t> (</a:t>
            </a:r>
            <a:r>
              <a:rPr lang="pl-PL" altLang="pl-PL" sz="2400" b="1" dirty="0" err="1">
                <a:solidFill>
                  <a:schemeClr val="tx1"/>
                </a:solidFill>
              </a:rPr>
              <a:t>fake</a:t>
            </a:r>
            <a:r>
              <a:rPr lang="pl-PL" altLang="pl-PL" sz="2400" b="1" dirty="0">
                <a:solidFill>
                  <a:schemeClr val="tx1"/>
                </a:solidFill>
              </a:rPr>
              <a:t> newsów) używanych w działaniach w cyberprzestrzeni</a:t>
            </a:r>
            <a:endParaRPr lang="pl-PL" sz="2400" dirty="0">
              <a:solidFill>
                <a:schemeClr val="tx1"/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4DB8A9A-6A69-40D4-BEDF-F342781D6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121868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274714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1700</Words>
  <Application>Microsoft Office PowerPoint</Application>
  <PresentationFormat>Pokaz na ekranie (4:3)</PresentationFormat>
  <Paragraphs>118</Paragraphs>
  <Slides>35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Rockwell</vt:lpstr>
      <vt:lpstr>Wingdings</vt:lpstr>
      <vt:lpstr>Atlas</vt:lpstr>
      <vt:lpstr>Postprawda i Fake News</vt:lpstr>
      <vt:lpstr>Postprawda</vt:lpstr>
      <vt:lpstr>Postprawda</vt:lpstr>
      <vt:lpstr>Fake News</vt:lpstr>
      <vt:lpstr>Skuteczny Fake News</vt:lpstr>
      <vt:lpstr>Analfabetyzm współczesny</vt:lpstr>
      <vt:lpstr>Mechanizm osiągania pożądanych skutków społecznych przy pomocy TIK (dezinformacja, manipulacja) </vt:lpstr>
      <vt:lpstr>Przykład zastosowania TI do manipulacji społecznej w celu wywołania strat gospodarczych w skali makro</vt:lpstr>
      <vt:lpstr>Przykłady postprawdy (fake newsów) używanych w działaniach w cyberprzestrzeni</vt:lpstr>
      <vt:lpstr>Trollowanie (trolling)</vt:lpstr>
      <vt:lpstr>Trollowanie (trolling)</vt:lpstr>
      <vt:lpstr>Prezentacja programu PowerPoint</vt:lpstr>
      <vt:lpstr>Trolling ma kilka ciekawych aspektów m.in. techniki wędkarskie i erystykę</vt:lpstr>
      <vt:lpstr>Technika wędkarska</vt:lpstr>
      <vt:lpstr>Są pewne analogie między tą techniką a działaniem  trolla sieciowego</vt:lpstr>
      <vt:lpstr>Prezentacja programu PowerPoint</vt:lpstr>
      <vt:lpstr>Klasyczne metody erystyczne (według Schopenhauera) </vt:lpstr>
      <vt:lpstr>Ukryta petitio principii</vt:lpstr>
      <vt:lpstr>Ukryta petitio principii</vt:lpstr>
      <vt:lpstr>Ukryta petitio principii</vt:lpstr>
      <vt:lpstr>Ukryta petitio principii</vt:lpstr>
      <vt:lpstr>Ukryta petitio principii</vt:lpstr>
      <vt:lpstr>Argumentum ad hominem lub ex concessis</vt:lpstr>
      <vt:lpstr>Mutatio controversiae</vt:lpstr>
      <vt:lpstr>Prezentacja programu PowerPoint</vt:lpstr>
      <vt:lpstr>Argumentum ad auditorem </vt:lpstr>
      <vt:lpstr>Dywersja</vt:lpstr>
      <vt:lpstr>Argumentum ad verecundiam</vt:lpstr>
      <vt:lpstr>Przyklejanie etykietki</vt:lpstr>
      <vt:lpstr>Argumentum ab utili</vt:lpstr>
      <vt:lpstr>Prezentacja programu PowerPoint</vt:lpstr>
      <vt:lpstr>Metoda ironicznej niekompetencji - Granie głupa</vt:lpstr>
      <vt:lpstr>Argument ostatni –  ad personam</vt:lpstr>
      <vt:lpstr>Metody erystyki wykorzystywane są niestety, powszechnie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Postprawda i Fake News</dc:title>
  <dc:creator>Damian Kurpiewski</dc:creator>
  <cp:lastModifiedBy>Damian Kurpiewski</cp:lastModifiedBy>
  <cp:revision>1</cp:revision>
  <dcterms:created xsi:type="dcterms:W3CDTF">2020-03-26T10:14:22Z</dcterms:created>
  <dcterms:modified xsi:type="dcterms:W3CDTF">2020-03-26T10:23:35Z</dcterms:modified>
</cp:coreProperties>
</file>