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0" r:id="rId1"/>
  </p:sldMasterIdLst>
  <p:notesMasterIdLst>
    <p:notesMasterId r:id="rId30"/>
  </p:notesMasterIdLst>
  <p:handoutMasterIdLst>
    <p:handoutMasterId r:id="rId31"/>
  </p:handoutMasterIdLst>
  <p:sldIdLst>
    <p:sldId id="316" r:id="rId2"/>
    <p:sldId id="321" r:id="rId3"/>
    <p:sldId id="322" r:id="rId4"/>
    <p:sldId id="323" r:id="rId5"/>
    <p:sldId id="324" r:id="rId6"/>
    <p:sldId id="320" r:id="rId7"/>
    <p:sldId id="339" r:id="rId8"/>
    <p:sldId id="325" r:id="rId9"/>
    <p:sldId id="326" r:id="rId10"/>
    <p:sldId id="327" r:id="rId11"/>
    <p:sldId id="328" r:id="rId12"/>
    <p:sldId id="330" r:id="rId13"/>
    <p:sldId id="258" r:id="rId14"/>
    <p:sldId id="331" r:id="rId15"/>
    <p:sldId id="332" r:id="rId16"/>
    <p:sldId id="271" r:id="rId17"/>
    <p:sldId id="333" r:id="rId18"/>
    <p:sldId id="334" r:id="rId19"/>
    <p:sldId id="335" r:id="rId20"/>
    <p:sldId id="336" r:id="rId21"/>
    <p:sldId id="340" r:id="rId22"/>
    <p:sldId id="341" r:id="rId23"/>
    <p:sldId id="342" r:id="rId24"/>
    <p:sldId id="343" r:id="rId25"/>
    <p:sldId id="344" r:id="rId26"/>
    <p:sldId id="337" r:id="rId27"/>
    <p:sldId id="338" r:id="rId28"/>
    <p:sldId id="32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5046B6-FC6D-48B9-82B5-7BE99E48B2ED}" v="3" dt="2021-05-10T06:32:00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53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rpiewski" userId="a6c40eeacb61fb23" providerId="LiveId" clId="{535046B6-FC6D-48B9-82B5-7BE99E48B2ED}"/>
    <pc:docChg chg="modSld">
      <pc:chgData name="Damian Kurpiewski" userId="a6c40eeacb61fb23" providerId="LiveId" clId="{535046B6-FC6D-48B9-82B5-7BE99E48B2ED}" dt="2021-05-10T06:31:50.716" v="3"/>
      <pc:docMkLst>
        <pc:docMk/>
      </pc:docMkLst>
      <pc:sldChg chg="modSp">
        <pc:chgData name="Damian Kurpiewski" userId="a6c40eeacb61fb23" providerId="LiveId" clId="{535046B6-FC6D-48B9-82B5-7BE99E48B2ED}" dt="2021-05-10T06:31:50.716" v="3"/>
        <pc:sldMkLst>
          <pc:docMk/>
          <pc:sldMk cId="0" sldId="316"/>
        </pc:sldMkLst>
        <pc:spChg chg="mod">
          <ac:chgData name="Damian Kurpiewski" userId="a6c40eeacb61fb23" providerId="LiveId" clId="{535046B6-FC6D-48B9-82B5-7BE99E48B2ED}" dt="2021-05-10T06:31:50.716" v="3"/>
          <ac:spMkLst>
            <pc:docMk/>
            <pc:sldMk cId="0" sldId="316"/>
            <ac:spMk id="2" creationId="{E6D35964-C0CA-40ED-BF43-0B5E8A2DA1F1}"/>
          </ac:spMkLst>
        </pc:spChg>
      </pc:sldChg>
      <pc:sldChg chg="mod modShow">
        <pc:chgData name="Damian Kurpiewski" userId="a6c40eeacb61fb23" providerId="LiveId" clId="{535046B6-FC6D-48B9-82B5-7BE99E48B2ED}" dt="2021-05-10T06:31:12.498" v="2" actId="729"/>
        <pc:sldMkLst>
          <pc:docMk/>
          <pc:sldMk cId="2025158463" sldId="339"/>
        </pc:sldMkLst>
      </pc:sldChg>
      <pc:sldChg chg="mod modShow">
        <pc:chgData name="Damian Kurpiewski" userId="a6c40eeacb61fb23" providerId="LiveId" clId="{535046B6-FC6D-48B9-82B5-7BE99E48B2ED}" dt="2021-05-10T06:30:30.436" v="0" actId="729"/>
        <pc:sldMkLst>
          <pc:docMk/>
          <pc:sldMk cId="1738058405" sldId="343"/>
        </pc:sldMkLst>
      </pc:sldChg>
      <pc:sldChg chg="mod modShow">
        <pc:chgData name="Damian Kurpiewski" userId="a6c40eeacb61fb23" providerId="LiveId" clId="{535046B6-FC6D-48B9-82B5-7BE99E48B2ED}" dt="2021-05-10T06:30:34.144" v="1" actId="729"/>
        <pc:sldMkLst>
          <pc:docMk/>
          <pc:sldMk cId="1541383126" sldId="344"/>
        </pc:sldMkLst>
      </pc:sldChg>
    </pc:docChg>
  </pc:docChgLst>
  <pc:docChgLst>
    <pc:chgData name="Damian Kurpiewski" userId="a6c40eeacb61fb23" providerId="LiveId" clId="{BA601B7A-37F3-403B-AD9F-A1CE8BEA16BD}"/>
    <pc:docChg chg="undo custSel mod addSld delSld modSld sldOrd modMainMaster">
      <pc:chgData name="Damian Kurpiewski" userId="a6c40eeacb61fb23" providerId="LiveId" clId="{BA601B7A-37F3-403B-AD9F-A1CE8BEA16BD}" dt="2020-04-02T10:47:13.219" v="2216" actId="20577"/>
      <pc:docMkLst>
        <pc:docMk/>
      </pc:docMkLst>
      <pc:sldChg chg="modSp del mod">
        <pc:chgData name="Damian Kurpiewski" userId="a6c40eeacb61fb23" providerId="LiveId" clId="{BA601B7A-37F3-403B-AD9F-A1CE8BEA16BD}" dt="2020-04-02T10:04:03.133" v="2144" actId="47"/>
        <pc:sldMkLst>
          <pc:docMk/>
          <pc:sldMk cId="0" sldId="256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56"/>
            <ac:spMk id="2" creationId="{C90BB19F-01E2-43DE-82DB-4ABA0B2C448E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56"/>
            <ac:spMk id="3" creationId="{0D770E9E-0AB2-42B0-9DD6-58918757FC41}"/>
          </ac:spMkLst>
        </pc:spChg>
      </pc:sldChg>
      <pc:sldChg chg="modSp del">
        <pc:chgData name="Damian Kurpiewski" userId="a6c40eeacb61fb23" providerId="LiveId" clId="{BA601B7A-37F3-403B-AD9F-A1CE8BEA16BD}" dt="2020-04-02T10:04:11.437" v="2145" actId="47"/>
        <pc:sldMkLst>
          <pc:docMk/>
          <pc:sldMk cId="0" sldId="257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57"/>
            <ac:spMk id="4" creationId="{C54C6879-3BA9-4E85-8B81-4660A17492C8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57"/>
            <ac:spMk id="6" creationId="{4282015D-22BF-4623-B52C-D550D67A44C3}"/>
          </ac:spMkLst>
        </pc:spChg>
      </pc:sldChg>
      <pc:sldChg chg="addSp delSp modSp mod setBg">
        <pc:chgData name="Damian Kurpiewski" userId="a6c40eeacb61fb23" providerId="LiveId" clId="{BA601B7A-37F3-403B-AD9F-A1CE8BEA16BD}" dt="2020-04-02T09:30:09.713" v="1377" actId="20577"/>
        <pc:sldMkLst>
          <pc:docMk/>
          <pc:sldMk cId="0" sldId="258"/>
        </pc:sldMkLst>
        <pc:spChg chg="mod ord">
          <ac:chgData name="Damian Kurpiewski" userId="a6c40eeacb61fb23" providerId="LiveId" clId="{BA601B7A-37F3-403B-AD9F-A1CE8BEA16BD}" dt="2020-04-02T09:30:09.713" v="1377" actId="20577"/>
          <ac:spMkLst>
            <pc:docMk/>
            <pc:sldMk cId="0" sldId="258"/>
            <ac:spMk id="2" creationId="{AB06AA7D-95CF-446D-AA9C-9E9556989B0A}"/>
          </ac:spMkLst>
        </pc:spChg>
        <pc:spChg chg="mod">
          <ac:chgData name="Damian Kurpiewski" userId="a6c40eeacb61fb23" providerId="LiveId" clId="{BA601B7A-37F3-403B-AD9F-A1CE8BEA16BD}" dt="2020-04-02T09:29:21.768" v="1368" actId="26606"/>
          <ac:spMkLst>
            <pc:docMk/>
            <pc:sldMk cId="0" sldId="258"/>
            <ac:spMk id="6" creationId="{38B1A56D-58E0-411B-9603-505E769B2351}"/>
          </ac:spMkLst>
        </pc:spChg>
        <pc:spChg chg="add del">
          <ac:chgData name="Damian Kurpiewski" userId="a6c40eeacb61fb23" providerId="LiveId" clId="{BA601B7A-37F3-403B-AD9F-A1CE8BEA16BD}" dt="2020-04-02T09:29:21.710" v="1367" actId="26606"/>
          <ac:spMkLst>
            <pc:docMk/>
            <pc:sldMk cId="0" sldId="258"/>
            <ac:spMk id="71" creationId="{E009DD9B-5EE2-4C0D-8B2B-351C8C102205}"/>
          </ac:spMkLst>
        </pc:spChg>
        <pc:spChg chg="add del">
          <ac:chgData name="Damian Kurpiewski" userId="a6c40eeacb61fb23" providerId="LiveId" clId="{BA601B7A-37F3-403B-AD9F-A1CE8BEA16BD}" dt="2020-04-02T09:29:21.710" v="1367" actId="26606"/>
          <ac:spMkLst>
            <pc:docMk/>
            <pc:sldMk cId="0" sldId="258"/>
            <ac:spMk id="73" creationId="{E720DB99-7745-4E75-9D96-AAB6D55C531E}"/>
          </ac:spMkLst>
        </pc:spChg>
        <pc:spChg chg="add del">
          <ac:chgData name="Damian Kurpiewski" userId="a6c40eeacb61fb23" providerId="LiveId" clId="{BA601B7A-37F3-403B-AD9F-A1CE8BEA16BD}" dt="2020-04-02T09:29:21.710" v="1367" actId="26606"/>
          <ac:spMkLst>
            <pc:docMk/>
            <pc:sldMk cId="0" sldId="258"/>
            <ac:spMk id="75" creationId="{D68803C4-E159-4360-B7BB-74205C8F782D}"/>
          </ac:spMkLst>
        </pc:spChg>
        <pc:spChg chg="add del">
          <ac:chgData name="Damian Kurpiewski" userId="a6c40eeacb61fb23" providerId="LiveId" clId="{BA601B7A-37F3-403B-AD9F-A1CE8BEA16BD}" dt="2020-04-02T09:29:21.710" v="1367" actId="26606"/>
          <ac:spMkLst>
            <pc:docMk/>
            <pc:sldMk cId="0" sldId="258"/>
            <ac:spMk id="77" creationId="{504B0465-3B07-49BF-BEA7-D81476246293}"/>
          </ac:spMkLst>
        </pc:spChg>
        <pc:spChg chg="add del">
          <ac:chgData name="Damian Kurpiewski" userId="a6c40eeacb61fb23" providerId="LiveId" clId="{BA601B7A-37F3-403B-AD9F-A1CE8BEA16BD}" dt="2020-04-02T09:29:21.710" v="1367" actId="26606"/>
          <ac:spMkLst>
            <pc:docMk/>
            <pc:sldMk cId="0" sldId="258"/>
            <ac:spMk id="79" creationId="{49B7FFA5-14CB-4A4F-9BCC-CA3AA5D9D276}"/>
          </ac:spMkLst>
        </pc:spChg>
        <pc:spChg chg="add del">
          <ac:chgData name="Damian Kurpiewski" userId="a6c40eeacb61fb23" providerId="LiveId" clId="{BA601B7A-37F3-403B-AD9F-A1CE8BEA16BD}" dt="2020-04-02T09:29:21.710" v="1367" actId="26606"/>
          <ac:spMkLst>
            <pc:docMk/>
            <pc:sldMk cId="0" sldId="258"/>
            <ac:spMk id="81" creationId="{04E48745-7512-4EC2-9E20-9092D12150CA}"/>
          </ac:spMkLst>
        </pc:spChg>
        <pc:spChg chg="mod">
          <ac:chgData name="Damian Kurpiewski" userId="a6c40eeacb61fb23" providerId="LiveId" clId="{BA601B7A-37F3-403B-AD9F-A1CE8BEA16BD}" dt="2020-04-02T09:29:21.768" v="1368" actId="26606"/>
          <ac:spMkLst>
            <pc:docMk/>
            <pc:sldMk cId="0" sldId="258"/>
            <ac:spMk id="12290" creationId="{219D9252-E913-4941-8520-5FB77F7AD2A6}"/>
          </ac:spMkLst>
        </pc:spChg>
        <pc:spChg chg="add">
          <ac:chgData name="Damian Kurpiewski" userId="a6c40eeacb61fb23" providerId="LiveId" clId="{BA601B7A-37F3-403B-AD9F-A1CE8BEA16BD}" dt="2020-04-02T09:29:21.768" v="1368" actId="26606"/>
          <ac:spMkLst>
            <pc:docMk/>
            <pc:sldMk cId="0" sldId="258"/>
            <ac:spMk id="12292" creationId="{6709138F-8BF1-40DF-B2EB-61DEDE1D3218}"/>
          </ac:spMkLst>
        </pc:spChg>
        <pc:spChg chg="add">
          <ac:chgData name="Damian Kurpiewski" userId="a6c40eeacb61fb23" providerId="LiveId" clId="{BA601B7A-37F3-403B-AD9F-A1CE8BEA16BD}" dt="2020-04-02T09:29:21.768" v="1368" actId="26606"/>
          <ac:spMkLst>
            <pc:docMk/>
            <pc:sldMk cId="0" sldId="258"/>
            <ac:spMk id="12295" creationId="{7ED76833-0D4E-42A8-AEF4-8853ADB0E8F9}"/>
          </ac:spMkLst>
        </pc:spChg>
        <pc:grpChg chg="add">
          <ac:chgData name="Damian Kurpiewski" userId="a6c40eeacb61fb23" providerId="LiveId" clId="{BA601B7A-37F3-403B-AD9F-A1CE8BEA16BD}" dt="2020-04-02T09:29:21.768" v="1368" actId="26606"/>
          <ac:grpSpMkLst>
            <pc:docMk/>
            <pc:sldMk cId="0" sldId="258"/>
            <ac:grpSpMk id="12293" creationId="{8390D0A1-1C50-4248-A68B-7D09D8B4100D}"/>
          </ac:grpSpMkLst>
        </pc:grpChg>
        <pc:picChg chg="add">
          <ac:chgData name="Damian Kurpiewski" userId="a6c40eeacb61fb23" providerId="LiveId" clId="{BA601B7A-37F3-403B-AD9F-A1CE8BEA16BD}" dt="2020-04-02T09:29:21.768" v="1368" actId="26606"/>
          <ac:picMkLst>
            <pc:docMk/>
            <pc:sldMk cId="0" sldId="258"/>
            <ac:picMk id="70" creationId="{FB3D2981-68C3-45E3-ADA7-E39994F24A2B}"/>
          </ac:picMkLst>
        </pc:picChg>
      </pc:sldChg>
      <pc:sldChg chg="modSp del">
        <pc:chgData name="Damian Kurpiewski" userId="a6c40eeacb61fb23" providerId="LiveId" clId="{BA601B7A-37F3-403B-AD9F-A1CE8BEA16BD}" dt="2020-04-02T09:29:00.899" v="1365" actId="47"/>
        <pc:sldMkLst>
          <pc:docMk/>
          <pc:sldMk cId="0" sldId="259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59"/>
            <ac:spMk id="4" creationId="{96CCF52E-3C0B-4BA0-A371-B92941E00868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59"/>
            <ac:spMk id="5" creationId="{184BB076-1CC9-45A3-B68E-FCF69380155B}"/>
          </ac:spMkLst>
        </pc:spChg>
      </pc:sldChg>
      <pc:sldChg chg="modSp del">
        <pc:chgData name="Damian Kurpiewski" userId="a6c40eeacb61fb23" providerId="LiveId" clId="{BA601B7A-37F3-403B-AD9F-A1CE8BEA16BD}" dt="2020-04-02T09:32:09.372" v="1387" actId="47"/>
        <pc:sldMkLst>
          <pc:docMk/>
          <pc:sldMk cId="0" sldId="260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60"/>
            <ac:spMk id="1037" creationId="{5368032F-38E8-4276-B13A-007444D961CD}"/>
          </ac:spMkLst>
        </pc:spChg>
        <pc:grpChg chg="mod">
          <ac:chgData name="Damian Kurpiewski" userId="a6c40eeacb61fb23" providerId="LiveId" clId="{BA601B7A-37F3-403B-AD9F-A1CE8BEA16BD}" dt="2020-04-02T08:56:42.845" v="417"/>
          <ac:grpSpMkLst>
            <pc:docMk/>
            <pc:sldMk cId="0" sldId="260"/>
            <ac:grpSpMk id="2" creationId="{81C26AA2-AFF3-4198-A4D4-849065FD60E1}"/>
          </ac:grpSpMkLst>
        </pc:grpChg>
      </pc:sldChg>
      <pc:sldChg chg="modSp del modAnim">
        <pc:chgData name="Damian Kurpiewski" userId="a6c40eeacb61fb23" providerId="LiveId" clId="{BA601B7A-37F3-403B-AD9F-A1CE8BEA16BD}" dt="2020-04-02T09:30:46.588" v="1378" actId="47"/>
        <pc:sldMkLst>
          <pc:docMk/>
          <pc:sldMk cId="0" sldId="261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61"/>
            <ac:spMk id="16386" creationId="{0DFF425C-51AE-4EFB-A1EB-FEB6A987261C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61"/>
            <ac:spMk id="19462" creationId="{DAAA6399-2404-4C13-B673-9EA44D7041EE}"/>
          </ac:spMkLst>
        </pc:spChg>
      </pc:sldChg>
      <pc:sldChg chg="modSp del">
        <pc:chgData name="Damian Kurpiewski" userId="a6c40eeacb61fb23" providerId="LiveId" clId="{BA601B7A-37F3-403B-AD9F-A1CE8BEA16BD}" dt="2020-04-02T09:30:49.178" v="1379" actId="47"/>
        <pc:sldMkLst>
          <pc:docMk/>
          <pc:sldMk cId="0" sldId="262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62"/>
            <ac:spMk id="17410" creationId="{32D56D67-3CAF-40C3-8A93-6E113EAE14A4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62"/>
            <ac:spMk id="21509" creationId="{DA6FC819-263E-4CB5-A1EE-4AC04FFE43D3}"/>
          </ac:spMkLst>
        </pc:spChg>
      </pc:sldChg>
      <pc:sldChg chg="modSp del">
        <pc:chgData name="Damian Kurpiewski" userId="a6c40eeacb61fb23" providerId="LiveId" clId="{BA601B7A-37F3-403B-AD9F-A1CE8BEA16BD}" dt="2020-04-02T09:31:17.100" v="1381" actId="47"/>
        <pc:sldMkLst>
          <pc:docMk/>
          <pc:sldMk cId="0" sldId="263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63"/>
            <ac:spMk id="19458" creationId="{C2952B62-334D-4D3C-9882-01443135C518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63"/>
            <ac:spMk id="22533" creationId="{021C9B37-F019-45E1-BE44-5316A1E18141}"/>
          </ac:spMkLst>
        </pc:spChg>
      </pc:sldChg>
      <pc:sldChg chg="modSp del">
        <pc:chgData name="Damian Kurpiewski" userId="a6c40eeacb61fb23" providerId="LiveId" clId="{BA601B7A-37F3-403B-AD9F-A1CE8BEA16BD}" dt="2020-04-02T09:31:20.603" v="1383" actId="47"/>
        <pc:sldMkLst>
          <pc:docMk/>
          <pc:sldMk cId="0" sldId="264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64"/>
            <ac:spMk id="21506" creationId="{19370FC5-8261-4B31-AE0E-F3B11C92CA5E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64"/>
            <ac:spMk id="23558" creationId="{4AC45CA3-FF06-4107-917F-C22499E50AA8}"/>
          </ac:spMkLst>
        </pc:spChg>
      </pc:sldChg>
      <pc:sldChg chg="modSp del">
        <pc:chgData name="Damian Kurpiewski" userId="a6c40eeacb61fb23" providerId="LiveId" clId="{BA601B7A-37F3-403B-AD9F-A1CE8BEA16BD}" dt="2020-04-02T09:30:50.659" v="1380" actId="47"/>
        <pc:sldMkLst>
          <pc:docMk/>
          <pc:sldMk cId="0" sldId="265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65"/>
            <ac:spMk id="24580" creationId="{0E3F31F5-3558-4C7B-B9F4-0E63A27BB993}"/>
          </ac:spMkLst>
        </pc:spChg>
      </pc:sldChg>
      <pc:sldChg chg="modSp del">
        <pc:chgData name="Damian Kurpiewski" userId="a6c40eeacb61fb23" providerId="LiveId" clId="{BA601B7A-37F3-403B-AD9F-A1CE8BEA16BD}" dt="2020-04-02T09:34:56.934" v="1630" actId="47"/>
        <pc:sldMkLst>
          <pc:docMk/>
          <pc:sldMk cId="0" sldId="266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66"/>
            <ac:spMk id="25605" creationId="{79E22BBA-7B29-405B-A86F-0BC7DADFD3C1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66"/>
            <ac:spMk id="25608" creationId="{C7CAB2EC-F31A-44E2-BC56-17CF3D8347EE}"/>
          </ac:spMkLst>
        </pc:spChg>
      </pc:sldChg>
      <pc:sldChg chg="modSp del mod">
        <pc:chgData name="Damian Kurpiewski" userId="a6c40eeacb61fb23" providerId="LiveId" clId="{BA601B7A-37F3-403B-AD9F-A1CE8BEA16BD}" dt="2020-04-02T09:34:11.760" v="1599" actId="47"/>
        <pc:sldMkLst>
          <pc:docMk/>
          <pc:sldMk cId="0" sldId="267"/>
        </pc:sldMkLst>
        <pc:spChg chg="mod">
          <ac:chgData name="Damian Kurpiewski" userId="a6c40eeacb61fb23" providerId="LiveId" clId="{BA601B7A-37F3-403B-AD9F-A1CE8BEA16BD}" dt="2020-04-02T08:46:38.054" v="44" actId="27636"/>
          <ac:spMkLst>
            <pc:docMk/>
            <pc:sldMk cId="0" sldId="267"/>
            <ac:spMk id="25602" creationId="{FCD527BC-1684-4F70-A693-00F61B49A3E5}"/>
          </ac:spMkLst>
        </pc:spChg>
        <pc:graphicFrameChg chg="mod">
          <ac:chgData name="Damian Kurpiewski" userId="a6c40eeacb61fb23" providerId="LiveId" clId="{BA601B7A-37F3-403B-AD9F-A1CE8BEA16BD}" dt="2020-04-02T08:56:42.845" v="417"/>
          <ac:graphicFrameMkLst>
            <pc:docMk/>
            <pc:sldMk cId="0" sldId="267"/>
            <ac:graphicFrameMk id="6" creationId="{D4A542FF-528F-49F8-99EC-D1AB84B14FE0}"/>
          </ac:graphicFrameMkLst>
        </pc:graphicFrameChg>
      </pc:sldChg>
      <pc:sldChg chg="modSp del">
        <pc:chgData name="Damian Kurpiewski" userId="a6c40eeacb61fb23" providerId="LiveId" clId="{BA601B7A-37F3-403B-AD9F-A1CE8BEA16BD}" dt="2020-04-02T09:38:15.289" v="1653" actId="47"/>
        <pc:sldMkLst>
          <pc:docMk/>
          <pc:sldMk cId="0" sldId="268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68"/>
            <ac:spMk id="30724" creationId="{E7B0E38C-7F7B-48A6-962F-058CAC810C88}"/>
          </ac:spMkLst>
        </pc:spChg>
      </pc:sldChg>
      <pc:sldChg chg="modSp del">
        <pc:chgData name="Damian Kurpiewski" userId="a6c40eeacb61fb23" providerId="LiveId" clId="{BA601B7A-37F3-403B-AD9F-A1CE8BEA16BD}" dt="2020-04-02T09:43:59.140" v="1745" actId="47"/>
        <pc:sldMkLst>
          <pc:docMk/>
          <pc:sldMk cId="0" sldId="269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69"/>
            <ac:spMk id="33794" creationId="{380B6F45-4A5B-4127-B824-4EF28E535AFF}"/>
          </ac:spMkLst>
        </pc:spChg>
        <pc:grpChg chg="mod">
          <ac:chgData name="Damian Kurpiewski" userId="a6c40eeacb61fb23" providerId="LiveId" clId="{BA601B7A-37F3-403B-AD9F-A1CE8BEA16BD}" dt="2020-04-02T08:56:42.845" v="417"/>
          <ac:grpSpMkLst>
            <pc:docMk/>
            <pc:sldMk cId="0" sldId="269"/>
            <ac:grpSpMk id="33795" creationId="{D9F603DD-362F-4270-B39C-E3E7ABA69967}"/>
          </ac:grpSpMkLst>
        </pc:grpChg>
      </pc:sldChg>
      <pc:sldChg chg="modSp del">
        <pc:chgData name="Damian Kurpiewski" userId="a6c40eeacb61fb23" providerId="LiveId" clId="{BA601B7A-37F3-403B-AD9F-A1CE8BEA16BD}" dt="2020-04-02T09:40:23.567" v="1675" actId="47"/>
        <pc:sldMkLst>
          <pc:docMk/>
          <pc:sldMk cId="0" sldId="270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0"/>
            <ac:spMk id="32772" creationId="{AB08C98C-001A-4B55-B006-BEF49C6A797A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0"/>
            <ac:spMk id="32773" creationId="{3CB5EC8D-8826-4314-8A4D-26415F3C85E2}"/>
          </ac:spMkLst>
        </pc:spChg>
      </pc:sldChg>
      <pc:sldChg chg="modSp">
        <pc:chgData name="Damian Kurpiewski" userId="a6c40eeacb61fb23" providerId="LiveId" clId="{BA601B7A-37F3-403B-AD9F-A1CE8BEA16BD}" dt="2020-04-02T08:56:42.845" v="417"/>
        <pc:sldMkLst>
          <pc:docMk/>
          <pc:sldMk cId="0" sldId="271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1"/>
            <ac:spMk id="27653" creationId="{4D6DF06E-D11C-44AB-9CF4-A5695171ACA2}"/>
          </ac:spMkLst>
        </pc:spChg>
        <pc:grpChg chg="mod">
          <ac:chgData name="Damian Kurpiewski" userId="a6c40eeacb61fb23" providerId="LiveId" clId="{BA601B7A-37F3-403B-AD9F-A1CE8BEA16BD}" dt="2020-04-02T08:56:42.845" v="417"/>
          <ac:grpSpMkLst>
            <pc:docMk/>
            <pc:sldMk cId="0" sldId="271"/>
            <ac:grpSpMk id="27650" creationId="{4AA4BEE1-C917-47D4-B6A6-9BD335173A65}"/>
          </ac:grpSpMkLst>
        </pc:grpChg>
      </pc:sldChg>
      <pc:sldChg chg="modSp del">
        <pc:chgData name="Damian Kurpiewski" userId="a6c40eeacb61fb23" providerId="LiveId" clId="{BA601B7A-37F3-403B-AD9F-A1CE8BEA16BD}" dt="2020-04-02T09:36:49.442" v="1632" actId="47"/>
        <pc:sldMkLst>
          <pc:docMk/>
          <pc:sldMk cId="0" sldId="272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2"/>
            <ac:spMk id="34820" creationId="{C79EF405-3111-425C-A5D4-249FD2D7723B}"/>
          </ac:spMkLst>
        </pc:spChg>
      </pc:sldChg>
      <pc:sldChg chg="modSp del">
        <pc:chgData name="Damian Kurpiewski" userId="a6c40eeacb61fb23" providerId="LiveId" clId="{BA601B7A-37F3-403B-AD9F-A1CE8BEA16BD}" dt="2020-04-02T09:36:38.633" v="1631" actId="47"/>
        <pc:sldMkLst>
          <pc:docMk/>
          <pc:sldMk cId="0" sldId="273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3"/>
            <ac:spMk id="35844" creationId="{5EBE02FF-A423-4E61-9717-AB9362EA40B1}"/>
          </ac:spMkLst>
        </pc:spChg>
      </pc:sldChg>
      <pc:sldChg chg="modSp del">
        <pc:chgData name="Damian Kurpiewski" userId="a6c40eeacb61fb23" providerId="LiveId" clId="{BA601B7A-37F3-403B-AD9F-A1CE8BEA16BD}" dt="2020-04-02T09:09:27.752" v="757" actId="47"/>
        <pc:sldMkLst>
          <pc:docMk/>
          <pc:sldMk cId="0" sldId="274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4"/>
            <ac:spMk id="3076" creationId="{E45BF37C-0DF4-4435-BD47-97939BF21EFF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4"/>
            <ac:spMk id="6146" creationId="{AD6132C3-9392-44C9-BDFF-AB061CF2D5A3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4"/>
            <ac:spMk id="6148" creationId="{BE9112AC-DD76-43E9-BAA0-2DC62DAC7E6F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4"/>
            <ac:spMk id="6149" creationId="{E795FD09-E6B7-4D7D-B0EC-F1298624D07E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4"/>
            <ac:spMk id="6150" creationId="{E5156365-6241-4F06-91D9-72ECF719C6EE}"/>
          </ac:spMkLst>
        </pc:spChg>
      </pc:sldChg>
      <pc:sldChg chg="del">
        <pc:chgData name="Damian Kurpiewski" userId="a6c40eeacb61fb23" providerId="LiveId" clId="{BA601B7A-37F3-403B-AD9F-A1CE8BEA16BD}" dt="2020-04-02T08:53:41.862" v="383" actId="47"/>
        <pc:sldMkLst>
          <pc:docMk/>
          <pc:sldMk cId="0" sldId="275"/>
        </pc:sldMkLst>
      </pc:sldChg>
      <pc:sldChg chg="modSp del">
        <pc:chgData name="Damian Kurpiewski" userId="a6c40eeacb61fb23" providerId="LiveId" clId="{BA601B7A-37F3-403B-AD9F-A1CE8BEA16BD}" dt="2020-04-02T09:16:30.290" v="1203" actId="47"/>
        <pc:sldMkLst>
          <pc:docMk/>
          <pc:sldMk cId="0" sldId="276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6"/>
            <ac:spMk id="6" creationId="{232BA508-4575-4F1C-A82D-70F1C6E87637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6"/>
            <ac:spMk id="8195" creationId="{B5E366EB-5086-4BC2-B680-A1A244B20B94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6"/>
            <ac:spMk id="8196" creationId="{0032A446-9686-484D-88AB-6147E8CF8208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6"/>
            <ac:spMk id="38914" creationId="{BE5272D9-ABD3-478A-B7FA-244BC75FC10D}"/>
          </ac:spMkLst>
        </pc:spChg>
      </pc:sldChg>
      <pc:sldChg chg="modSp del">
        <pc:chgData name="Damian Kurpiewski" userId="a6c40eeacb61fb23" providerId="LiveId" clId="{BA601B7A-37F3-403B-AD9F-A1CE8BEA16BD}" dt="2020-04-02T09:21:25.051" v="1249" actId="47"/>
        <pc:sldMkLst>
          <pc:docMk/>
          <pc:sldMk cId="0" sldId="277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7"/>
            <ac:spMk id="39938" creationId="{B2E94F53-7343-4CFC-9091-336C925AC23B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7"/>
            <ac:spMk id="39939" creationId="{1F7FDBE2-717D-45F2-8078-AE873C002AAB}"/>
          </ac:spMkLst>
        </pc:spChg>
      </pc:sldChg>
      <pc:sldChg chg="modSp del ord">
        <pc:chgData name="Damian Kurpiewski" userId="a6c40eeacb61fb23" providerId="LiveId" clId="{BA601B7A-37F3-403B-AD9F-A1CE8BEA16BD}" dt="2020-04-02T09:27:47.794" v="1362" actId="47"/>
        <pc:sldMkLst>
          <pc:docMk/>
          <pc:sldMk cId="0" sldId="278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8"/>
            <ac:spMk id="40962" creationId="{7E6962F3-C45F-43D6-98E0-A82BD5BA767C}"/>
          </ac:spMkLst>
        </pc:spChg>
      </pc:sldChg>
      <pc:sldChg chg="modSp del">
        <pc:chgData name="Damian Kurpiewski" userId="a6c40eeacb61fb23" providerId="LiveId" clId="{BA601B7A-37F3-403B-AD9F-A1CE8BEA16BD}" dt="2020-04-02T09:47:03.728" v="1848" actId="47"/>
        <pc:sldMkLst>
          <pc:docMk/>
          <pc:sldMk cId="0" sldId="279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9"/>
            <ac:spMk id="41987" creationId="{3453AD50-0AC4-4655-AD12-B15A7A3600CE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9"/>
            <ac:spMk id="41990" creationId="{A381E855-F12F-40B4-9EE1-2AB297E92952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9"/>
            <ac:spMk id="46082" creationId="{15F89EAA-37DA-4676-9CE0-2E0BAAD92FCD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9"/>
            <ac:spMk id="46084" creationId="{2B2924DC-7B35-453A-92BF-2389A5F30271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79"/>
            <ac:spMk id="46085" creationId="{9723A2DD-C8E3-4579-BBD1-DF427CF7020B}"/>
          </ac:spMkLst>
        </pc:spChg>
      </pc:sldChg>
      <pc:sldChg chg="modSp del">
        <pc:chgData name="Damian Kurpiewski" userId="a6c40eeacb61fb23" providerId="LiveId" clId="{BA601B7A-37F3-403B-AD9F-A1CE8BEA16BD}" dt="2020-04-02T09:31:21.926" v="1384" actId="47"/>
        <pc:sldMkLst>
          <pc:docMk/>
          <pc:sldMk cId="0" sldId="280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0"/>
            <ac:spMk id="43012" creationId="{232DCE4E-1E04-4F83-BF9D-8AD94F013C26}"/>
          </ac:spMkLst>
        </pc:spChg>
      </pc:sldChg>
      <pc:sldChg chg="modSp del">
        <pc:chgData name="Damian Kurpiewski" userId="a6c40eeacb61fb23" providerId="LiveId" clId="{BA601B7A-37F3-403B-AD9F-A1CE8BEA16BD}" dt="2020-04-02T09:31:24.005" v="1385" actId="47"/>
        <pc:sldMkLst>
          <pc:docMk/>
          <pc:sldMk cId="0" sldId="281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1"/>
            <ac:spMk id="44036" creationId="{051A150A-3F2A-443E-BA90-87AC93E2F789}"/>
          </ac:spMkLst>
        </pc:spChg>
      </pc:sldChg>
      <pc:sldChg chg="modSp del">
        <pc:chgData name="Damian Kurpiewski" userId="a6c40eeacb61fb23" providerId="LiveId" clId="{BA601B7A-37F3-403B-AD9F-A1CE8BEA16BD}" dt="2020-04-02T09:31:25.008" v="1386" actId="47"/>
        <pc:sldMkLst>
          <pc:docMk/>
          <pc:sldMk cId="0" sldId="282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2"/>
            <ac:spMk id="45060" creationId="{08F58987-FC8B-4F45-9A76-9D4AABD7236E}"/>
          </ac:spMkLst>
        </pc:spChg>
      </pc:sldChg>
      <pc:sldChg chg="modSp del">
        <pc:chgData name="Damian Kurpiewski" userId="a6c40eeacb61fb23" providerId="LiveId" clId="{BA601B7A-37F3-403B-AD9F-A1CE8BEA16BD}" dt="2020-04-02T09:28:20.095" v="1363" actId="47"/>
        <pc:sldMkLst>
          <pc:docMk/>
          <pc:sldMk cId="0" sldId="283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3"/>
            <ac:spMk id="46085" creationId="{502D8455-7425-46F8-9696-6FC3B0A5A684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3"/>
            <ac:spMk id="46086" creationId="{31B355B0-BA65-4CDF-9D60-AE69946DC488}"/>
          </ac:spMkLst>
        </pc:spChg>
      </pc:sldChg>
      <pc:sldChg chg="modSp del">
        <pc:chgData name="Damian Kurpiewski" userId="a6c40eeacb61fb23" providerId="LiveId" clId="{BA601B7A-37F3-403B-AD9F-A1CE8BEA16BD}" dt="2020-04-02T09:28:40.598" v="1364" actId="47"/>
        <pc:sldMkLst>
          <pc:docMk/>
          <pc:sldMk cId="0" sldId="284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4"/>
            <ac:spMk id="6" creationId="{04AFA824-6434-44BD-972E-62FD82230102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4"/>
            <ac:spMk id="47108" creationId="{E7FCD706-435C-4EC9-82A4-78A03629F2A8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4"/>
            <ac:spMk id="47111" creationId="{D76096C6-D796-47CA-9AA8-9AC71E69A275}"/>
          </ac:spMkLst>
        </pc:spChg>
      </pc:sldChg>
      <pc:sldChg chg="modSp del">
        <pc:chgData name="Damian Kurpiewski" userId="a6c40eeacb61fb23" providerId="LiveId" clId="{BA601B7A-37F3-403B-AD9F-A1CE8BEA16BD}" dt="2020-04-02T09:43:01.174" v="1736" actId="47"/>
        <pc:sldMkLst>
          <pc:docMk/>
          <pc:sldMk cId="0" sldId="285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5"/>
            <ac:spMk id="48132" creationId="{4D1123B3-B64B-45F2-8937-7220B8AD49AC}"/>
          </ac:spMkLst>
        </pc:spChg>
      </pc:sldChg>
      <pc:sldChg chg="modSp del mod">
        <pc:chgData name="Damian Kurpiewski" userId="a6c40eeacb61fb23" providerId="LiveId" clId="{BA601B7A-37F3-403B-AD9F-A1CE8BEA16BD}" dt="2020-04-02T09:17:10.238" v="1204" actId="47"/>
        <pc:sldMkLst>
          <pc:docMk/>
          <pc:sldMk cId="0" sldId="286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6"/>
            <ac:spMk id="10242" creationId="{7FF397E1-3622-4BF5-9D2C-C53979D4C40F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6"/>
            <ac:spMk id="49157" creationId="{0F37A15D-13D4-43A4-A9DD-D1FECEC175EB}"/>
          </ac:spMkLst>
        </pc:spChg>
      </pc:sldChg>
      <pc:sldChg chg="modSp del">
        <pc:chgData name="Damian Kurpiewski" userId="a6c40eeacb61fb23" providerId="LiveId" clId="{BA601B7A-37F3-403B-AD9F-A1CE8BEA16BD}" dt="2020-04-02T09:44:05.388" v="1746" actId="47"/>
        <pc:sldMkLst>
          <pc:docMk/>
          <pc:sldMk cId="0" sldId="287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7"/>
            <ac:spMk id="34818" creationId="{9E9B03F8-44C0-4684-9637-43CDD2D7C31A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7"/>
            <ac:spMk id="51205" creationId="{D409FE79-F5A9-4A0A-8402-6F61DEAF320B}"/>
          </ac:spMkLst>
        </pc:spChg>
      </pc:sldChg>
      <pc:sldChg chg="modSp del">
        <pc:chgData name="Damian Kurpiewski" userId="a6c40eeacb61fb23" providerId="LiveId" clId="{BA601B7A-37F3-403B-AD9F-A1CE8BEA16BD}" dt="2020-04-02T09:44:08.263" v="1747" actId="47"/>
        <pc:sldMkLst>
          <pc:docMk/>
          <pc:sldMk cId="0" sldId="288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8"/>
            <ac:spMk id="2" creationId="{932E3EB8-5454-4B9A-8993-70053F97B3A9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8"/>
            <ac:spMk id="3" creationId="{8C806697-FC5A-4ECB-B964-370E16B8DBC2}"/>
          </ac:spMkLst>
        </pc:spChg>
      </pc:sldChg>
      <pc:sldChg chg="modSp del">
        <pc:chgData name="Damian Kurpiewski" userId="a6c40eeacb61fb23" providerId="LiveId" clId="{BA601B7A-37F3-403B-AD9F-A1CE8BEA16BD}" dt="2020-04-02T09:44:11.917" v="1748" actId="47"/>
        <pc:sldMkLst>
          <pc:docMk/>
          <pc:sldMk cId="0" sldId="289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9"/>
            <ac:spMk id="2" creationId="{D4BFDD77-52B8-4B0F-BC60-1CCE00E38CF9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89"/>
            <ac:spMk id="3" creationId="{E0FA1CB9-0BFB-4E0F-AAC9-1DC8683F06AC}"/>
          </ac:spMkLst>
        </pc:spChg>
      </pc:sldChg>
      <pc:sldChg chg="modSp del">
        <pc:chgData name="Damian Kurpiewski" userId="a6c40eeacb61fb23" providerId="LiveId" clId="{BA601B7A-37F3-403B-AD9F-A1CE8BEA16BD}" dt="2020-04-02T09:44:16.137" v="1749" actId="47"/>
        <pc:sldMkLst>
          <pc:docMk/>
          <pc:sldMk cId="0" sldId="290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90"/>
            <ac:spMk id="2" creationId="{DE36E940-E4B0-42C3-80EA-E6DE85D4391B}"/>
          </ac:spMkLst>
        </pc:spChg>
      </pc:sldChg>
      <pc:sldChg chg="modSp del">
        <pc:chgData name="Damian Kurpiewski" userId="a6c40eeacb61fb23" providerId="LiveId" clId="{BA601B7A-37F3-403B-AD9F-A1CE8BEA16BD}" dt="2020-04-02T09:44:21.393" v="1750" actId="47"/>
        <pc:sldMkLst>
          <pc:docMk/>
          <pc:sldMk cId="0" sldId="291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91"/>
            <ac:spMk id="2" creationId="{03C768B5-CDED-4B5D-90B3-C550294A209E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91"/>
            <ac:spMk id="3" creationId="{7BE13D38-825F-4F3B-8192-F61C8A6CCD0A}"/>
          </ac:spMkLst>
        </pc:spChg>
      </pc:sldChg>
      <pc:sldChg chg="modSp del">
        <pc:chgData name="Damian Kurpiewski" userId="a6c40eeacb61fb23" providerId="LiveId" clId="{BA601B7A-37F3-403B-AD9F-A1CE8BEA16BD}" dt="2020-04-02T09:44:22.921" v="1751" actId="47"/>
        <pc:sldMkLst>
          <pc:docMk/>
          <pc:sldMk cId="0" sldId="292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92"/>
            <ac:spMk id="2" creationId="{139390B1-A3FF-4E5E-8F71-F542DC34584C}"/>
          </ac:spMkLst>
        </pc:spChg>
      </pc:sldChg>
      <pc:sldChg chg="modSp del">
        <pc:chgData name="Damian Kurpiewski" userId="a6c40eeacb61fb23" providerId="LiveId" clId="{BA601B7A-37F3-403B-AD9F-A1CE8BEA16BD}" dt="2020-04-02T09:44:24.308" v="1752" actId="47"/>
        <pc:sldMkLst>
          <pc:docMk/>
          <pc:sldMk cId="0" sldId="293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93"/>
            <ac:spMk id="2" creationId="{0B7E049C-064D-4427-A374-9EB98E9D1C5F}"/>
          </ac:spMkLst>
        </pc:spChg>
      </pc:sldChg>
      <pc:sldChg chg="modSp del">
        <pc:chgData name="Damian Kurpiewski" userId="a6c40eeacb61fb23" providerId="LiveId" clId="{BA601B7A-37F3-403B-AD9F-A1CE8BEA16BD}" dt="2020-04-02T09:44:31.742" v="1753" actId="47"/>
        <pc:sldMkLst>
          <pc:docMk/>
          <pc:sldMk cId="0" sldId="294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94"/>
            <ac:spMk id="41986" creationId="{3A5477AD-0CE8-4541-B3C1-4A50BE4679B4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94"/>
            <ac:spMk id="41988" creationId="{EE5DCD80-E6FD-414A-A5AC-23B33971456C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94"/>
            <ac:spMk id="41989" creationId="{E82EE970-99B5-4731-85A7-0C98CEA2A960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94"/>
            <ac:spMk id="41991" creationId="{57827370-EEA5-46FD-B473-64DED01CA346}"/>
          </ac:spMkLst>
        </pc:spChg>
        <pc:picChg chg="mod">
          <ac:chgData name="Damian Kurpiewski" userId="a6c40eeacb61fb23" providerId="LiveId" clId="{BA601B7A-37F3-403B-AD9F-A1CE8BEA16BD}" dt="2020-04-02T08:56:42.845" v="417"/>
          <ac:picMkLst>
            <pc:docMk/>
            <pc:sldMk cId="0" sldId="294"/>
            <ac:picMk id="41987" creationId="{2E7C4652-F6A7-46E3-AE23-4919BC501B33}"/>
          </ac:picMkLst>
        </pc:picChg>
        <pc:picChg chg="mod">
          <ac:chgData name="Damian Kurpiewski" userId="a6c40eeacb61fb23" providerId="LiveId" clId="{BA601B7A-37F3-403B-AD9F-A1CE8BEA16BD}" dt="2020-04-02T08:56:42.845" v="417"/>
          <ac:picMkLst>
            <pc:docMk/>
            <pc:sldMk cId="0" sldId="294"/>
            <ac:picMk id="41990" creationId="{7936A85D-5BCA-4E61-BC35-AE143D8BB57D}"/>
          </ac:picMkLst>
        </pc:picChg>
      </pc:sldChg>
      <pc:sldChg chg="modSp del">
        <pc:chgData name="Damian Kurpiewski" userId="a6c40eeacb61fb23" providerId="LiveId" clId="{BA601B7A-37F3-403B-AD9F-A1CE8BEA16BD}" dt="2020-04-02T09:47:52.553" v="1856" actId="47"/>
        <pc:sldMkLst>
          <pc:docMk/>
          <pc:sldMk cId="0" sldId="295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95"/>
            <ac:spMk id="3" creationId="{EFF65212-B9B1-40A1-BC30-052BB31CCBEA}"/>
          </ac:spMkLst>
        </pc:spChg>
      </pc:sldChg>
      <pc:sldChg chg="modSp del mod">
        <pc:chgData name="Damian Kurpiewski" userId="a6c40eeacb61fb23" providerId="LiveId" clId="{BA601B7A-37F3-403B-AD9F-A1CE8BEA16BD}" dt="2020-04-02T09:47:54.010" v="1857" actId="47"/>
        <pc:sldMkLst>
          <pc:docMk/>
          <pc:sldMk cId="0" sldId="296"/>
        </pc:sldMkLst>
        <pc:spChg chg="mod">
          <ac:chgData name="Damian Kurpiewski" userId="a6c40eeacb61fb23" providerId="LiveId" clId="{BA601B7A-37F3-403B-AD9F-A1CE8BEA16BD}" dt="2020-04-02T08:44:25.503" v="7" actId="27636"/>
          <ac:spMkLst>
            <pc:docMk/>
            <pc:sldMk cId="0" sldId="296"/>
            <ac:spMk id="48130" creationId="{5FCDEB18-9A30-4F24-A974-FA6B2572951E}"/>
          </ac:spMkLst>
        </pc:spChg>
        <pc:spChg chg="mod">
          <ac:chgData name="Damian Kurpiewski" userId="a6c40eeacb61fb23" providerId="LiveId" clId="{BA601B7A-37F3-403B-AD9F-A1CE8BEA16BD}" dt="2020-04-02T08:56:43.255" v="420" actId="27636"/>
          <ac:spMkLst>
            <pc:docMk/>
            <pc:sldMk cId="0" sldId="296"/>
            <ac:spMk id="48131" creationId="{B2CE9E71-ACFE-4CEF-834C-70AF602F1E2D}"/>
          </ac:spMkLst>
        </pc:spChg>
      </pc:sldChg>
      <pc:sldChg chg="modSp del mod">
        <pc:chgData name="Damian Kurpiewski" userId="a6c40eeacb61fb23" providerId="LiveId" clId="{BA601B7A-37F3-403B-AD9F-A1CE8BEA16BD}" dt="2020-04-02T09:47:55.690" v="1858" actId="47"/>
        <pc:sldMkLst>
          <pc:docMk/>
          <pc:sldMk cId="0" sldId="297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297"/>
            <ac:spMk id="49154" creationId="{ECB836BD-80BE-4968-88E2-6AD7D20A52D7}"/>
          </ac:spMkLst>
        </pc:spChg>
        <pc:spChg chg="mod">
          <ac:chgData name="Damian Kurpiewski" userId="a6c40eeacb61fb23" providerId="LiveId" clId="{BA601B7A-37F3-403B-AD9F-A1CE8BEA16BD}" dt="2020-04-02T08:44:25.524" v="8" actId="27636"/>
          <ac:spMkLst>
            <pc:docMk/>
            <pc:sldMk cId="0" sldId="297"/>
            <ac:spMk id="49155" creationId="{6B22929E-E6B9-494B-809B-DD2DB87BF1FD}"/>
          </ac:spMkLst>
        </pc:spChg>
      </pc:sldChg>
      <pc:sldChg chg="del">
        <pc:chgData name="Damian Kurpiewski" userId="a6c40eeacb61fb23" providerId="LiveId" clId="{BA601B7A-37F3-403B-AD9F-A1CE8BEA16BD}" dt="2020-04-02T09:47:56.760" v="1859" actId="47"/>
        <pc:sldMkLst>
          <pc:docMk/>
          <pc:sldMk cId="0" sldId="298"/>
        </pc:sldMkLst>
      </pc:sldChg>
      <pc:sldChg chg="del">
        <pc:chgData name="Damian Kurpiewski" userId="a6c40eeacb61fb23" providerId="LiveId" clId="{BA601B7A-37F3-403B-AD9F-A1CE8BEA16BD}" dt="2020-04-02T09:47:57.463" v="1860" actId="47"/>
        <pc:sldMkLst>
          <pc:docMk/>
          <pc:sldMk cId="0" sldId="299"/>
        </pc:sldMkLst>
      </pc:sldChg>
      <pc:sldChg chg="del">
        <pc:chgData name="Damian Kurpiewski" userId="a6c40eeacb61fb23" providerId="LiveId" clId="{BA601B7A-37F3-403B-AD9F-A1CE8BEA16BD}" dt="2020-04-02T09:47:58.358" v="1861" actId="47"/>
        <pc:sldMkLst>
          <pc:docMk/>
          <pc:sldMk cId="0" sldId="300"/>
        </pc:sldMkLst>
      </pc:sldChg>
      <pc:sldChg chg="modSp del mod">
        <pc:chgData name="Damian Kurpiewski" userId="a6c40eeacb61fb23" providerId="LiveId" clId="{BA601B7A-37F3-403B-AD9F-A1CE8BEA16BD}" dt="2020-04-02T09:47:59.152" v="1862" actId="47"/>
        <pc:sldMkLst>
          <pc:docMk/>
          <pc:sldMk cId="0" sldId="301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01"/>
            <ac:spMk id="3" creationId="{52D13796-BDB1-4ECC-958C-BD50C40746B3}"/>
          </ac:spMkLst>
        </pc:spChg>
      </pc:sldChg>
      <pc:sldChg chg="modSp del">
        <pc:chgData name="Damian Kurpiewski" userId="a6c40eeacb61fb23" providerId="LiveId" clId="{BA601B7A-37F3-403B-AD9F-A1CE8BEA16BD}" dt="2020-04-02T09:48:00.837" v="1863" actId="47"/>
        <pc:sldMkLst>
          <pc:docMk/>
          <pc:sldMk cId="0" sldId="302"/>
        </pc:sldMkLst>
        <pc:picChg chg="mod">
          <ac:chgData name="Damian Kurpiewski" userId="a6c40eeacb61fb23" providerId="LiveId" clId="{BA601B7A-37F3-403B-AD9F-A1CE8BEA16BD}" dt="2020-04-02T08:56:42.845" v="417"/>
          <ac:picMkLst>
            <pc:docMk/>
            <pc:sldMk cId="0" sldId="302"/>
            <ac:picMk id="54275" creationId="{00F12CFB-B6F2-481C-BD9B-40816C0EDD99}"/>
          </ac:picMkLst>
        </pc:picChg>
      </pc:sldChg>
      <pc:sldChg chg="modSp del mod">
        <pc:chgData name="Damian Kurpiewski" userId="a6c40eeacb61fb23" providerId="LiveId" clId="{BA601B7A-37F3-403B-AD9F-A1CE8BEA16BD}" dt="2020-04-02T09:48:02.058" v="1864" actId="47"/>
        <pc:sldMkLst>
          <pc:docMk/>
          <pc:sldMk cId="0" sldId="303"/>
        </pc:sldMkLst>
        <pc:spChg chg="mod">
          <ac:chgData name="Damian Kurpiewski" userId="a6c40eeacb61fb23" providerId="LiveId" clId="{BA601B7A-37F3-403B-AD9F-A1CE8BEA16BD}" dt="2020-04-02T08:56:43.315" v="421" actId="27636"/>
          <ac:spMkLst>
            <pc:docMk/>
            <pc:sldMk cId="0" sldId="303"/>
            <ac:spMk id="3" creationId="{C78F92C4-E54E-4769-A299-88B96601CFAD}"/>
          </ac:spMkLst>
        </pc:spChg>
      </pc:sldChg>
      <pc:sldChg chg="modSp del">
        <pc:chgData name="Damian Kurpiewski" userId="a6c40eeacb61fb23" providerId="LiveId" clId="{BA601B7A-37F3-403B-AD9F-A1CE8BEA16BD}" dt="2020-04-02T09:48:02.893" v="1865" actId="47"/>
        <pc:sldMkLst>
          <pc:docMk/>
          <pc:sldMk cId="0" sldId="304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04"/>
            <ac:spMk id="56322" creationId="{0F299367-EA0C-4A79-9CBF-CB07B19289D6}"/>
          </ac:spMkLst>
        </pc:spChg>
      </pc:sldChg>
      <pc:sldChg chg="modSp del mod">
        <pc:chgData name="Damian Kurpiewski" userId="a6c40eeacb61fb23" providerId="LiveId" clId="{BA601B7A-37F3-403B-AD9F-A1CE8BEA16BD}" dt="2020-04-02T09:48:03.612" v="1866" actId="47"/>
        <pc:sldMkLst>
          <pc:docMk/>
          <pc:sldMk cId="0" sldId="305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05"/>
            <ac:spMk id="3" creationId="{39C93743-9D84-4808-B006-C2A28BA0D25A}"/>
          </ac:spMkLst>
        </pc:spChg>
      </pc:sldChg>
      <pc:sldChg chg="modSp del">
        <pc:chgData name="Damian Kurpiewski" userId="a6c40eeacb61fb23" providerId="LiveId" clId="{BA601B7A-37F3-403B-AD9F-A1CE8BEA16BD}" dt="2020-04-02T09:48:04.609" v="1867" actId="47"/>
        <pc:sldMkLst>
          <pc:docMk/>
          <pc:sldMk cId="0" sldId="306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06"/>
            <ac:spMk id="3" creationId="{6490D93E-C831-4AB7-BD0E-F2A26A2F1113}"/>
          </ac:spMkLst>
        </pc:spChg>
      </pc:sldChg>
      <pc:sldChg chg="modSp del mod">
        <pc:chgData name="Damian Kurpiewski" userId="a6c40eeacb61fb23" providerId="LiveId" clId="{BA601B7A-37F3-403B-AD9F-A1CE8BEA16BD}" dt="2020-04-02T09:48:05.653" v="1868" actId="47"/>
        <pc:sldMkLst>
          <pc:docMk/>
          <pc:sldMk cId="0" sldId="307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07"/>
            <ac:spMk id="3" creationId="{2A17B8C0-5036-405B-9321-FEF6CEE9654F}"/>
          </ac:spMkLst>
        </pc:spChg>
      </pc:sldChg>
      <pc:sldChg chg="modSp del">
        <pc:chgData name="Damian Kurpiewski" userId="a6c40eeacb61fb23" providerId="LiveId" clId="{BA601B7A-37F3-403B-AD9F-A1CE8BEA16BD}" dt="2020-04-02T09:48:06.789" v="1869" actId="47"/>
        <pc:sldMkLst>
          <pc:docMk/>
          <pc:sldMk cId="0" sldId="308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08"/>
            <ac:spMk id="3" creationId="{9CCD66F0-259F-4477-98C3-376DFF7DDFF7}"/>
          </ac:spMkLst>
        </pc:spChg>
      </pc:sldChg>
      <pc:sldChg chg="modSp del">
        <pc:chgData name="Damian Kurpiewski" userId="a6c40eeacb61fb23" providerId="LiveId" clId="{BA601B7A-37F3-403B-AD9F-A1CE8BEA16BD}" dt="2020-04-02T09:48:07.458" v="1870" actId="47"/>
        <pc:sldMkLst>
          <pc:docMk/>
          <pc:sldMk cId="0" sldId="309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09"/>
            <ac:spMk id="61442" creationId="{170596D3-0340-4271-AC3A-62F331B0E530}"/>
          </ac:spMkLst>
        </pc:spChg>
      </pc:sldChg>
      <pc:sldChg chg="modSp del mod">
        <pc:chgData name="Damian Kurpiewski" userId="a6c40eeacb61fb23" providerId="LiveId" clId="{BA601B7A-37F3-403B-AD9F-A1CE8BEA16BD}" dt="2020-04-02T09:48:08.295" v="1871" actId="47"/>
        <pc:sldMkLst>
          <pc:docMk/>
          <pc:sldMk cId="0" sldId="310"/>
        </pc:sldMkLst>
        <pc:spChg chg="mod">
          <ac:chgData name="Damian Kurpiewski" userId="a6c40eeacb61fb23" providerId="LiveId" clId="{BA601B7A-37F3-403B-AD9F-A1CE8BEA16BD}" dt="2020-04-02T08:56:43.382" v="423" actId="27636"/>
          <ac:spMkLst>
            <pc:docMk/>
            <pc:sldMk cId="0" sldId="310"/>
            <ac:spMk id="62466" creationId="{EC9DD69E-FF4B-4659-AE08-CE9771BB981A}"/>
          </ac:spMkLst>
        </pc:spChg>
        <pc:spChg chg="mod">
          <ac:chgData name="Damian Kurpiewski" userId="a6c40eeacb61fb23" providerId="LiveId" clId="{BA601B7A-37F3-403B-AD9F-A1CE8BEA16BD}" dt="2020-04-02T08:56:43.380" v="422" actId="27636"/>
          <ac:spMkLst>
            <pc:docMk/>
            <pc:sldMk cId="0" sldId="310"/>
            <ac:spMk id="62467" creationId="{B9CCBF69-D427-4661-AC9E-E5DAD2225AAF}"/>
          </ac:spMkLst>
        </pc:spChg>
      </pc:sldChg>
      <pc:sldChg chg="modSp del">
        <pc:chgData name="Damian Kurpiewski" userId="a6c40eeacb61fb23" providerId="LiveId" clId="{BA601B7A-37F3-403B-AD9F-A1CE8BEA16BD}" dt="2020-04-02T09:48:09.122" v="1872" actId="47"/>
        <pc:sldMkLst>
          <pc:docMk/>
          <pc:sldMk cId="0" sldId="311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11"/>
            <ac:spMk id="3" creationId="{904F6A71-96B5-4DF8-BF09-76FD89AB0967}"/>
          </ac:spMkLst>
        </pc:spChg>
      </pc:sldChg>
      <pc:sldChg chg="modSp del mod">
        <pc:chgData name="Damian Kurpiewski" userId="a6c40eeacb61fb23" providerId="LiveId" clId="{BA601B7A-37F3-403B-AD9F-A1CE8BEA16BD}" dt="2020-04-02T09:48:09.917" v="1873" actId="47"/>
        <pc:sldMkLst>
          <pc:docMk/>
          <pc:sldMk cId="0" sldId="312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12"/>
            <ac:spMk id="3" creationId="{1E2A099C-50C0-4A30-9AF6-7767D91993FA}"/>
          </ac:spMkLst>
        </pc:spChg>
      </pc:sldChg>
      <pc:sldChg chg="modSp del">
        <pc:chgData name="Damian Kurpiewski" userId="a6c40eeacb61fb23" providerId="LiveId" clId="{BA601B7A-37F3-403B-AD9F-A1CE8BEA16BD}" dt="2020-04-02T09:55:28.258" v="1953" actId="47"/>
        <pc:sldMkLst>
          <pc:docMk/>
          <pc:sldMk cId="0" sldId="313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13"/>
            <ac:spMk id="43011" creationId="{CBB62903-27BF-447D-B886-DE84AEF4E405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13"/>
            <ac:spMk id="43013" creationId="{A4EBF7B0-0D1C-42E1-A9B5-31112F306B88}"/>
          </ac:spMkLst>
        </pc:spChg>
        <pc:picChg chg="mod">
          <ac:chgData name="Damian Kurpiewski" userId="a6c40eeacb61fb23" providerId="LiveId" clId="{BA601B7A-37F3-403B-AD9F-A1CE8BEA16BD}" dt="2020-04-02T08:56:42.845" v="417"/>
          <ac:picMkLst>
            <pc:docMk/>
            <pc:sldMk cId="0" sldId="313"/>
            <ac:picMk id="43012" creationId="{B4E980F0-378E-4981-9854-66633A630A27}"/>
          </ac:picMkLst>
        </pc:picChg>
      </pc:sldChg>
      <pc:sldChg chg="modSp del">
        <pc:chgData name="Damian Kurpiewski" userId="a6c40eeacb61fb23" providerId="LiveId" clId="{BA601B7A-37F3-403B-AD9F-A1CE8BEA16BD}" dt="2020-04-02T10:02:06.177" v="2049" actId="47"/>
        <pc:sldMkLst>
          <pc:docMk/>
          <pc:sldMk cId="0" sldId="314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14"/>
            <ac:spMk id="44035" creationId="{989BCA13-E188-448C-A3B6-777504F0465E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14"/>
            <ac:spMk id="44036" creationId="{D5630E7A-65B4-40EA-B748-D77073969CF4}"/>
          </ac:spMkLst>
        </pc:spChg>
      </pc:sldChg>
      <pc:sldChg chg="modSp del">
        <pc:chgData name="Damian Kurpiewski" userId="a6c40eeacb61fb23" providerId="LiveId" clId="{BA601B7A-37F3-403B-AD9F-A1CE8BEA16BD}" dt="2020-04-02T10:03:13.990" v="2136" actId="47"/>
        <pc:sldMkLst>
          <pc:docMk/>
          <pc:sldMk cId="0" sldId="315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15"/>
            <ac:spMk id="3" creationId="{02486EC5-63B7-4966-B1AA-6236A60C6D90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15"/>
            <ac:spMk id="45060" creationId="{9D7CD467-2053-4F45-BB60-DC691106C763}"/>
          </ac:spMkLst>
        </pc:spChg>
      </pc:sldChg>
      <pc:sldChg chg="modSp del">
        <pc:chgData name="Damian Kurpiewski" userId="a6c40eeacb61fb23" providerId="LiveId" clId="{BA601B7A-37F3-403B-AD9F-A1CE8BEA16BD}" dt="2020-04-02T09:31:18.978" v="1382" actId="47"/>
        <pc:sldMkLst>
          <pc:docMk/>
          <pc:sldMk cId="0" sldId="317"/>
        </pc:sld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17"/>
            <ac:spMk id="20483" creationId="{86707609-62ED-4C72-8F31-8C8E0046C468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k cId="0" sldId="317"/>
            <ac:spMk id="20484" creationId="{7A7E4E84-E572-4DA1-9296-EE016FD5E0B4}"/>
          </ac:spMkLst>
        </pc:spChg>
      </pc:sldChg>
      <pc:sldChg chg="modSp del mod">
        <pc:chgData name="Damian Kurpiewski" userId="a6c40eeacb61fb23" providerId="LiveId" clId="{BA601B7A-37F3-403B-AD9F-A1CE8BEA16BD}" dt="2020-04-02T08:53:36.274" v="382" actId="47"/>
        <pc:sldMkLst>
          <pc:docMk/>
          <pc:sldMk cId="2686350415" sldId="318"/>
        </pc:sldMkLst>
        <pc:spChg chg="mod">
          <ac:chgData name="Damian Kurpiewski" userId="a6c40eeacb61fb23" providerId="LiveId" clId="{BA601B7A-37F3-403B-AD9F-A1CE8BEA16BD}" dt="2020-04-02T08:45:50.983" v="24" actId="27636"/>
          <ac:spMkLst>
            <pc:docMk/>
            <pc:sldMk cId="2686350415" sldId="318"/>
            <ac:spMk id="3" creationId="{2875AACF-82E9-4279-B082-1C5EA548C691}"/>
          </ac:spMkLst>
        </pc:spChg>
        <pc:spChg chg="mod">
          <ac:chgData name="Damian Kurpiewski" userId="a6c40eeacb61fb23" providerId="LiveId" clId="{BA601B7A-37F3-403B-AD9F-A1CE8BEA16BD}" dt="2020-04-02T08:45:50.976" v="23" actId="27636"/>
          <ac:spMkLst>
            <pc:docMk/>
            <pc:sldMk cId="2686350415" sldId="318"/>
            <ac:spMk id="4" creationId="{44196977-A01C-4986-85F8-7726A531F31C}"/>
          </ac:spMkLst>
        </pc:spChg>
      </pc:sldChg>
      <pc:sldChg chg="modSp add del mod">
        <pc:chgData name="Damian Kurpiewski" userId="a6c40eeacb61fb23" providerId="LiveId" clId="{BA601B7A-37F3-403B-AD9F-A1CE8BEA16BD}" dt="2020-04-02T08:49:12.207" v="82" actId="47"/>
        <pc:sldMkLst>
          <pc:docMk/>
          <pc:sldMk cId="1613539022" sldId="319"/>
        </pc:sldMkLst>
        <pc:spChg chg="mod">
          <ac:chgData name="Damian Kurpiewski" userId="a6c40eeacb61fb23" providerId="LiveId" clId="{BA601B7A-37F3-403B-AD9F-A1CE8BEA16BD}" dt="2020-04-02T08:48:44.520" v="65" actId="20577"/>
          <ac:spMkLst>
            <pc:docMk/>
            <pc:sldMk cId="1613539022" sldId="319"/>
            <ac:spMk id="2" creationId="{062C2307-84C2-4286-B8B3-E2C70F763A0E}"/>
          </ac:spMkLst>
        </pc:spChg>
      </pc:sldChg>
      <pc:sldChg chg="modSp add mod">
        <pc:chgData name="Damian Kurpiewski" userId="a6c40eeacb61fb23" providerId="LiveId" clId="{BA601B7A-37F3-403B-AD9F-A1CE8BEA16BD}" dt="2020-04-02T08:56:43.213" v="419" actId="27636"/>
        <pc:sldMkLst>
          <pc:docMk/>
          <pc:sldMk cId="518885271" sldId="320"/>
        </pc:sldMkLst>
        <pc:spChg chg="mod">
          <ac:chgData name="Damian Kurpiewski" userId="a6c40eeacb61fb23" providerId="LiveId" clId="{BA601B7A-37F3-403B-AD9F-A1CE8BEA16BD}" dt="2020-04-02T08:49:07.249" v="81" actId="20577"/>
          <ac:spMkLst>
            <pc:docMk/>
            <pc:sldMk cId="518885271" sldId="320"/>
            <ac:spMk id="2" creationId="{FC80F0FF-472D-48AA-8D33-DFB6C250470D}"/>
          </ac:spMkLst>
        </pc:spChg>
        <pc:spChg chg="mod">
          <ac:chgData name="Damian Kurpiewski" userId="a6c40eeacb61fb23" providerId="LiveId" clId="{BA601B7A-37F3-403B-AD9F-A1CE8BEA16BD}" dt="2020-04-02T08:49:19.101" v="92" actId="20577"/>
          <ac:spMkLst>
            <pc:docMk/>
            <pc:sldMk cId="518885271" sldId="320"/>
            <ac:spMk id="3" creationId="{865E9353-D67C-4485-96D7-56F82B92FF9F}"/>
          </ac:spMkLst>
        </pc:spChg>
        <pc:spChg chg="mod">
          <ac:chgData name="Damian Kurpiewski" userId="a6c40eeacb61fb23" providerId="LiveId" clId="{BA601B7A-37F3-403B-AD9F-A1CE8BEA16BD}" dt="2020-04-02T08:56:43.208" v="418" actId="27636"/>
          <ac:spMkLst>
            <pc:docMk/>
            <pc:sldMk cId="518885271" sldId="320"/>
            <ac:spMk id="4" creationId="{EEF1A794-0EA0-4295-83AC-5166DA14D65B}"/>
          </ac:spMkLst>
        </pc:spChg>
        <pc:spChg chg="mod">
          <ac:chgData name="Damian Kurpiewski" userId="a6c40eeacb61fb23" providerId="LiveId" clId="{BA601B7A-37F3-403B-AD9F-A1CE8BEA16BD}" dt="2020-04-02T08:49:22.486" v="101" actId="20577"/>
          <ac:spMkLst>
            <pc:docMk/>
            <pc:sldMk cId="518885271" sldId="320"/>
            <ac:spMk id="5" creationId="{A5A15F55-1570-4C7B-B479-956A92364F3B}"/>
          </ac:spMkLst>
        </pc:spChg>
        <pc:spChg chg="mod">
          <ac:chgData name="Damian Kurpiewski" userId="a6c40eeacb61fb23" providerId="LiveId" clId="{BA601B7A-37F3-403B-AD9F-A1CE8BEA16BD}" dt="2020-04-02T08:56:43.213" v="419" actId="27636"/>
          <ac:spMkLst>
            <pc:docMk/>
            <pc:sldMk cId="518885271" sldId="320"/>
            <ac:spMk id="6" creationId="{E32256CA-62A0-4732-8836-4E3D3102E964}"/>
          </ac:spMkLst>
        </pc:spChg>
      </pc:sldChg>
      <pc:sldChg chg="addSp delSp modSp add mod setBg delDesignElem">
        <pc:chgData name="Damian Kurpiewski" userId="a6c40eeacb61fb23" providerId="LiveId" clId="{BA601B7A-37F3-403B-AD9F-A1CE8BEA16BD}" dt="2020-04-02T09:00:04.083" v="610" actId="207"/>
        <pc:sldMkLst>
          <pc:docMk/>
          <pc:sldMk cId="1740820585" sldId="321"/>
        </pc:sldMkLst>
        <pc:spChg chg="mod">
          <ac:chgData name="Damian Kurpiewski" userId="a6c40eeacb61fb23" providerId="LiveId" clId="{BA601B7A-37F3-403B-AD9F-A1CE8BEA16BD}" dt="2020-04-02T08:57:45.260" v="426" actId="26606"/>
          <ac:spMkLst>
            <pc:docMk/>
            <pc:sldMk cId="1740820585" sldId="321"/>
            <ac:spMk id="2" creationId="{FE28C268-4932-4964-B517-9BD71944AEBC}"/>
          </ac:spMkLst>
        </pc:spChg>
        <pc:spChg chg="mod">
          <ac:chgData name="Damian Kurpiewski" userId="a6c40eeacb61fb23" providerId="LiveId" clId="{BA601B7A-37F3-403B-AD9F-A1CE8BEA16BD}" dt="2020-04-02T09:00:04.083" v="610" actId="207"/>
          <ac:spMkLst>
            <pc:docMk/>
            <pc:sldMk cId="1740820585" sldId="321"/>
            <ac:spMk id="3" creationId="{9764C1FE-5119-40A2-A64B-1F6DD41C0BF0}"/>
          </ac:spMkLst>
        </pc:spChg>
        <pc:spChg chg="mod">
          <ac:chgData name="Damian Kurpiewski" userId="a6c40eeacb61fb23" providerId="LiveId" clId="{BA601B7A-37F3-403B-AD9F-A1CE8BEA16BD}" dt="2020-04-02T08:57:45.260" v="426" actId="26606"/>
          <ac:spMkLst>
            <pc:docMk/>
            <pc:sldMk cId="1740820585" sldId="321"/>
            <ac:spMk id="4" creationId="{EC57654F-CB5E-47D2-85F9-68207C057B82}"/>
          </ac:spMkLst>
        </pc:spChg>
        <pc:spChg chg="add del mod">
          <ac:chgData name="Damian Kurpiewski" userId="a6c40eeacb61fb23" providerId="LiveId" clId="{BA601B7A-37F3-403B-AD9F-A1CE8BEA16BD}" dt="2020-04-02T08:56:42.845" v="417"/>
          <ac:spMkLst>
            <pc:docMk/>
            <pc:sldMk cId="1740820585" sldId="321"/>
            <ac:spMk id="6" creationId="{3C06EAFD-0C69-4B3B-BEA7-E7E11DDF9C43}"/>
          </ac:spMkLst>
        </pc:spChg>
        <pc:spChg chg="add del mod">
          <ac:chgData name="Damian Kurpiewski" userId="a6c40eeacb61fb23" providerId="LiveId" clId="{BA601B7A-37F3-403B-AD9F-A1CE8BEA16BD}" dt="2020-04-02T08:56:42.845" v="417"/>
          <ac:spMkLst>
            <pc:docMk/>
            <pc:sldMk cId="1740820585" sldId="321"/>
            <ac:spMk id="7" creationId="{A4066C89-42FB-4624-9AFE-3A31B36491B5}"/>
          </ac:spMkLst>
        </pc:spChg>
        <pc:spChg chg="add del mod">
          <ac:chgData name="Damian Kurpiewski" userId="a6c40eeacb61fb23" providerId="LiveId" clId="{BA601B7A-37F3-403B-AD9F-A1CE8BEA16BD}" dt="2020-04-02T08:56:42.845" v="417"/>
          <ac:spMkLst>
            <pc:docMk/>
            <pc:sldMk cId="1740820585" sldId="321"/>
            <ac:spMk id="8" creationId="{2DED9084-49DA-4911-ACB7-5F9E4DEFA039}"/>
          </ac:spMkLst>
        </pc:spChg>
        <pc:spChg chg="add del">
          <ac:chgData name="Damian Kurpiewski" userId="a6c40eeacb61fb23" providerId="LiveId" clId="{BA601B7A-37F3-403B-AD9F-A1CE8BEA16BD}" dt="2020-04-02T08:55:37.564" v="405" actId="26606"/>
          <ac:spMkLst>
            <pc:docMk/>
            <pc:sldMk cId="1740820585" sldId="321"/>
            <ac:spMk id="9" creationId="{5118BA95-03E7-41B7-B442-0AF8C0A7FF68}"/>
          </ac:spMkLst>
        </pc:spChg>
        <pc:spChg chg="add del">
          <ac:chgData name="Damian Kurpiewski" userId="a6c40eeacb61fb23" providerId="LiveId" clId="{BA601B7A-37F3-403B-AD9F-A1CE8BEA16BD}" dt="2020-04-02T08:57:45.320" v="427" actId="26606"/>
          <ac:spMkLst>
            <pc:docMk/>
            <pc:sldMk cId="1740820585" sldId="321"/>
            <ac:spMk id="10" creationId="{3C06EAFD-0C69-4B3B-BEA7-E7E11DDF9C43}"/>
          </ac:spMkLst>
        </pc:spChg>
        <pc:spChg chg="add del">
          <ac:chgData name="Damian Kurpiewski" userId="a6c40eeacb61fb23" providerId="LiveId" clId="{BA601B7A-37F3-403B-AD9F-A1CE8BEA16BD}" dt="2020-04-02T08:57:45.320" v="427" actId="26606"/>
          <ac:spMkLst>
            <pc:docMk/>
            <pc:sldMk cId="1740820585" sldId="321"/>
            <ac:spMk id="12" creationId="{A4066C89-42FB-4624-9AFE-3A31B36491B5}"/>
          </ac:spMkLst>
        </pc:spChg>
        <pc:spChg chg="add del mod">
          <ac:chgData name="Damian Kurpiewski" userId="a6c40eeacb61fb23" providerId="LiveId" clId="{BA601B7A-37F3-403B-AD9F-A1CE8BEA16BD}" dt="2020-04-02T08:56:42.845" v="417"/>
          <ac:spMkLst>
            <pc:docMk/>
            <pc:sldMk cId="1740820585" sldId="321"/>
            <ac:spMk id="13" creationId="{BA218FBC-B2D6-48CA-9289-C4110162EDAD}"/>
          </ac:spMkLst>
        </pc:spChg>
        <pc:spChg chg="add del">
          <ac:chgData name="Damian Kurpiewski" userId="a6c40eeacb61fb23" providerId="LiveId" clId="{BA601B7A-37F3-403B-AD9F-A1CE8BEA16BD}" dt="2020-04-02T08:57:45.320" v="427" actId="26606"/>
          <ac:spMkLst>
            <pc:docMk/>
            <pc:sldMk cId="1740820585" sldId="321"/>
            <ac:spMk id="14" creationId="{BA218FBC-B2D6-48CA-9289-C4110162EDAD}"/>
          </ac:spMkLst>
        </pc:spChg>
        <pc:spChg chg="add del">
          <ac:chgData name="Damian Kurpiewski" userId="a6c40eeacb61fb23" providerId="LiveId" clId="{BA601B7A-37F3-403B-AD9F-A1CE8BEA16BD}" dt="2020-04-02T08:55:37.564" v="405" actId="26606"/>
          <ac:spMkLst>
            <pc:docMk/>
            <pc:sldMk cId="1740820585" sldId="321"/>
            <ac:spMk id="15" creationId="{AD9B3EAD-A2B3-42C4-927C-3455E3E69EE6}"/>
          </ac:spMkLst>
        </pc:spChg>
        <pc:spChg chg="add del">
          <ac:chgData name="Damian Kurpiewski" userId="a6c40eeacb61fb23" providerId="LiveId" clId="{BA601B7A-37F3-403B-AD9F-A1CE8BEA16BD}" dt="2020-04-02T08:57:45.320" v="427" actId="26606"/>
          <ac:spMkLst>
            <pc:docMk/>
            <pc:sldMk cId="1740820585" sldId="321"/>
            <ac:spMk id="16" creationId="{2DED9084-49DA-4911-ACB7-5F9E4DEFA039}"/>
          </ac:spMkLst>
        </pc:spChg>
        <pc:spChg chg="add del">
          <ac:chgData name="Damian Kurpiewski" userId="a6c40eeacb61fb23" providerId="LiveId" clId="{BA601B7A-37F3-403B-AD9F-A1CE8BEA16BD}" dt="2020-04-02T08:56:01.174" v="414" actId="26606"/>
          <ac:spMkLst>
            <pc:docMk/>
            <pc:sldMk cId="1740820585" sldId="321"/>
            <ac:spMk id="17" creationId="{49B7FFA5-14CB-4A4F-9BCC-CA3AA5D9D276}"/>
          </ac:spMkLst>
        </pc:spChg>
        <pc:spChg chg="add del">
          <ac:chgData name="Damian Kurpiewski" userId="a6c40eeacb61fb23" providerId="LiveId" clId="{BA601B7A-37F3-403B-AD9F-A1CE8BEA16BD}" dt="2020-04-02T08:56:01.174" v="414" actId="26606"/>
          <ac:spMkLst>
            <pc:docMk/>
            <pc:sldMk cId="1740820585" sldId="321"/>
            <ac:spMk id="18" creationId="{E009DD9B-5EE2-4C0D-8B2B-351C8C102205}"/>
          </ac:spMkLst>
        </pc:spChg>
        <pc:spChg chg="add del">
          <ac:chgData name="Damian Kurpiewski" userId="a6c40eeacb61fb23" providerId="LiveId" clId="{BA601B7A-37F3-403B-AD9F-A1CE8BEA16BD}" dt="2020-04-02T08:56:01.174" v="414" actId="26606"/>
          <ac:spMkLst>
            <pc:docMk/>
            <pc:sldMk cId="1740820585" sldId="321"/>
            <ac:spMk id="19" creationId="{04E48745-7512-4EC2-9E20-9092D12150CA}"/>
          </ac:spMkLst>
        </pc:spChg>
        <pc:spChg chg="add del">
          <ac:chgData name="Damian Kurpiewski" userId="a6c40eeacb61fb23" providerId="LiveId" clId="{BA601B7A-37F3-403B-AD9F-A1CE8BEA16BD}" dt="2020-04-02T08:56:01.174" v="414" actId="26606"/>
          <ac:spMkLst>
            <pc:docMk/>
            <pc:sldMk cId="1740820585" sldId="321"/>
            <ac:spMk id="20" creationId="{E720DB99-7745-4E75-9D96-AAB6D55C531E}"/>
          </ac:spMkLst>
        </pc:spChg>
        <pc:spChg chg="add del">
          <ac:chgData name="Damian Kurpiewski" userId="a6c40eeacb61fb23" providerId="LiveId" clId="{BA601B7A-37F3-403B-AD9F-A1CE8BEA16BD}" dt="2020-04-02T08:56:01.174" v="414" actId="26606"/>
          <ac:spMkLst>
            <pc:docMk/>
            <pc:sldMk cId="1740820585" sldId="321"/>
            <ac:spMk id="21" creationId="{D68803C4-E159-4360-B7BB-74205C8F782D}"/>
          </ac:spMkLst>
        </pc:spChg>
        <pc:spChg chg="add del">
          <ac:chgData name="Damian Kurpiewski" userId="a6c40eeacb61fb23" providerId="LiveId" clId="{BA601B7A-37F3-403B-AD9F-A1CE8BEA16BD}" dt="2020-04-02T08:56:01.174" v="414" actId="26606"/>
          <ac:spMkLst>
            <pc:docMk/>
            <pc:sldMk cId="1740820585" sldId="321"/>
            <ac:spMk id="22" creationId="{504B0465-3B07-49BF-BEA7-D81476246293}"/>
          </ac:spMkLst>
        </pc:spChg>
        <pc:spChg chg="add del">
          <ac:chgData name="Damian Kurpiewski" userId="a6c40eeacb61fb23" providerId="LiveId" clId="{BA601B7A-37F3-403B-AD9F-A1CE8BEA16BD}" dt="2020-04-02T08:57:45.260" v="426" actId="26606"/>
          <ac:spMkLst>
            <pc:docMk/>
            <pc:sldMk cId="1740820585" sldId="321"/>
            <ac:spMk id="26" creationId="{5118BA95-03E7-41B7-B442-0AF8C0A7FF68}"/>
          </ac:spMkLst>
        </pc:spChg>
        <pc:spChg chg="add del">
          <ac:chgData name="Damian Kurpiewski" userId="a6c40eeacb61fb23" providerId="LiveId" clId="{BA601B7A-37F3-403B-AD9F-A1CE8BEA16BD}" dt="2020-04-02T08:57:45.260" v="426" actId="26606"/>
          <ac:spMkLst>
            <pc:docMk/>
            <pc:sldMk cId="1740820585" sldId="321"/>
            <ac:spMk id="27" creationId="{AD9B3EAD-A2B3-42C4-927C-3455E3E69EE6}"/>
          </ac:spMkLst>
        </pc:spChg>
        <pc:spChg chg="add">
          <ac:chgData name="Damian Kurpiewski" userId="a6c40eeacb61fb23" providerId="LiveId" clId="{BA601B7A-37F3-403B-AD9F-A1CE8BEA16BD}" dt="2020-04-02T08:57:45.320" v="427" actId="26606"/>
          <ac:spMkLst>
            <pc:docMk/>
            <pc:sldMk cId="1740820585" sldId="321"/>
            <ac:spMk id="29" creationId="{3C06EAFD-0C69-4B3B-BEA7-E7E11DDF9C43}"/>
          </ac:spMkLst>
        </pc:spChg>
        <pc:spChg chg="add">
          <ac:chgData name="Damian Kurpiewski" userId="a6c40eeacb61fb23" providerId="LiveId" clId="{BA601B7A-37F3-403B-AD9F-A1CE8BEA16BD}" dt="2020-04-02T08:57:45.320" v="427" actId="26606"/>
          <ac:spMkLst>
            <pc:docMk/>
            <pc:sldMk cId="1740820585" sldId="321"/>
            <ac:spMk id="30" creationId="{A4066C89-42FB-4624-9AFE-3A31B36491B5}"/>
          </ac:spMkLst>
        </pc:spChg>
        <pc:spChg chg="add">
          <ac:chgData name="Damian Kurpiewski" userId="a6c40eeacb61fb23" providerId="LiveId" clId="{BA601B7A-37F3-403B-AD9F-A1CE8BEA16BD}" dt="2020-04-02T08:57:45.320" v="427" actId="26606"/>
          <ac:spMkLst>
            <pc:docMk/>
            <pc:sldMk cId="1740820585" sldId="321"/>
            <ac:spMk id="31" creationId="{BA218FBC-B2D6-48CA-9289-C4110162EDAD}"/>
          </ac:spMkLst>
        </pc:spChg>
        <pc:spChg chg="add">
          <ac:chgData name="Damian Kurpiewski" userId="a6c40eeacb61fb23" providerId="LiveId" clId="{BA601B7A-37F3-403B-AD9F-A1CE8BEA16BD}" dt="2020-04-02T08:57:45.320" v="427" actId="26606"/>
          <ac:spMkLst>
            <pc:docMk/>
            <pc:sldMk cId="1740820585" sldId="321"/>
            <ac:spMk id="32" creationId="{2DED9084-49DA-4911-ACB7-5F9E4DEFA039}"/>
          </ac:spMkLst>
        </pc:spChg>
        <pc:grpChg chg="add del">
          <ac:chgData name="Damian Kurpiewski" userId="a6c40eeacb61fb23" providerId="LiveId" clId="{BA601B7A-37F3-403B-AD9F-A1CE8BEA16BD}" dt="2020-04-02T08:55:37.564" v="405" actId="26606"/>
          <ac:grpSpMkLst>
            <pc:docMk/>
            <pc:sldMk cId="1740820585" sldId="321"/>
            <ac:grpSpMk id="11" creationId="{E799C3D5-7D55-4046-808C-F290F456D6EF}"/>
          </ac:grpSpMkLst>
        </pc:grpChg>
        <pc:grpChg chg="add del">
          <ac:chgData name="Damian Kurpiewski" userId="a6c40eeacb61fb23" providerId="LiveId" clId="{BA601B7A-37F3-403B-AD9F-A1CE8BEA16BD}" dt="2020-04-02T08:57:45.260" v="426" actId="26606"/>
          <ac:grpSpMkLst>
            <pc:docMk/>
            <pc:sldMk cId="1740820585" sldId="321"/>
            <ac:grpSpMk id="23" creationId="{E799C3D5-7D55-4046-808C-F290F456D6EF}"/>
          </ac:grpSpMkLst>
        </pc:grpChg>
      </pc:sldChg>
      <pc:sldChg chg="addSp delSp modSp add mod setBg">
        <pc:chgData name="Damian Kurpiewski" userId="a6c40eeacb61fb23" providerId="LiveId" clId="{BA601B7A-37F3-403B-AD9F-A1CE8BEA16BD}" dt="2020-04-02T09:03:17.291" v="635"/>
        <pc:sldMkLst>
          <pc:docMk/>
          <pc:sldMk cId="559766233" sldId="322"/>
        </pc:sldMkLst>
        <pc:spChg chg="mod">
          <ac:chgData name="Damian Kurpiewski" userId="a6c40eeacb61fb23" providerId="LiveId" clId="{BA601B7A-37F3-403B-AD9F-A1CE8BEA16BD}" dt="2020-04-02T09:00:40.435" v="630" actId="26606"/>
          <ac:spMkLst>
            <pc:docMk/>
            <pc:sldMk cId="559766233" sldId="322"/>
            <ac:spMk id="2" creationId="{6F457F63-4625-4711-BDC7-E90408A0C3B9}"/>
          </ac:spMkLst>
        </pc:spChg>
        <pc:spChg chg="del mod">
          <ac:chgData name="Damian Kurpiewski" userId="a6c40eeacb61fb23" providerId="LiveId" clId="{BA601B7A-37F3-403B-AD9F-A1CE8BEA16BD}" dt="2020-04-02T09:00:40.435" v="630" actId="26606"/>
          <ac:spMkLst>
            <pc:docMk/>
            <pc:sldMk cId="559766233" sldId="322"/>
            <ac:spMk id="3" creationId="{4E7514A9-4083-4BEE-B93A-5D3951D95353}"/>
          </ac:spMkLst>
        </pc:spChg>
        <pc:spChg chg="mod">
          <ac:chgData name="Damian Kurpiewski" userId="a6c40eeacb61fb23" providerId="LiveId" clId="{BA601B7A-37F3-403B-AD9F-A1CE8BEA16BD}" dt="2020-04-02T09:00:40.435" v="630" actId="26606"/>
          <ac:spMkLst>
            <pc:docMk/>
            <pc:sldMk cId="559766233" sldId="322"/>
            <ac:spMk id="4" creationId="{84D5303C-DD86-4F19-9124-84A2BD8C2F22}"/>
          </ac:spMkLst>
        </pc:spChg>
        <pc:spChg chg="add">
          <ac:chgData name="Damian Kurpiewski" userId="a6c40eeacb61fb23" providerId="LiveId" clId="{BA601B7A-37F3-403B-AD9F-A1CE8BEA16BD}" dt="2020-04-02T09:00:40.435" v="630" actId="26606"/>
          <ac:spMkLst>
            <pc:docMk/>
            <pc:sldMk cId="559766233" sldId="322"/>
            <ac:spMk id="11" creationId="{E2A093B8-A2CC-4243-9D24-415419DA1489}"/>
          </ac:spMkLst>
        </pc:spChg>
        <pc:graphicFrameChg chg="add mod">
          <ac:chgData name="Damian Kurpiewski" userId="a6c40eeacb61fb23" providerId="LiveId" clId="{BA601B7A-37F3-403B-AD9F-A1CE8BEA16BD}" dt="2020-04-02T09:03:17.291" v="635"/>
          <ac:graphicFrameMkLst>
            <pc:docMk/>
            <pc:sldMk cId="559766233" sldId="322"/>
            <ac:graphicFrameMk id="6" creationId="{E22A4263-C2E7-4577-A295-94083E39BD3E}"/>
          </ac:graphicFrameMkLst>
        </pc:graphicFrameChg>
      </pc:sldChg>
      <pc:sldChg chg="addSp delSp modSp add mod setBg">
        <pc:chgData name="Damian Kurpiewski" userId="a6c40eeacb61fb23" providerId="LiveId" clId="{BA601B7A-37F3-403B-AD9F-A1CE8BEA16BD}" dt="2020-04-02T09:07:11.624" v="745" actId="20577"/>
        <pc:sldMkLst>
          <pc:docMk/>
          <pc:sldMk cId="1628271767" sldId="323"/>
        </pc:sldMkLst>
        <pc:spChg chg="mod">
          <ac:chgData name="Damian Kurpiewski" userId="a6c40eeacb61fb23" providerId="LiveId" clId="{BA601B7A-37F3-403B-AD9F-A1CE8BEA16BD}" dt="2020-04-02T09:06:54.434" v="742"/>
          <ac:spMkLst>
            <pc:docMk/>
            <pc:sldMk cId="1628271767" sldId="323"/>
            <ac:spMk id="2" creationId="{5B0AF2C8-C588-4D53-8FF9-7D745A4685CB}"/>
          </ac:spMkLst>
        </pc:spChg>
        <pc:spChg chg="mod">
          <ac:chgData name="Damian Kurpiewski" userId="a6c40eeacb61fb23" providerId="LiveId" clId="{BA601B7A-37F3-403B-AD9F-A1CE8BEA16BD}" dt="2020-04-02T09:07:11.624" v="745" actId="20577"/>
          <ac:spMkLst>
            <pc:docMk/>
            <pc:sldMk cId="1628271767" sldId="323"/>
            <ac:spMk id="3" creationId="{A2916B8A-CBE5-401F-A46A-8FA2809D5536}"/>
          </ac:spMkLst>
        </pc:spChg>
        <pc:spChg chg="mod">
          <ac:chgData name="Damian Kurpiewski" userId="a6c40eeacb61fb23" providerId="LiveId" clId="{BA601B7A-37F3-403B-AD9F-A1CE8BEA16BD}" dt="2020-04-02T09:05:16.242" v="725" actId="26606"/>
          <ac:spMkLst>
            <pc:docMk/>
            <pc:sldMk cId="1628271767" sldId="323"/>
            <ac:spMk id="4" creationId="{C4ED78CA-55CE-400C-AD78-6A6828A6A709}"/>
          </ac:spMkLst>
        </pc:spChg>
        <pc:spChg chg="add">
          <ac:chgData name="Damian Kurpiewski" userId="a6c40eeacb61fb23" providerId="LiveId" clId="{BA601B7A-37F3-403B-AD9F-A1CE8BEA16BD}" dt="2020-04-02T09:05:16.242" v="725" actId="26606"/>
          <ac:spMkLst>
            <pc:docMk/>
            <pc:sldMk cId="1628271767" sldId="323"/>
            <ac:spMk id="9" creationId="{9A3D0CE2-91FF-49B3-A5D8-181E900D7501}"/>
          </ac:spMkLst>
        </pc:spChg>
        <pc:spChg chg="add del">
          <ac:chgData name="Damian Kurpiewski" userId="a6c40eeacb61fb23" providerId="LiveId" clId="{BA601B7A-37F3-403B-AD9F-A1CE8BEA16BD}" dt="2020-04-02T09:05:16.128" v="724" actId="26606"/>
          <ac:spMkLst>
            <pc:docMk/>
            <pc:sldMk cId="1628271767" sldId="323"/>
            <ac:spMk id="11" creationId="{E3483BB6-D753-4BF4-B26D-24E14C687A8D}"/>
          </ac:spMkLst>
        </pc:spChg>
        <pc:spChg chg="add">
          <ac:chgData name="Damian Kurpiewski" userId="a6c40eeacb61fb23" providerId="LiveId" clId="{BA601B7A-37F3-403B-AD9F-A1CE8BEA16BD}" dt="2020-04-02T09:05:16.242" v="725" actId="26606"/>
          <ac:spMkLst>
            <pc:docMk/>
            <pc:sldMk cId="1628271767" sldId="323"/>
            <ac:spMk id="18" creationId="{58AEBD96-C315-4F53-9D9E-0E20E993EBFA}"/>
          </ac:spMkLst>
        </pc:spChg>
        <pc:spChg chg="add">
          <ac:chgData name="Damian Kurpiewski" userId="a6c40eeacb61fb23" providerId="LiveId" clId="{BA601B7A-37F3-403B-AD9F-A1CE8BEA16BD}" dt="2020-04-02T09:05:16.242" v="725" actId="26606"/>
          <ac:spMkLst>
            <pc:docMk/>
            <pc:sldMk cId="1628271767" sldId="323"/>
            <ac:spMk id="19" creationId="{48FDEBDB-5859-4B9E-8810-2C5CFED093F3}"/>
          </ac:spMkLst>
        </pc:spChg>
        <pc:spChg chg="add">
          <ac:chgData name="Damian Kurpiewski" userId="a6c40eeacb61fb23" providerId="LiveId" clId="{BA601B7A-37F3-403B-AD9F-A1CE8BEA16BD}" dt="2020-04-02T09:05:16.242" v="725" actId="26606"/>
          <ac:spMkLst>
            <pc:docMk/>
            <pc:sldMk cId="1628271767" sldId="323"/>
            <ac:spMk id="20" creationId="{78916AAA-66F6-4DFA-88ED-7E27CF6B8DAD}"/>
          </ac:spMkLst>
        </pc:spChg>
        <pc:grpChg chg="add del">
          <ac:chgData name="Damian Kurpiewski" userId="a6c40eeacb61fb23" providerId="LiveId" clId="{BA601B7A-37F3-403B-AD9F-A1CE8BEA16BD}" dt="2020-04-02T09:05:16.128" v="724" actId="26606"/>
          <ac:grpSpMkLst>
            <pc:docMk/>
            <pc:sldMk cId="1628271767" sldId="323"/>
            <ac:grpSpMk id="13" creationId="{72A6F04C-B611-488A-95F7-F981F49DF60B}"/>
          </ac:grpSpMkLst>
        </pc:grpChg>
        <pc:grpChg chg="add">
          <ac:chgData name="Damian Kurpiewski" userId="a6c40eeacb61fb23" providerId="LiveId" clId="{BA601B7A-37F3-403B-AD9F-A1CE8BEA16BD}" dt="2020-04-02T09:05:16.242" v="725" actId="26606"/>
          <ac:grpSpMkLst>
            <pc:docMk/>
            <pc:sldMk cId="1628271767" sldId="323"/>
            <ac:grpSpMk id="22" creationId="{A137D43F-BAD6-47F1-AA65-AEEA38A2FF30}"/>
          </ac:grpSpMkLst>
        </pc:grpChg>
        <pc:picChg chg="add del">
          <ac:chgData name="Damian Kurpiewski" userId="a6c40eeacb61fb23" providerId="LiveId" clId="{BA601B7A-37F3-403B-AD9F-A1CE8BEA16BD}" dt="2020-04-02T09:05:16.128" v="724" actId="26606"/>
          <ac:picMkLst>
            <pc:docMk/>
            <pc:sldMk cId="1628271767" sldId="323"/>
            <ac:picMk id="8" creationId="{543D470A-8F1D-46D9-8B58-94E9DC0B263A}"/>
          </ac:picMkLst>
        </pc:picChg>
        <pc:cxnChg chg="add">
          <ac:chgData name="Damian Kurpiewski" userId="a6c40eeacb61fb23" providerId="LiveId" clId="{BA601B7A-37F3-403B-AD9F-A1CE8BEA16BD}" dt="2020-04-02T09:05:16.242" v="725" actId="26606"/>
          <ac:cxnSpMkLst>
            <pc:docMk/>
            <pc:sldMk cId="1628271767" sldId="323"/>
            <ac:cxnSpMk id="21" creationId="{B1D1A340-723B-4014-B5FE-204F06273136}"/>
          </ac:cxnSpMkLst>
        </pc:cxnChg>
      </pc:sldChg>
      <pc:sldChg chg="addSp modSp add mod setBg">
        <pc:chgData name="Damian Kurpiewski" userId="a6c40eeacb61fb23" providerId="LiveId" clId="{BA601B7A-37F3-403B-AD9F-A1CE8BEA16BD}" dt="2020-04-02T09:09:09.433" v="756" actId="207"/>
        <pc:sldMkLst>
          <pc:docMk/>
          <pc:sldMk cId="1034101744" sldId="324"/>
        </pc:sldMkLst>
        <pc:spChg chg="mod">
          <ac:chgData name="Damian Kurpiewski" userId="a6c40eeacb61fb23" providerId="LiveId" clId="{BA601B7A-37F3-403B-AD9F-A1CE8BEA16BD}" dt="2020-04-02T09:09:09.433" v="756" actId="207"/>
          <ac:spMkLst>
            <pc:docMk/>
            <pc:sldMk cId="1034101744" sldId="324"/>
            <ac:spMk id="2" creationId="{851AFD78-D8B4-4910-A8F9-5306861A4338}"/>
          </ac:spMkLst>
        </pc:spChg>
        <pc:spChg chg="mod">
          <ac:chgData name="Damian Kurpiewski" userId="a6c40eeacb61fb23" providerId="LiveId" clId="{BA601B7A-37F3-403B-AD9F-A1CE8BEA16BD}" dt="2020-04-02T09:07:51.207" v="750" actId="26606"/>
          <ac:spMkLst>
            <pc:docMk/>
            <pc:sldMk cId="1034101744" sldId="324"/>
            <ac:spMk id="3" creationId="{904D91F7-E37E-483B-A396-68B12B492094}"/>
          </ac:spMkLst>
        </pc:spChg>
        <pc:spChg chg="add">
          <ac:chgData name="Damian Kurpiewski" userId="a6c40eeacb61fb23" providerId="LiveId" clId="{BA601B7A-37F3-403B-AD9F-A1CE8BEA16BD}" dt="2020-04-02T09:07:51.207" v="750" actId="26606"/>
          <ac:spMkLst>
            <pc:docMk/>
            <pc:sldMk cId="1034101744" sldId="324"/>
            <ac:spMk id="10" creationId="{F44B2CE7-FD25-42E3-AB52-73B889FDAC4C}"/>
          </ac:spMkLst>
        </pc:spChg>
        <pc:spChg chg="add">
          <ac:chgData name="Damian Kurpiewski" userId="a6c40eeacb61fb23" providerId="LiveId" clId="{BA601B7A-37F3-403B-AD9F-A1CE8BEA16BD}" dt="2020-04-02T09:07:51.207" v="750" actId="26606"/>
          <ac:spMkLst>
            <pc:docMk/>
            <pc:sldMk cId="1034101744" sldId="324"/>
            <ac:spMk id="12" creationId="{4CEA8393-144C-4FCF-9A6C-1102F988A207}"/>
          </ac:spMkLst>
        </pc:spChg>
        <pc:spChg chg="add">
          <ac:chgData name="Damian Kurpiewski" userId="a6c40eeacb61fb23" providerId="LiveId" clId="{BA601B7A-37F3-403B-AD9F-A1CE8BEA16BD}" dt="2020-04-02T09:07:51.207" v="750" actId="26606"/>
          <ac:spMkLst>
            <pc:docMk/>
            <pc:sldMk cId="1034101744" sldId="324"/>
            <ac:spMk id="14" creationId="{35C31E2E-65FD-40B6-B604-C096F5B75FCF}"/>
          </ac:spMkLst>
        </pc:spChg>
        <pc:spChg chg="add">
          <ac:chgData name="Damian Kurpiewski" userId="a6c40eeacb61fb23" providerId="LiveId" clId="{BA601B7A-37F3-403B-AD9F-A1CE8BEA16BD}" dt="2020-04-02T09:07:51.207" v="750" actId="26606"/>
          <ac:spMkLst>
            <pc:docMk/>
            <pc:sldMk cId="1034101744" sldId="324"/>
            <ac:spMk id="20" creationId="{D8E837CA-4F14-488E-B978-C16C9A19A415}"/>
          </ac:spMkLst>
        </pc:spChg>
        <pc:spChg chg="add">
          <ac:chgData name="Damian Kurpiewski" userId="a6c40eeacb61fb23" providerId="LiveId" clId="{BA601B7A-37F3-403B-AD9F-A1CE8BEA16BD}" dt="2020-04-02T09:07:51.207" v="750" actId="26606"/>
          <ac:spMkLst>
            <pc:docMk/>
            <pc:sldMk cId="1034101744" sldId="324"/>
            <ac:spMk id="22" creationId="{A31D588E-4BEB-459D-8053-B9363722D733}"/>
          </ac:spMkLst>
        </pc:spChg>
        <pc:spChg chg="add">
          <ac:chgData name="Damian Kurpiewski" userId="a6c40eeacb61fb23" providerId="LiveId" clId="{BA601B7A-37F3-403B-AD9F-A1CE8BEA16BD}" dt="2020-04-02T09:07:51.207" v="750" actId="26606"/>
          <ac:spMkLst>
            <pc:docMk/>
            <pc:sldMk cId="1034101744" sldId="324"/>
            <ac:spMk id="24" creationId="{4E9E1286-F76F-4EB4-9B6A-520847AD718E}"/>
          </ac:spMkLst>
        </pc:spChg>
        <pc:spChg chg="add">
          <ac:chgData name="Damian Kurpiewski" userId="a6c40eeacb61fb23" providerId="LiveId" clId="{BA601B7A-37F3-403B-AD9F-A1CE8BEA16BD}" dt="2020-04-02T09:07:51.207" v="750" actId="26606"/>
          <ac:spMkLst>
            <pc:docMk/>
            <pc:sldMk cId="1034101744" sldId="324"/>
            <ac:spMk id="26" creationId="{F3E8B4EC-3D07-4306-9FAD-448704062CCB}"/>
          </ac:spMkLst>
        </pc:spChg>
        <pc:grpChg chg="add">
          <ac:chgData name="Damian Kurpiewski" userId="a6c40eeacb61fb23" providerId="LiveId" clId="{BA601B7A-37F3-403B-AD9F-A1CE8BEA16BD}" dt="2020-04-02T09:07:51.207" v="750" actId="26606"/>
          <ac:grpSpMkLst>
            <pc:docMk/>
            <pc:sldMk cId="1034101744" sldId="324"/>
            <ac:grpSpMk id="16" creationId="{A97B9141-8535-472D-B922-E499D77F8CFD}"/>
          </ac:grpSpMkLst>
        </pc:grpChg>
        <pc:grpChg chg="add">
          <ac:chgData name="Damian Kurpiewski" userId="a6c40eeacb61fb23" providerId="LiveId" clId="{BA601B7A-37F3-403B-AD9F-A1CE8BEA16BD}" dt="2020-04-02T09:07:51.207" v="750" actId="26606"/>
          <ac:grpSpMkLst>
            <pc:docMk/>
            <pc:sldMk cId="1034101744" sldId="324"/>
            <ac:grpSpMk id="28" creationId="{25167E2D-A7EB-43A4-86B3-5819BEB87D63}"/>
          </ac:grpSpMkLst>
        </pc:grpChg>
        <pc:picChg chg="add mod">
          <ac:chgData name="Damian Kurpiewski" userId="a6c40eeacb61fb23" providerId="LiveId" clId="{BA601B7A-37F3-403B-AD9F-A1CE8BEA16BD}" dt="2020-04-02T09:08:35.847" v="753" actId="207"/>
          <ac:picMkLst>
            <pc:docMk/>
            <pc:sldMk cId="1034101744" sldId="324"/>
            <ac:picMk id="7" creationId="{8AEA2317-D3DF-4449-B5A0-69C62193B5FA}"/>
          </ac:picMkLst>
        </pc:picChg>
      </pc:sldChg>
      <pc:sldChg chg="addSp delSp modSp add mod setBg">
        <pc:chgData name="Damian Kurpiewski" userId="a6c40eeacb61fb23" providerId="LiveId" clId="{BA601B7A-37F3-403B-AD9F-A1CE8BEA16BD}" dt="2020-04-02T09:12:18.142" v="883" actId="207"/>
        <pc:sldMkLst>
          <pc:docMk/>
          <pc:sldMk cId="2790292660" sldId="325"/>
        </pc:sldMkLst>
        <pc:spChg chg="mod">
          <ac:chgData name="Damian Kurpiewski" userId="a6c40eeacb61fb23" providerId="LiveId" clId="{BA601B7A-37F3-403B-AD9F-A1CE8BEA16BD}" dt="2020-04-02T09:11:40.295" v="882" actId="26606"/>
          <ac:spMkLst>
            <pc:docMk/>
            <pc:sldMk cId="2790292660" sldId="325"/>
            <ac:spMk id="2" creationId="{43E6C1FB-FC27-420F-944F-AB0DA4503113}"/>
          </ac:spMkLst>
        </pc:spChg>
        <pc:spChg chg="del mod">
          <ac:chgData name="Damian Kurpiewski" userId="a6c40eeacb61fb23" providerId="LiveId" clId="{BA601B7A-37F3-403B-AD9F-A1CE8BEA16BD}" dt="2020-04-02T09:11:40.295" v="882" actId="26606"/>
          <ac:spMkLst>
            <pc:docMk/>
            <pc:sldMk cId="2790292660" sldId="325"/>
            <ac:spMk id="3" creationId="{15D93B6A-122B-4277-B94D-BE93CE0F117A}"/>
          </ac:spMkLst>
        </pc:spChg>
        <pc:spChg chg="mod">
          <ac:chgData name="Damian Kurpiewski" userId="a6c40eeacb61fb23" providerId="LiveId" clId="{BA601B7A-37F3-403B-AD9F-A1CE8BEA16BD}" dt="2020-04-02T09:11:40.295" v="882" actId="26606"/>
          <ac:spMkLst>
            <pc:docMk/>
            <pc:sldMk cId="2790292660" sldId="325"/>
            <ac:spMk id="4" creationId="{F286D4F2-FAB9-4120-8EB8-44984141B3B9}"/>
          </ac:spMkLst>
        </pc:spChg>
        <pc:spChg chg="add">
          <ac:chgData name="Damian Kurpiewski" userId="a6c40eeacb61fb23" providerId="LiveId" clId="{BA601B7A-37F3-403B-AD9F-A1CE8BEA16BD}" dt="2020-04-02T09:11:40.295" v="882" actId="26606"/>
          <ac:spMkLst>
            <pc:docMk/>
            <pc:sldMk cId="2790292660" sldId="325"/>
            <ac:spMk id="11" creationId="{E2A093B8-A2CC-4243-9D24-415419DA1489}"/>
          </ac:spMkLst>
        </pc:spChg>
        <pc:graphicFrameChg chg="add mod">
          <ac:chgData name="Damian Kurpiewski" userId="a6c40eeacb61fb23" providerId="LiveId" clId="{BA601B7A-37F3-403B-AD9F-A1CE8BEA16BD}" dt="2020-04-02T09:12:18.142" v="883" actId="207"/>
          <ac:graphicFrameMkLst>
            <pc:docMk/>
            <pc:sldMk cId="2790292660" sldId="325"/>
            <ac:graphicFrameMk id="6" creationId="{D0686D25-412F-404F-B791-CECDCC6FC551}"/>
          </ac:graphicFrameMkLst>
        </pc:graphicFrameChg>
      </pc:sldChg>
      <pc:sldChg chg="addSp delSp modSp add mod setBg">
        <pc:chgData name="Damian Kurpiewski" userId="a6c40eeacb61fb23" providerId="LiveId" clId="{BA601B7A-37F3-403B-AD9F-A1CE8BEA16BD}" dt="2020-04-02T09:15:48.894" v="1200" actId="207"/>
        <pc:sldMkLst>
          <pc:docMk/>
          <pc:sldMk cId="2867945294" sldId="326"/>
        </pc:sldMkLst>
        <pc:spChg chg="mod">
          <ac:chgData name="Damian Kurpiewski" userId="a6c40eeacb61fb23" providerId="LiveId" clId="{BA601B7A-37F3-403B-AD9F-A1CE8BEA16BD}" dt="2020-04-02T09:15:23.663" v="1199" actId="26606"/>
          <ac:spMkLst>
            <pc:docMk/>
            <pc:sldMk cId="2867945294" sldId="326"/>
            <ac:spMk id="2" creationId="{31E79F7C-FD87-46D8-B472-DE12D72FCF68}"/>
          </ac:spMkLst>
        </pc:spChg>
        <pc:spChg chg="add del mod">
          <ac:chgData name="Damian Kurpiewski" userId="a6c40eeacb61fb23" providerId="LiveId" clId="{BA601B7A-37F3-403B-AD9F-A1CE8BEA16BD}" dt="2020-04-02T09:15:23.663" v="1199" actId="26606"/>
          <ac:spMkLst>
            <pc:docMk/>
            <pc:sldMk cId="2867945294" sldId="326"/>
            <ac:spMk id="3" creationId="{9596683E-0A6B-4654-9FD9-35283C20B6C4}"/>
          </ac:spMkLst>
        </pc:spChg>
        <pc:spChg chg="mod">
          <ac:chgData name="Damian Kurpiewski" userId="a6c40eeacb61fb23" providerId="LiveId" clId="{BA601B7A-37F3-403B-AD9F-A1CE8BEA16BD}" dt="2020-04-02T09:15:23.663" v="1199" actId="26606"/>
          <ac:spMkLst>
            <pc:docMk/>
            <pc:sldMk cId="2867945294" sldId="326"/>
            <ac:spMk id="4" creationId="{BE9924AD-F212-47F0-BA3C-D55F83602087}"/>
          </ac:spMkLst>
        </pc:spChg>
        <pc:spChg chg="add del">
          <ac:chgData name="Damian Kurpiewski" userId="a6c40eeacb61fb23" providerId="LiveId" clId="{BA601B7A-37F3-403B-AD9F-A1CE8BEA16BD}" dt="2020-04-02T09:15:23.603" v="1198" actId="26606"/>
          <ac:spMkLst>
            <pc:docMk/>
            <pc:sldMk cId="2867945294" sldId="326"/>
            <ac:spMk id="11" creationId="{E2A093B8-A2CC-4243-9D24-415419DA1489}"/>
          </ac:spMkLst>
        </pc:spChg>
        <pc:spChg chg="add">
          <ac:chgData name="Damian Kurpiewski" userId="a6c40eeacb61fb23" providerId="LiveId" clId="{BA601B7A-37F3-403B-AD9F-A1CE8BEA16BD}" dt="2020-04-02T09:15:23.663" v="1199" actId="26606"/>
          <ac:spMkLst>
            <pc:docMk/>
            <pc:sldMk cId="2867945294" sldId="326"/>
            <ac:spMk id="13" creationId="{E2A093B8-A2CC-4243-9D24-415419DA1489}"/>
          </ac:spMkLst>
        </pc:spChg>
        <pc:graphicFrameChg chg="add del">
          <ac:chgData name="Damian Kurpiewski" userId="a6c40eeacb61fb23" providerId="LiveId" clId="{BA601B7A-37F3-403B-AD9F-A1CE8BEA16BD}" dt="2020-04-02T09:15:23.603" v="1198" actId="26606"/>
          <ac:graphicFrameMkLst>
            <pc:docMk/>
            <pc:sldMk cId="2867945294" sldId="326"/>
            <ac:graphicFrameMk id="6" creationId="{00B62688-FDAE-4CF0-83B4-3D1CDEFC8F7B}"/>
          </ac:graphicFrameMkLst>
        </pc:graphicFrameChg>
        <pc:graphicFrameChg chg="add mod">
          <ac:chgData name="Damian Kurpiewski" userId="a6c40eeacb61fb23" providerId="LiveId" clId="{BA601B7A-37F3-403B-AD9F-A1CE8BEA16BD}" dt="2020-04-02T09:15:48.894" v="1200" actId="207"/>
          <ac:graphicFrameMkLst>
            <pc:docMk/>
            <pc:sldMk cId="2867945294" sldId="326"/>
            <ac:graphicFrameMk id="14" creationId="{45D298CA-DCEF-4F62-BE7A-46A047F13A4A}"/>
          </ac:graphicFrameMkLst>
        </pc:graphicFrameChg>
      </pc:sldChg>
      <pc:sldChg chg="addSp delSp modSp add mod setBg">
        <pc:chgData name="Damian Kurpiewski" userId="a6c40eeacb61fb23" providerId="LiveId" clId="{BA601B7A-37F3-403B-AD9F-A1CE8BEA16BD}" dt="2020-04-02T09:16:27.068" v="1202" actId="207"/>
        <pc:sldMkLst>
          <pc:docMk/>
          <pc:sldMk cId="327087896" sldId="327"/>
        </pc:sldMkLst>
        <pc:spChg chg="mod">
          <ac:chgData name="Damian Kurpiewski" userId="a6c40eeacb61fb23" providerId="LiveId" clId="{BA601B7A-37F3-403B-AD9F-A1CE8BEA16BD}" dt="2020-04-02T09:16:06.768" v="1201" actId="26606"/>
          <ac:spMkLst>
            <pc:docMk/>
            <pc:sldMk cId="327087896" sldId="327"/>
            <ac:spMk id="2" creationId="{4D54E798-6120-4AFB-A9DB-33CB0415ED5B}"/>
          </ac:spMkLst>
        </pc:spChg>
        <pc:spChg chg="del mod">
          <ac:chgData name="Damian Kurpiewski" userId="a6c40eeacb61fb23" providerId="LiveId" clId="{BA601B7A-37F3-403B-AD9F-A1CE8BEA16BD}" dt="2020-04-02T09:16:06.768" v="1201" actId="26606"/>
          <ac:spMkLst>
            <pc:docMk/>
            <pc:sldMk cId="327087896" sldId="327"/>
            <ac:spMk id="3" creationId="{744CDAF9-0727-4752-AE65-53360D46E124}"/>
          </ac:spMkLst>
        </pc:spChg>
        <pc:spChg chg="mod">
          <ac:chgData name="Damian Kurpiewski" userId="a6c40eeacb61fb23" providerId="LiveId" clId="{BA601B7A-37F3-403B-AD9F-A1CE8BEA16BD}" dt="2020-04-02T09:16:06.768" v="1201" actId="26606"/>
          <ac:spMkLst>
            <pc:docMk/>
            <pc:sldMk cId="327087896" sldId="327"/>
            <ac:spMk id="4" creationId="{3DC3B89D-0FC0-438C-9A64-224B8482D4FF}"/>
          </ac:spMkLst>
        </pc:spChg>
        <pc:spChg chg="add">
          <ac:chgData name="Damian Kurpiewski" userId="a6c40eeacb61fb23" providerId="LiveId" clId="{BA601B7A-37F3-403B-AD9F-A1CE8BEA16BD}" dt="2020-04-02T09:16:06.768" v="1201" actId="26606"/>
          <ac:spMkLst>
            <pc:docMk/>
            <pc:sldMk cId="327087896" sldId="327"/>
            <ac:spMk id="11" creationId="{E2A093B8-A2CC-4243-9D24-415419DA1489}"/>
          </ac:spMkLst>
        </pc:spChg>
        <pc:graphicFrameChg chg="add mod">
          <ac:chgData name="Damian Kurpiewski" userId="a6c40eeacb61fb23" providerId="LiveId" clId="{BA601B7A-37F3-403B-AD9F-A1CE8BEA16BD}" dt="2020-04-02T09:16:27.068" v="1202" actId="207"/>
          <ac:graphicFrameMkLst>
            <pc:docMk/>
            <pc:sldMk cId="327087896" sldId="327"/>
            <ac:graphicFrameMk id="6" creationId="{A39F1873-2581-484E-BA33-2C2B644D70CF}"/>
          </ac:graphicFrameMkLst>
        </pc:graphicFrameChg>
      </pc:sldChg>
      <pc:sldChg chg="addSp delSp modSp add mod setBg">
        <pc:chgData name="Damian Kurpiewski" userId="a6c40eeacb61fb23" providerId="LiveId" clId="{BA601B7A-37F3-403B-AD9F-A1CE8BEA16BD}" dt="2020-04-02T09:19:54.044" v="1240" actId="113"/>
        <pc:sldMkLst>
          <pc:docMk/>
          <pc:sldMk cId="4180367828" sldId="328"/>
        </pc:sldMkLst>
        <pc:spChg chg="mod">
          <ac:chgData name="Damian Kurpiewski" userId="a6c40eeacb61fb23" providerId="LiveId" clId="{BA601B7A-37F3-403B-AD9F-A1CE8BEA16BD}" dt="2020-04-02T09:19:21.836" v="1238" actId="26606"/>
          <ac:spMkLst>
            <pc:docMk/>
            <pc:sldMk cId="4180367828" sldId="328"/>
            <ac:spMk id="2" creationId="{F8105B94-D4B0-4FD0-9B65-D2F5AA7237B1}"/>
          </ac:spMkLst>
        </pc:spChg>
        <pc:spChg chg="del mod">
          <ac:chgData name="Damian Kurpiewski" userId="a6c40eeacb61fb23" providerId="LiveId" clId="{BA601B7A-37F3-403B-AD9F-A1CE8BEA16BD}" dt="2020-04-02T09:19:21.836" v="1238" actId="26606"/>
          <ac:spMkLst>
            <pc:docMk/>
            <pc:sldMk cId="4180367828" sldId="328"/>
            <ac:spMk id="3" creationId="{392BF318-0533-4423-88B0-D4085D092A9A}"/>
          </ac:spMkLst>
        </pc:spChg>
        <pc:spChg chg="mod">
          <ac:chgData name="Damian Kurpiewski" userId="a6c40eeacb61fb23" providerId="LiveId" clId="{BA601B7A-37F3-403B-AD9F-A1CE8BEA16BD}" dt="2020-04-02T09:19:21.836" v="1238" actId="26606"/>
          <ac:spMkLst>
            <pc:docMk/>
            <pc:sldMk cId="4180367828" sldId="328"/>
            <ac:spMk id="4" creationId="{59EDD400-7F1E-4144-8A0E-26C6426F1AC1}"/>
          </ac:spMkLst>
        </pc:spChg>
        <pc:spChg chg="add">
          <ac:chgData name="Damian Kurpiewski" userId="a6c40eeacb61fb23" providerId="LiveId" clId="{BA601B7A-37F3-403B-AD9F-A1CE8BEA16BD}" dt="2020-04-02T09:19:21.836" v="1238" actId="26606"/>
          <ac:spMkLst>
            <pc:docMk/>
            <pc:sldMk cId="4180367828" sldId="328"/>
            <ac:spMk id="11" creationId="{E2A093B8-A2CC-4243-9D24-415419DA1489}"/>
          </ac:spMkLst>
        </pc:spChg>
        <pc:graphicFrameChg chg="add mod">
          <ac:chgData name="Damian Kurpiewski" userId="a6c40eeacb61fb23" providerId="LiveId" clId="{BA601B7A-37F3-403B-AD9F-A1CE8BEA16BD}" dt="2020-04-02T09:19:54.044" v="1240" actId="113"/>
          <ac:graphicFrameMkLst>
            <pc:docMk/>
            <pc:sldMk cId="4180367828" sldId="328"/>
            <ac:graphicFrameMk id="6" creationId="{5A9FFF2A-EABE-40E3-94C5-1D20ACE3311C}"/>
          </ac:graphicFrameMkLst>
        </pc:graphicFrameChg>
      </pc:sldChg>
      <pc:sldChg chg="modSp add mod">
        <pc:chgData name="Damian Kurpiewski" userId="a6c40eeacb61fb23" providerId="LiveId" clId="{BA601B7A-37F3-403B-AD9F-A1CE8BEA16BD}" dt="2020-04-02T09:58:27.138" v="1977"/>
        <pc:sldMkLst>
          <pc:docMk/>
          <pc:sldMk cId="439988425" sldId="329"/>
        </pc:sldMkLst>
        <pc:spChg chg="mod">
          <ac:chgData name="Damian Kurpiewski" userId="a6c40eeacb61fb23" providerId="LiveId" clId="{BA601B7A-37F3-403B-AD9F-A1CE8BEA16BD}" dt="2020-04-02T09:21:08.524" v="1247" actId="20577"/>
          <ac:spMkLst>
            <pc:docMk/>
            <pc:sldMk cId="439988425" sldId="329"/>
            <ac:spMk id="2" creationId="{022286F9-3A9A-41DC-84AB-4D3463283B06}"/>
          </ac:spMkLst>
        </pc:spChg>
        <pc:spChg chg="mod">
          <ac:chgData name="Damian Kurpiewski" userId="a6c40eeacb61fb23" providerId="LiveId" clId="{BA601B7A-37F3-403B-AD9F-A1CE8BEA16BD}" dt="2020-04-02T09:58:27.138" v="1977"/>
          <ac:spMkLst>
            <pc:docMk/>
            <pc:sldMk cId="439988425" sldId="329"/>
            <ac:spMk id="3" creationId="{567F2464-6472-4A46-B6EF-7CF842010E04}"/>
          </ac:spMkLst>
        </pc:spChg>
      </pc:sldChg>
      <pc:sldChg chg="addSp delSp modSp add mod setBg">
        <pc:chgData name="Damian Kurpiewski" userId="a6c40eeacb61fb23" providerId="LiveId" clId="{BA601B7A-37F3-403B-AD9F-A1CE8BEA16BD}" dt="2020-04-02T09:27:25.996" v="1359" actId="113"/>
        <pc:sldMkLst>
          <pc:docMk/>
          <pc:sldMk cId="3957472432" sldId="330"/>
        </pc:sldMkLst>
        <pc:spChg chg="mod">
          <ac:chgData name="Damian Kurpiewski" userId="a6c40eeacb61fb23" providerId="LiveId" clId="{BA601B7A-37F3-403B-AD9F-A1CE8BEA16BD}" dt="2020-04-02T09:27:11.384" v="1356" actId="26606"/>
          <ac:spMkLst>
            <pc:docMk/>
            <pc:sldMk cId="3957472432" sldId="330"/>
            <ac:spMk id="2" creationId="{2DBFDFC4-7CF0-48FA-9FF9-D1ACE29E1AAC}"/>
          </ac:spMkLst>
        </pc:spChg>
        <pc:spChg chg="del mod">
          <ac:chgData name="Damian Kurpiewski" userId="a6c40eeacb61fb23" providerId="LiveId" clId="{BA601B7A-37F3-403B-AD9F-A1CE8BEA16BD}" dt="2020-04-02T09:27:11.384" v="1356" actId="26606"/>
          <ac:spMkLst>
            <pc:docMk/>
            <pc:sldMk cId="3957472432" sldId="330"/>
            <ac:spMk id="3" creationId="{2E0C5A23-0669-487F-98D8-024AE80C3B4A}"/>
          </ac:spMkLst>
        </pc:spChg>
        <pc:spChg chg="mod">
          <ac:chgData name="Damian Kurpiewski" userId="a6c40eeacb61fb23" providerId="LiveId" clId="{BA601B7A-37F3-403B-AD9F-A1CE8BEA16BD}" dt="2020-04-02T09:27:11.384" v="1356" actId="26606"/>
          <ac:spMkLst>
            <pc:docMk/>
            <pc:sldMk cId="3957472432" sldId="330"/>
            <ac:spMk id="4" creationId="{AE194E1B-BA86-4D67-AC5E-D86298BF583A}"/>
          </ac:spMkLst>
        </pc:spChg>
        <pc:spChg chg="add">
          <ac:chgData name="Damian Kurpiewski" userId="a6c40eeacb61fb23" providerId="LiveId" clId="{BA601B7A-37F3-403B-AD9F-A1CE8BEA16BD}" dt="2020-04-02T09:27:11.384" v="1356" actId="26606"/>
          <ac:spMkLst>
            <pc:docMk/>
            <pc:sldMk cId="3957472432" sldId="330"/>
            <ac:spMk id="11" creationId="{E2A093B8-A2CC-4243-9D24-415419DA1489}"/>
          </ac:spMkLst>
        </pc:spChg>
        <pc:graphicFrameChg chg="add mod">
          <ac:chgData name="Damian Kurpiewski" userId="a6c40eeacb61fb23" providerId="LiveId" clId="{BA601B7A-37F3-403B-AD9F-A1CE8BEA16BD}" dt="2020-04-02T09:27:25.996" v="1359" actId="113"/>
          <ac:graphicFrameMkLst>
            <pc:docMk/>
            <pc:sldMk cId="3957472432" sldId="330"/>
            <ac:graphicFrameMk id="6" creationId="{F240F824-327C-4436-8369-45BED02E097C}"/>
          </ac:graphicFrameMkLst>
        </pc:graphicFrameChg>
      </pc:sldChg>
      <pc:sldChg chg="addSp delSp modSp add mod setBg">
        <pc:chgData name="Damian Kurpiewski" userId="a6c40eeacb61fb23" providerId="LiveId" clId="{BA601B7A-37F3-403B-AD9F-A1CE8BEA16BD}" dt="2020-04-02T09:34:02.696" v="1598" actId="20577"/>
        <pc:sldMkLst>
          <pc:docMk/>
          <pc:sldMk cId="3632350086" sldId="331"/>
        </pc:sldMkLst>
        <pc:spChg chg="mod">
          <ac:chgData name="Damian Kurpiewski" userId="a6c40eeacb61fb23" providerId="LiveId" clId="{BA601B7A-37F3-403B-AD9F-A1CE8BEA16BD}" dt="2020-04-02T09:33:47.525" v="1590" actId="26606"/>
          <ac:spMkLst>
            <pc:docMk/>
            <pc:sldMk cId="3632350086" sldId="331"/>
            <ac:spMk id="2" creationId="{30ADE68A-FE34-44AA-B4C9-10D4112F9CCE}"/>
          </ac:spMkLst>
        </pc:spChg>
        <pc:spChg chg="del mod">
          <ac:chgData name="Damian Kurpiewski" userId="a6c40eeacb61fb23" providerId="LiveId" clId="{BA601B7A-37F3-403B-AD9F-A1CE8BEA16BD}" dt="2020-04-02T09:33:47.525" v="1590" actId="26606"/>
          <ac:spMkLst>
            <pc:docMk/>
            <pc:sldMk cId="3632350086" sldId="331"/>
            <ac:spMk id="3" creationId="{319D5052-0E91-441C-A610-99C48B5A9077}"/>
          </ac:spMkLst>
        </pc:spChg>
        <pc:spChg chg="mod">
          <ac:chgData name="Damian Kurpiewski" userId="a6c40eeacb61fb23" providerId="LiveId" clId="{BA601B7A-37F3-403B-AD9F-A1CE8BEA16BD}" dt="2020-04-02T09:33:47.525" v="1590" actId="26606"/>
          <ac:spMkLst>
            <pc:docMk/>
            <pc:sldMk cId="3632350086" sldId="331"/>
            <ac:spMk id="4" creationId="{297A038D-6BCE-4E89-B548-BBD58B060216}"/>
          </ac:spMkLst>
        </pc:spChg>
        <pc:spChg chg="add">
          <ac:chgData name="Damian Kurpiewski" userId="a6c40eeacb61fb23" providerId="LiveId" clId="{BA601B7A-37F3-403B-AD9F-A1CE8BEA16BD}" dt="2020-04-02T09:33:47.525" v="1590" actId="26606"/>
          <ac:spMkLst>
            <pc:docMk/>
            <pc:sldMk cId="3632350086" sldId="331"/>
            <ac:spMk id="11" creationId="{E2A093B8-A2CC-4243-9D24-415419DA1489}"/>
          </ac:spMkLst>
        </pc:spChg>
        <pc:graphicFrameChg chg="add mod">
          <ac:chgData name="Damian Kurpiewski" userId="a6c40eeacb61fb23" providerId="LiveId" clId="{BA601B7A-37F3-403B-AD9F-A1CE8BEA16BD}" dt="2020-04-02T09:34:02.696" v="1598" actId="20577"/>
          <ac:graphicFrameMkLst>
            <pc:docMk/>
            <pc:sldMk cId="3632350086" sldId="331"/>
            <ac:graphicFrameMk id="6" creationId="{5B20AAAC-FD7C-45EA-B525-61E0A0220669}"/>
          </ac:graphicFrameMkLst>
        </pc:graphicFrameChg>
      </pc:sldChg>
      <pc:sldChg chg="addSp modSp add mod setBg">
        <pc:chgData name="Damian Kurpiewski" userId="a6c40eeacb61fb23" providerId="LiveId" clId="{BA601B7A-37F3-403B-AD9F-A1CE8BEA16BD}" dt="2020-04-02T09:34:42.183" v="1629" actId="26606"/>
        <pc:sldMkLst>
          <pc:docMk/>
          <pc:sldMk cId="1956776049" sldId="332"/>
        </pc:sldMkLst>
        <pc:spChg chg="mod">
          <ac:chgData name="Damian Kurpiewski" userId="a6c40eeacb61fb23" providerId="LiveId" clId="{BA601B7A-37F3-403B-AD9F-A1CE8BEA16BD}" dt="2020-04-02T09:34:42.183" v="1629" actId="26606"/>
          <ac:spMkLst>
            <pc:docMk/>
            <pc:sldMk cId="1956776049" sldId="332"/>
            <ac:spMk id="2" creationId="{B80E6A24-A27A-4D8A-954B-50580C84342A}"/>
          </ac:spMkLst>
        </pc:spChg>
        <pc:spChg chg="mod">
          <ac:chgData name="Damian Kurpiewski" userId="a6c40eeacb61fb23" providerId="LiveId" clId="{BA601B7A-37F3-403B-AD9F-A1CE8BEA16BD}" dt="2020-04-02T09:34:42.183" v="1629" actId="26606"/>
          <ac:spMkLst>
            <pc:docMk/>
            <pc:sldMk cId="1956776049" sldId="332"/>
            <ac:spMk id="3" creationId="{729EA3A6-BAF7-4361-986D-973260624D4E}"/>
          </ac:spMkLst>
        </pc:spChg>
        <pc:spChg chg="mod">
          <ac:chgData name="Damian Kurpiewski" userId="a6c40eeacb61fb23" providerId="LiveId" clId="{BA601B7A-37F3-403B-AD9F-A1CE8BEA16BD}" dt="2020-04-02T09:34:42.183" v="1629" actId="26606"/>
          <ac:spMkLst>
            <pc:docMk/>
            <pc:sldMk cId="1956776049" sldId="332"/>
            <ac:spMk id="4" creationId="{FC1F3B76-9826-4C47-B522-A0188A764604}"/>
          </ac:spMkLst>
        </pc:spChg>
        <pc:spChg chg="add">
          <ac:chgData name="Damian Kurpiewski" userId="a6c40eeacb61fb23" providerId="LiveId" clId="{BA601B7A-37F3-403B-AD9F-A1CE8BEA16BD}" dt="2020-04-02T09:34:42.183" v="1629" actId="26606"/>
          <ac:spMkLst>
            <pc:docMk/>
            <pc:sldMk cId="1956776049" sldId="332"/>
            <ac:spMk id="9" creationId="{E009DD9B-5EE2-4C0D-8B2B-351C8C102205}"/>
          </ac:spMkLst>
        </pc:spChg>
        <pc:spChg chg="add">
          <ac:chgData name="Damian Kurpiewski" userId="a6c40eeacb61fb23" providerId="LiveId" clId="{BA601B7A-37F3-403B-AD9F-A1CE8BEA16BD}" dt="2020-04-02T09:34:42.183" v="1629" actId="26606"/>
          <ac:spMkLst>
            <pc:docMk/>
            <pc:sldMk cId="1956776049" sldId="332"/>
            <ac:spMk id="11" creationId="{E720DB99-7745-4E75-9D96-AAB6D55C531E}"/>
          </ac:spMkLst>
        </pc:spChg>
        <pc:spChg chg="add">
          <ac:chgData name="Damian Kurpiewski" userId="a6c40eeacb61fb23" providerId="LiveId" clId="{BA601B7A-37F3-403B-AD9F-A1CE8BEA16BD}" dt="2020-04-02T09:34:42.183" v="1629" actId="26606"/>
          <ac:spMkLst>
            <pc:docMk/>
            <pc:sldMk cId="1956776049" sldId="332"/>
            <ac:spMk id="13" creationId="{D68803C4-E159-4360-B7BB-74205C8F782D}"/>
          </ac:spMkLst>
        </pc:spChg>
        <pc:spChg chg="add">
          <ac:chgData name="Damian Kurpiewski" userId="a6c40eeacb61fb23" providerId="LiveId" clId="{BA601B7A-37F3-403B-AD9F-A1CE8BEA16BD}" dt="2020-04-02T09:34:42.183" v="1629" actId="26606"/>
          <ac:spMkLst>
            <pc:docMk/>
            <pc:sldMk cId="1956776049" sldId="332"/>
            <ac:spMk id="15" creationId="{504B0465-3B07-49BF-BEA7-D81476246293}"/>
          </ac:spMkLst>
        </pc:spChg>
        <pc:spChg chg="add">
          <ac:chgData name="Damian Kurpiewski" userId="a6c40eeacb61fb23" providerId="LiveId" clId="{BA601B7A-37F3-403B-AD9F-A1CE8BEA16BD}" dt="2020-04-02T09:34:42.183" v="1629" actId="26606"/>
          <ac:spMkLst>
            <pc:docMk/>
            <pc:sldMk cId="1956776049" sldId="332"/>
            <ac:spMk id="17" creationId="{49B7FFA5-14CB-4A4F-9BCC-CA3AA5D9D276}"/>
          </ac:spMkLst>
        </pc:spChg>
        <pc:spChg chg="add">
          <ac:chgData name="Damian Kurpiewski" userId="a6c40eeacb61fb23" providerId="LiveId" clId="{BA601B7A-37F3-403B-AD9F-A1CE8BEA16BD}" dt="2020-04-02T09:34:42.183" v="1629" actId="26606"/>
          <ac:spMkLst>
            <pc:docMk/>
            <pc:sldMk cId="1956776049" sldId="332"/>
            <ac:spMk id="19" creationId="{04E48745-7512-4EC2-9E20-9092D12150CA}"/>
          </ac:spMkLst>
        </pc:spChg>
      </pc:sldChg>
      <pc:sldChg chg="addSp modSp add mod setBg">
        <pc:chgData name="Damian Kurpiewski" userId="a6c40eeacb61fb23" providerId="LiveId" clId="{BA601B7A-37F3-403B-AD9F-A1CE8BEA16BD}" dt="2020-04-02T09:38:07.807" v="1652" actId="20577"/>
        <pc:sldMkLst>
          <pc:docMk/>
          <pc:sldMk cId="1189451598" sldId="333"/>
        </pc:sldMkLst>
        <pc:spChg chg="mod">
          <ac:chgData name="Damian Kurpiewski" userId="a6c40eeacb61fb23" providerId="LiveId" clId="{BA601B7A-37F3-403B-AD9F-A1CE8BEA16BD}" dt="2020-04-02T09:37:31.501" v="1643" actId="26606"/>
          <ac:spMkLst>
            <pc:docMk/>
            <pc:sldMk cId="1189451598" sldId="333"/>
            <ac:spMk id="2" creationId="{8A47C430-4100-4E16-BD14-5C1BFC123162}"/>
          </ac:spMkLst>
        </pc:spChg>
        <pc:spChg chg="mod">
          <ac:chgData name="Damian Kurpiewski" userId="a6c40eeacb61fb23" providerId="LiveId" clId="{BA601B7A-37F3-403B-AD9F-A1CE8BEA16BD}" dt="2020-04-02T09:38:07.807" v="1652" actId="20577"/>
          <ac:spMkLst>
            <pc:docMk/>
            <pc:sldMk cId="1189451598" sldId="333"/>
            <ac:spMk id="3" creationId="{7EB4FECD-F2F1-4F3E-9BD6-3246A4B0A7CD}"/>
          </ac:spMkLst>
        </pc:spChg>
        <pc:spChg chg="mod">
          <ac:chgData name="Damian Kurpiewski" userId="a6c40eeacb61fb23" providerId="LiveId" clId="{BA601B7A-37F3-403B-AD9F-A1CE8BEA16BD}" dt="2020-04-02T09:37:31.501" v="1643" actId="26606"/>
          <ac:spMkLst>
            <pc:docMk/>
            <pc:sldMk cId="1189451598" sldId="333"/>
            <ac:spMk id="4" creationId="{9E6C9125-B784-4EC2-8E3E-C74111D64E3C}"/>
          </ac:spMkLst>
        </pc:spChg>
        <pc:spChg chg="add">
          <ac:chgData name="Damian Kurpiewski" userId="a6c40eeacb61fb23" providerId="LiveId" clId="{BA601B7A-37F3-403B-AD9F-A1CE8BEA16BD}" dt="2020-04-02T09:37:31.501" v="1643" actId="26606"/>
          <ac:spMkLst>
            <pc:docMk/>
            <pc:sldMk cId="1189451598" sldId="333"/>
            <ac:spMk id="9" creationId="{E009DD9B-5EE2-4C0D-8B2B-351C8C102205}"/>
          </ac:spMkLst>
        </pc:spChg>
        <pc:spChg chg="add">
          <ac:chgData name="Damian Kurpiewski" userId="a6c40eeacb61fb23" providerId="LiveId" clId="{BA601B7A-37F3-403B-AD9F-A1CE8BEA16BD}" dt="2020-04-02T09:37:31.501" v="1643" actId="26606"/>
          <ac:spMkLst>
            <pc:docMk/>
            <pc:sldMk cId="1189451598" sldId="333"/>
            <ac:spMk id="11" creationId="{E720DB99-7745-4E75-9D96-AAB6D55C531E}"/>
          </ac:spMkLst>
        </pc:spChg>
        <pc:spChg chg="add">
          <ac:chgData name="Damian Kurpiewski" userId="a6c40eeacb61fb23" providerId="LiveId" clId="{BA601B7A-37F3-403B-AD9F-A1CE8BEA16BD}" dt="2020-04-02T09:37:31.501" v="1643" actId="26606"/>
          <ac:spMkLst>
            <pc:docMk/>
            <pc:sldMk cId="1189451598" sldId="333"/>
            <ac:spMk id="13" creationId="{D68803C4-E159-4360-B7BB-74205C8F782D}"/>
          </ac:spMkLst>
        </pc:spChg>
        <pc:spChg chg="add">
          <ac:chgData name="Damian Kurpiewski" userId="a6c40eeacb61fb23" providerId="LiveId" clId="{BA601B7A-37F3-403B-AD9F-A1CE8BEA16BD}" dt="2020-04-02T09:37:31.501" v="1643" actId="26606"/>
          <ac:spMkLst>
            <pc:docMk/>
            <pc:sldMk cId="1189451598" sldId="333"/>
            <ac:spMk id="15" creationId="{504B0465-3B07-49BF-BEA7-D81476246293}"/>
          </ac:spMkLst>
        </pc:spChg>
        <pc:spChg chg="add">
          <ac:chgData name="Damian Kurpiewski" userId="a6c40eeacb61fb23" providerId="LiveId" clId="{BA601B7A-37F3-403B-AD9F-A1CE8BEA16BD}" dt="2020-04-02T09:37:31.501" v="1643" actId="26606"/>
          <ac:spMkLst>
            <pc:docMk/>
            <pc:sldMk cId="1189451598" sldId="333"/>
            <ac:spMk id="17" creationId="{49B7FFA5-14CB-4A4F-9BCC-CA3AA5D9D276}"/>
          </ac:spMkLst>
        </pc:spChg>
        <pc:spChg chg="add">
          <ac:chgData name="Damian Kurpiewski" userId="a6c40eeacb61fb23" providerId="LiveId" clId="{BA601B7A-37F3-403B-AD9F-A1CE8BEA16BD}" dt="2020-04-02T09:37:31.501" v="1643" actId="26606"/>
          <ac:spMkLst>
            <pc:docMk/>
            <pc:sldMk cId="1189451598" sldId="333"/>
            <ac:spMk id="19" creationId="{04E48745-7512-4EC2-9E20-9092D12150CA}"/>
          </ac:spMkLst>
        </pc:spChg>
      </pc:sldChg>
      <pc:sldChg chg="addSp delSp modSp add mod setBg">
        <pc:chgData name="Damian Kurpiewski" userId="a6c40eeacb61fb23" providerId="LiveId" clId="{BA601B7A-37F3-403B-AD9F-A1CE8BEA16BD}" dt="2020-04-02T09:40:46.608" v="1708" actId="20577"/>
        <pc:sldMkLst>
          <pc:docMk/>
          <pc:sldMk cId="2467344166" sldId="334"/>
        </pc:sldMkLst>
        <pc:spChg chg="mod">
          <ac:chgData name="Damian Kurpiewski" userId="a6c40eeacb61fb23" providerId="LiveId" clId="{BA601B7A-37F3-403B-AD9F-A1CE8BEA16BD}" dt="2020-04-02T09:40:46.608" v="1708" actId="20577"/>
          <ac:spMkLst>
            <pc:docMk/>
            <pc:sldMk cId="2467344166" sldId="334"/>
            <ac:spMk id="2" creationId="{2DF0342E-8194-4A41-ACC3-C4F7198093EC}"/>
          </ac:spMkLst>
        </pc:spChg>
        <pc:spChg chg="del mod">
          <ac:chgData name="Damian Kurpiewski" userId="a6c40eeacb61fb23" providerId="LiveId" clId="{BA601B7A-37F3-403B-AD9F-A1CE8BEA16BD}" dt="2020-04-02T09:39:01.282" v="1673" actId="26606"/>
          <ac:spMkLst>
            <pc:docMk/>
            <pc:sldMk cId="2467344166" sldId="334"/>
            <ac:spMk id="3" creationId="{A5632269-18AB-4098-A854-54BEA2106B09}"/>
          </ac:spMkLst>
        </pc:spChg>
        <pc:spChg chg="mod">
          <ac:chgData name="Damian Kurpiewski" userId="a6c40eeacb61fb23" providerId="LiveId" clId="{BA601B7A-37F3-403B-AD9F-A1CE8BEA16BD}" dt="2020-04-02T09:39:01.282" v="1673" actId="26606"/>
          <ac:spMkLst>
            <pc:docMk/>
            <pc:sldMk cId="2467344166" sldId="334"/>
            <ac:spMk id="4" creationId="{03D096C2-68FF-48C7-9151-36502B67F58C}"/>
          </ac:spMkLst>
        </pc:spChg>
        <pc:spChg chg="add">
          <ac:chgData name="Damian Kurpiewski" userId="a6c40eeacb61fb23" providerId="LiveId" clId="{BA601B7A-37F3-403B-AD9F-A1CE8BEA16BD}" dt="2020-04-02T09:39:01.282" v="1673" actId="26606"/>
          <ac:spMkLst>
            <pc:docMk/>
            <pc:sldMk cId="2467344166" sldId="334"/>
            <ac:spMk id="11" creationId="{E2A093B8-A2CC-4243-9D24-415419DA1489}"/>
          </ac:spMkLst>
        </pc:spChg>
        <pc:graphicFrameChg chg="add mod">
          <ac:chgData name="Damian Kurpiewski" userId="a6c40eeacb61fb23" providerId="LiveId" clId="{BA601B7A-37F3-403B-AD9F-A1CE8BEA16BD}" dt="2020-04-02T09:40:17.826" v="1674"/>
          <ac:graphicFrameMkLst>
            <pc:docMk/>
            <pc:sldMk cId="2467344166" sldId="334"/>
            <ac:graphicFrameMk id="6" creationId="{DD5D4442-A2E6-4A94-98F7-8B30CAD6E3DF}"/>
          </ac:graphicFrameMkLst>
        </pc:graphicFrameChg>
      </pc:sldChg>
      <pc:sldChg chg="addSp delSp modSp add mod setBg">
        <pc:chgData name="Damian Kurpiewski" userId="a6c40eeacb61fb23" providerId="LiveId" clId="{BA601B7A-37F3-403B-AD9F-A1CE8BEA16BD}" dt="2020-04-02T09:42:58.071" v="1735" actId="20577"/>
        <pc:sldMkLst>
          <pc:docMk/>
          <pc:sldMk cId="1476943398" sldId="335"/>
        </pc:sldMkLst>
        <pc:spChg chg="mod">
          <ac:chgData name="Damian Kurpiewski" userId="a6c40eeacb61fb23" providerId="LiveId" clId="{BA601B7A-37F3-403B-AD9F-A1CE8BEA16BD}" dt="2020-04-02T09:41:31.457" v="1722" actId="26606"/>
          <ac:spMkLst>
            <pc:docMk/>
            <pc:sldMk cId="1476943398" sldId="335"/>
            <ac:spMk id="2" creationId="{E0DA48AF-F01B-4667-9FF4-CBB242672363}"/>
          </ac:spMkLst>
        </pc:spChg>
        <pc:spChg chg="add del mod">
          <ac:chgData name="Damian Kurpiewski" userId="a6c40eeacb61fb23" providerId="LiveId" clId="{BA601B7A-37F3-403B-AD9F-A1CE8BEA16BD}" dt="2020-04-02T09:41:31.457" v="1722" actId="26606"/>
          <ac:spMkLst>
            <pc:docMk/>
            <pc:sldMk cId="1476943398" sldId="335"/>
            <ac:spMk id="3" creationId="{8F24BEE8-7E3E-4D02-B222-97427A285FA6}"/>
          </ac:spMkLst>
        </pc:spChg>
        <pc:spChg chg="mod">
          <ac:chgData name="Damian Kurpiewski" userId="a6c40eeacb61fb23" providerId="LiveId" clId="{BA601B7A-37F3-403B-AD9F-A1CE8BEA16BD}" dt="2020-04-02T09:41:31.457" v="1722" actId="26606"/>
          <ac:spMkLst>
            <pc:docMk/>
            <pc:sldMk cId="1476943398" sldId="335"/>
            <ac:spMk id="4" creationId="{E0D7756C-4571-406D-B917-5E336A33CAFD}"/>
          </ac:spMkLst>
        </pc:spChg>
        <pc:spChg chg="add del">
          <ac:chgData name="Damian Kurpiewski" userId="a6c40eeacb61fb23" providerId="LiveId" clId="{BA601B7A-37F3-403B-AD9F-A1CE8BEA16BD}" dt="2020-04-02T09:42:47.424" v="1733" actId="26606"/>
          <ac:spMkLst>
            <pc:docMk/>
            <pc:sldMk cId="1476943398" sldId="335"/>
            <ac:spMk id="9" creationId="{E009DD9B-5EE2-4C0D-8B2B-351C8C102205}"/>
          </ac:spMkLst>
        </pc:spChg>
        <pc:spChg chg="add del">
          <ac:chgData name="Damian Kurpiewski" userId="a6c40eeacb61fb23" providerId="LiveId" clId="{BA601B7A-37F3-403B-AD9F-A1CE8BEA16BD}" dt="2020-04-02T09:41:26.646" v="1719" actId="26606"/>
          <ac:spMkLst>
            <pc:docMk/>
            <pc:sldMk cId="1476943398" sldId="335"/>
            <ac:spMk id="11" creationId="{76839A44-7256-4FA9-B4B6-4E29E9A3EEB6}"/>
          </ac:spMkLst>
        </pc:spChg>
        <pc:spChg chg="add del">
          <ac:chgData name="Damian Kurpiewski" userId="a6c40eeacb61fb23" providerId="LiveId" clId="{BA601B7A-37F3-403B-AD9F-A1CE8BEA16BD}" dt="2020-04-02T09:42:47.424" v="1733" actId="26606"/>
          <ac:spMkLst>
            <pc:docMk/>
            <pc:sldMk cId="1476943398" sldId="335"/>
            <ac:spMk id="15" creationId="{504B0465-3B07-49BF-BEA7-D81476246293}"/>
          </ac:spMkLst>
        </pc:spChg>
        <pc:spChg chg="add del">
          <ac:chgData name="Damian Kurpiewski" userId="a6c40eeacb61fb23" providerId="LiveId" clId="{BA601B7A-37F3-403B-AD9F-A1CE8BEA16BD}" dt="2020-04-02T09:41:31.390" v="1721" actId="26606"/>
          <ac:spMkLst>
            <pc:docMk/>
            <pc:sldMk cId="1476943398" sldId="335"/>
            <ac:spMk id="17" creationId="{E2A093B8-A2CC-4243-9D24-415419DA1489}"/>
          </ac:spMkLst>
        </pc:spChg>
        <pc:spChg chg="add del">
          <ac:chgData name="Damian Kurpiewski" userId="a6c40eeacb61fb23" providerId="LiveId" clId="{BA601B7A-37F3-403B-AD9F-A1CE8BEA16BD}" dt="2020-04-02T09:42:47.424" v="1733" actId="26606"/>
          <ac:spMkLst>
            <pc:docMk/>
            <pc:sldMk cId="1476943398" sldId="335"/>
            <ac:spMk id="19" creationId="{04E48745-7512-4EC2-9E20-9092D12150CA}"/>
          </ac:spMkLst>
        </pc:spChg>
        <pc:spChg chg="add del">
          <ac:chgData name="Damian Kurpiewski" userId="a6c40eeacb61fb23" providerId="LiveId" clId="{BA601B7A-37F3-403B-AD9F-A1CE8BEA16BD}" dt="2020-04-02T09:42:47.424" v="1733" actId="26606"/>
          <ac:spMkLst>
            <pc:docMk/>
            <pc:sldMk cId="1476943398" sldId="335"/>
            <ac:spMk id="20" creationId="{E720DB99-7745-4E75-9D96-AAB6D55C531E}"/>
          </ac:spMkLst>
        </pc:spChg>
        <pc:spChg chg="add del">
          <ac:chgData name="Damian Kurpiewski" userId="a6c40eeacb61fb23" providerId="LiveId" clId="{BA601B7A-37F3-403B-AD9F-A1CE8BEA16BD}" dt="2020-04-02T09:42:47.424" v="1733" actId="26606"/>
          <ac:spMkLst>
            <pc:docMk/>
            <pc:sldMk cId="1476943398" sldId="335"/>
            <ac:spMk id="21" creationId="{D68803C4-E159-4360-B7BB-74205C8F782D}"/>
          </ac:spMkLst>
        </pc:spChg>
        <pc:spChg chg="add mod">
          <ac:chgData name="Damian Kurpiewski" userId="a6c40eeacb61fb23" providerId="LiveId" clId="{BA601B7A-37F3-403B-AD9F-A1CE8BEA16BD}" dt="2020-04-02T09:42:58.071" v="1735" actId="20577"/>
          <ac:spMkLst>
            <pc:docMk/>
            <pc:sldMk cId="1476943398" sldId="335"/>
            <ac:spMk id="22" creationId="{8F24BEE8-7E3E-4D02-B222-97427A285FA6}"/>
          </ac:spMkLst>
        </pc:spChg>
        <pc:spChg chg="add del">
          <ac:chgData name="Damian Kurpiewski" userId="a6c40eeacb61fb23" providerId="LiveId" clId="{BA601B7A-37F3-403B-AD9F-A1CE8BEA16BD}" dt="2020-04-02T09:42:47.424" v="1733" actId="26606"/>
          <ac:spMkLst>
            <pc:docMk/>
            <pc:sldMk cId="1476943398" sldId="335"/>
            <ac:spMk id="23" creationId="{49B7FFA5-14CB-4A4F-9BCC-CA3AA5D9D276}"/>
          </ac:spMkLst>
        </pc:spChg>
        <pc:spChg chg="add">
          <ac:chgData name="Damian Kurpiewski" userId="a6c40eeacb61fb23" providerId="LiveId" clId="{BA601B7A-37F3-403B-AD9F-A1CE8BEA16BD}" dt="2020-04-02T09:42:47.424" v="1733" actId="26606"/>
          <ac:spMkLst>
            <pc:docMk/>
            <pc:sldMk cId="1476943398" sldId="335"/>
            <ac:spMk id="28" creationId="{E009DD9B-5EE2-4C0D-8B2B-351C8C102205}"/>
          </ac:spMkLst>
        </pc:spChg>
        <pc:spChg chg="add">
          <ac:chgData name="Damian Kurpiewski" userId="a6c40eeacb61fb23" providerId="LiveId" clId="{BA601B7A-37F3-403B-AD9F-A1CE8BEA16BD}" dt="2020-04-02T09:42:47.424" v="1733" actId="26606"/>
          <ac:spMkLst>
            <pc:docMk/>
            <pc:sldMk cId="1476943398" sldId="335"/>
            <ac:spMk id="30" creationId="{E720DB99-7745-4E75-9D96-AAB6D55C531E}"/>
          </ac:spMkLst>
        </pc:spChg>
        <pc:spChg chg="add">
          <ac:chgData name="Damian Kurpiewski" userId="a6c40eeacb61fb23" providerId="LiveId" clId="{BA601B7A-37F3-403B-AD9F-A1CE8BEA16BD}" dt="2020-04-02T09:42:47.424" v="1733" actId="26606"/>
          <ac:spMkLst>
            <pc:docMk/>
            <pc:sldMk cId="1476943398" sldId="335"/>
            <ac:spMk id="32" creationId="{D68803C4-E159-4360-B7BB-74205C8F782D}"/>
          </ac:spMkLst>
        </pc:spChg>
        <pc:spChg chg="add">
          <ac:chgData name="Damian Kurpiewski" userId="a6c40eeacb61fb23" providerId="LiveId" clId="{BA601B7A-37F3-403B-AD9F-A1CE8BEA16BD}" dt="2020-04-02T09:42:47.424" v="1733" actId="26606"/>
          <ac:spMkLst>
            <pc:docMk/>
            <pc:sldMk cId="1476943398" sldId="335"/>
            <ac:spMk id="34" creationId="{504B0465-3B07-49BF-BEA7-D81476246293}"/>
          </ac:spMkLst>
        </pc:spChg>
        <pc:spChg chg="add">
          <ac:chgData name="Damian Kurpiewski" userId="a6c40eeacb61fb23" providerId="LiveId" clId="{BA601B7A-37F3-403B-AD9F-A1CE8BEA16BD}" dt="2020-04-02T09:42:47.424" v="1733" actId="26606"/>
          <ac:spMkLst>
            <pc:docMk/>
            <pc:sldMk cId="1476943398" sldId="335"/>
            <ac:spMk id="36" creationId="{49B7FFA5-14CB-4A4F-9BCC-CA3AA5D9D276}"/>
          </ac:spMkLst>
        </pc:spChg>
        <pc:spChg chg="add">
          <ac:chgData name="Damian Kurpiewski" userId="a6c40eeacb61fb23" providerId="LiveId" clId="{BA601B7A-37F3-403B-AD9F-A1CE8BEA16BD}" dt="2020-04-02T09:42:47.424" v="1733" actId="26606"/>
          <ac:spMkLst>
            <pc:docMk/>
            <pc:sldMk cId="1476943398" sldId="335"/>
            <ac:spMk id="38" creationId="{04E48745-7512-4EC2-9E20-9092D12150CA}"/>
          </ac:spMkLst>
        </pc:spChg>
        <pc:grpChg chg="add del">
          <ac:chgData name="Damian Kurpiewski" userId="a6c40eeacb61fb23" providerId="LiveId" clId="{BA601B7A-37F3-403B-AD9F-A1CE8BEA16BD}" dt="2020-04-02T09:41:26.646" v="1719" actId="26606"/>
          <ac:grpSpMkLst>
            <pc:docMk/>
            <pc:sldMk cId="1476943398" sldId="335"/>
            <ac:grpSpMk id="13" creationId="{0297EC10-3FA3-405D-8330-7FE09439F634}"/>
          </ac:grpSpMkLst>
        </pc:grpChg>
        <pc:graphicFrameChg chg="add del">
          <ac:chgData name="Damian Kurpiewski" userId="a6c40eeacb61fb23" providerId="LiveId" clId="{BA601B7A-37F3-403B-AD9F-A1CE8BEA16BD}" dt="2020-04-02T09:41:26.646" v="1719" actId="26606"/>
          <ac:graphicFrameMkLst>
            <pc:docMk/>
            <pc:sldMk cId="1476943398" sldId="335"/>
            <ac:graphicFrameMk id="6" creationId="{BC308FE3-D7E0-4D0C-A7BD-381C1BD2FD9B}"/>
          </ac:graphicFrameMkLst>
        </pc:graphicFrameChg>
        <pc:graphicFrameChg chg="add del">
          <ac:chgData name="Damian Kurpiewski" userId="a6c40eeacb61fb23" providerId="LiveId" clId="{BA601B7A-37F3-403B-AD9F-A1CE8BEA16BD}" dt="2020-04-02T09:41:31.390" v="1721" actId="26606"/>
          <ac:graphicFrameMkLst>
            <pc:docMk/>
            <pc:sldMk cId="1476943398" sldId="335"/>
            <ac:graphicFrameMk id="18" creationId="{E31AF3C5-4593-4758-A8D3-5543C84DF234}"/>
          </ac:graphicFrameMkLst>
        </pc:graphicFrameChg>
      </pc:sldChg>
      <pc:sldChg chg="addSp delSp modSp add mod">
        <pc:chgData name="Damian Kurpiewski" userId="a6c40eeacb61fb23" providerId="LiveId" clId="{BA601B7A-37F3-403B-AD9F-A1CE8BEA16BD}" dt="2020-04-02T09:43:54.686" v="1744" actId="1076"/>
        <pc:sldMkLst>
          <pc:docMk/>
          <pc:sldMk cId="2999903177" sldId="336"/>
        </pc:sldMkLst>
        <pc:spChg chg="mod">
          <ac:chgData name="Damian Kurpiewski" userId="a6c40eeacb61fb23" providerId="LiveId" clId="{BA601B7A-37F3-403B-AD9F-A1CE8BEA16BD}" dt="2020-04-02T09:43:35.357" v="1741" actId="27636"/>
          <ac:spMkLst>
            <pc:docMk/>
            <pc:sldMk cId="2999903177" sldId="336"/>
            <ac:spMk id="2" creationId="{E669153A-C41C-4975-B48A-E76611A879A9}"/>
          </ac:spMkLst>
        </pc:spChg>
        <pc:spChg chg="del">
          <ac:chgData name="Damian Kurpiewski" userId="a6c40eeacb61fb23" providerId="LiveId" clId="{BA601B7A-37F3-403B-AD9F-A1CE8BEA16BD}" dt="2020-04-02T09:43:47.514" v="1743" actId="478"/>
          <ac:spMkLst>
            <pc:docMk/>
            <pc:sldMk cId="2999903177" sldId="336"/>
            <ac:spMk id="3" creationId="{A643BC1F-F73C-4046-9E35-8771267DAF75}"/>
          </ac:spMkLst>
        </pc:spChg>
        <pc:grpChg chg="add mod">
          <ac:chgData name="Damian Kurpiewski" userId="a6c40eeacb61fb23" providerId="LiveId" clId="{BA601B7A-37F3-403B-AD9F-A1CE8BEA16BD}" dt="2020-04-02T09:43:54.686" v="1744" actId="1076"/>
          <ac:grpSpMkLst>
            <pc:docMk/>
            <pc:sldMk cId="2999903177" sldId="336"/>
            <ac:grpSpMk id="5" creationId="{CA524C1B-BA7A-473A-874F-D52A80B35DCA}"/>
          </ac:grpSpMkLst>
        </pc:grpChg>
      </pc:sldChg>
      <pc:sldChg chg="addSp modSp add mod setBg">
        <pc:chgData name="Damian Kurpiewski" userId="a6c40eeacb61fb23" providerId="LiveId" clId="{BA601B7A-37F3-403B-AD9F-A1CE8BEA16BD}" dt="2020-04-02T09:46:30.852" v="1818" actId="20577"/>
        <pc:sldMkLst>
          <pc:docMk/>
          <pc:sldMk cId="3528771517" sldId="337"/>
        </pc:sldMkLst>
        <pc:spChg chg="mod">
          <ac:chgData name="Damian Kurpiewski" userId="a6c40eeacb61fb23" providerId="LiveId" clId="{BA601B7A-37F3-403B-AD9F-A1CE8BEA16BD}" dt="2020-04-02T09:46:30.852" v="1818" actId="20577"/>
          <ac:spMkLst>
            <pc:docMk/>
            <pc:sldMk cId="3528771517" sldId="337"/>
            <ac:spMk id="2" creationId="{4C68EF08-0942-4A05-B90A-54A43D11BE63}"/>
          </ac:spMkLst>
        </pc:spChg>
        <pc:spChg chg="mod">
          <ac:chgData name="Damian Kurpiewski" userId="a6c40eeacb61fb23" providerId="LiveId" clId="{BA601B7A-37F3-403B-AD9F-A1CE8BEA16BD}" dt="2020-04-02T09:46:10.141" v="1788" actId="26606"/>
          <ac:spMkLst>
            <pc:docMk/>
            <pc:sldMk cId="3528771517" sldId="337"/>
            <ac:spMk id="3" creationId="{50D2E9CE-F114-473F-9F0A-6E3C25963181}"/>
          </ac:spMkLst>
        </pc:spChg>
        <pc:spChg chg="mod">
          <ac:chgData name="Damian Kurpiewski" userId="a6c40eeacb61fb23" providerId="LiveId" clId="{BA601B7A-37F3-403B-AD9F-A1CE8BEA16BD}" dt="2020-04-02T09:46:10.141" v="1788" actId="26606"/>
          <ac:spMkLst>
            <pc:docMk/>
            <pc:sldMk cId="3528771517" sldId="337"/>
            <ac:spMk id="4" creationId="{9B85BD51-7793-4477-A00C-9DFA25728B21}"/>
          </ac:spMkLst>
        </pc:spChg>
        <pc:spChg chg="add">
          <ac:chgData name="Damian Kurpiewski" userId="a6c40eeacb61fb23" providerId="LiveId" clId="{BA601B7A-37F3-403B-AD9F-A1CE8BEA16BD}" dt="2020-04-02T09:46:10.141" v="1788" actId="26606"/>
          <ac:spMkLst>
            <pc:docMk/>
            <pc:sldMk cId="3528771517" sldId="337"/>
            <ac:spMk id="9" creationId="{E009DD9B-5EE2-4C0D-8B2B-351C8C102205}"/>
          </ac:spMkLst>
        </pc:spChg>
        <pc:spChg chg="add">
          <ac:chgData name="Damian Kurpiewski" userId="a6c40eeacb61fb23" providerId="LiveId" clId="{BA601B7A-37F3-403B-AD9F-A1CE8BEA16BD}" dt="2020-04-02T09:46:10.141" v="1788" actId="26606"/>
          <ac:spMkLst>
            <pc:docMk/>
            <pc:sldMk cId="3528771517" sldId="337"/>
            <ac:spMk id="11" creationId="{E720DB99-7745-4E75-9D96-AAB6D55C531E}"/>
          </ac:spMkLst>
        </pc:spChg>
        <pc:spChg chg="add">
          <ac:chgData name="Damian Kurpiewski" userId="a6c40eeacb61fb23" providerId="LiveId" clId="{BA601B7A-37F3-403B-AD9F-A1CE8BEA16BD}" dt="2020-04-02T09:46:10.141" v="1788" actId="26606"/>
          <ac:spMkLst>
            <pc:docMk/>
            <pc:sldMk cId="3528771517" sldId="337"/>
            <ac:spMk id="13" creationId="{D68803C4-E159-4360-B7BB-74205C8F782D}"/>
          </ac:spMkLst>
        </pc:spChg>
        <pc:spChg chg="add">
          <ac:chgData name="Damian Kurpiewski" userId="a6c40eeacb61fb23" providerId="LiveId" clId="{BA601B7A-37F3-403B-AD9F-A1CE8BEA16BD}" dt="2020-04-02T09:46:10.141" v="1788" actId="26606"/>
          <ac:spMkLst>
            <pc:docMk/>
            <pc:sldMk cId="3528771517" sldId="337"/>
            <ac:spMk id="15" creationId="{504B0465-3B07-49BF-BEA7-D81476246293}"/>
          </ac:spMkLst>
        </pc:spChg>
        <pc:spChg chg="add">
          <ac:chgData name="Damian Kurpiewski" userId="a6c40eeacb61fb23" providerId="LiveId" clId="{BA601B7A-37F3-403B-AD9F-A1CE8BEA16BD}" dt="2020-04-02T09:46:10.141" v="1788" actId="26606"/>
          <ac:spMkLst>
            <pc:docMk/>
            <pc:sldMk cId="3528771517" sldId="337"/>
            <ac:spMk id="17" creationId="{49B7FFA5-14CB-4A4F-9BCC-CA3AA5D9D276}"/>
          </ac:spMkLst>
        </pc:spChg>
        <pc:spChg chg="add">
          <ac:chgData name="Damian Kurpiewski" userId="a6c40eeacb61fb23" providerId="LiveId" clId="{BA601B7A-37F3-403B-AD9F-A1CE8BEA16BD}" dt="2020-04-02T09:46:10.141" v="1788" actId="26606"/>
          <ac:spMkLst>
            <pc:docMk/>
            <pc:sldMk cId="3528771517" sldId="337"/>
            <ac:spMk id="19" creationId="{04E48745-7512-4EC2-9E20-9092D12150CA}"/>
          </ac:spMkLst>
        </pc:spChg>
      </pc:sldChg>
      <pc:sldChg chg="addSp delSp modSp add mod">
        <pc:chgData name="Damian Kurpiewski" userId="a6c40eeacb61fb23" providerId="LiveId" clId="{BA601B7A-37F3-403B-AD9F-A1CE8BEA16BD}" dt="2020-04-02T09:47:25.320" v="1855" actId="20577"/>
        <pc:sldMkLst>
          <pc:docMk/>
          <pc:sldMk cId="848823603" sldId="338"/>
        </pc:sldMkLst>
        <pc:spChg chg="mod">
          <ac:chgData name="Damian Kurpiewski" userId="a6c40eeacb61fb23" providerId="LiveId" clId="{BA601B7A-37F3-403B-AD9F-A1CE8BEA16BD}" dt="2020-04-02T09:47:11.049" v="1850" actId="20577"/>
          <ac:spMkLst>
            <pc:docMk/>
            <pc:sldMk cId="848823603" sldId="338"/>
            <ac:spMk id="2" creationId="{4C68EF08-0942-4A05-B90A-54A43D11BE63}"/>
          </ac:spMkLst>
        </pc:spChg>
        <pc:spChg chg="mod">
          <ac:chgData name="Damian Kurpiewski" userId="a6c40eeacb61fb23" providerId="LiveId" clId="{BA601B7A-37F3-403B-AD9F-A1CE8BEA16BD}" dt="2020-04-02T09:47:25.320" v="1855" actId="20577"/>
          <ac:spMkLst>
            <pc:docMk/>
            <pc:sldMk cId="848823603" sldId="338"/>
            <ac:spMk id="3" creationId="{50D2E9CE-F114-473F-9F0A-6E3C25963181}"/>
          </ac:spMkLst>
        </pc:spChg>
        <pc:spChg chg="del">
          <ac:chgData name="Damian Kurpiewski" userId="a6c40eeacb61fb23" providerId="LiveId" clId="{BA601B7A-37F3-403B-AD9F-A1CE8BEA16BD}" dt="2020-04-02T09:47:08.020" v="1849" actId="26606"/>
          <ac:spMkLst>
            <pc:docMk/>
            <pc:sldMk cId="848823603" sldId="338"/>
            <ac:spMk id="9" creationId="{E009DD9B-5EE2-4C0D-8B2B-351C8C102205}"/>
          </ac:spMkLst>
        </pc:spChg>
        <pc:spChg chg="del">
          <ac:chgData name="Damian Kurpiewski" userId="a6c40eeacb61fb23" providerId="LiveId" clId="{BA601B7A-37F3-403B-AD9F-A1CE8BEA16BD}" dt="2020-04-02T09:47:08.020" v="1849" actId="26606"/>
          <ac:spMkLst>
            <pc:docMk/>
            <pc:sldMk cId="848823603" sldId="338"/>
            <ac:spMk id="11" creationId="{E720DB99-7745-4E75-9D96-AAB6D55C531E}"/>
          </ac:spMkLst>
        </pc:spChg>
        <pc:spChg chg="del">
          <ac:chgData name="Damian Kurpiewski" userId="a6c40eeacb61fb23" providerId="LiveId" clId="{BA601B7A-37F3-403B-AD9F-A1CE8BEA16BD}" dt="2020-04-02T09:47:08.020" v="1849" actId="26606"/>
          <ac:spMkLst>
            <pc:docMk/>
            <pc:sldMk cId="848823603" sldId="338"/>
            <ac:spMk id="13" creationId="{D68803C4-E159-4360-B7BB-74205C8F782D}"/>
          </ac:spMkLst>
        </pc:spChg>
        <pc:spChg chg="del">
          <ac:chgData name="Damian Kurpiewski" userId="a6c40eeacb61fb23" providerId="LiveId" clId="{BA601B7A-37F3-403B-AD9F-A1CE8BEA16BD}" dt="2020-04-02T09:47:08.020" v="1849" actId="26606"/>
          <ac:spMkLst>
            <pc:docMk/>
            <pc:sldMk cId="848823603" sldId="338"/>
            <ac:spMk id="15" creationId="{504B0465-3B07-49BF-BEA7-D81476246293}"/>
          </ac:spMkLst>
        </pc:spChg>
        <pc:spChg chg="del">
          <ac:chgData name="Damian Kurpiewski" userId="a6c40eeacb61fb23" providerId="LiveId" clId="{BA601B7A-37F3-403B-AD9F-A1CE8BEA16BD}" dt="2020-04-02T09:47:08.020" v="1849" actId="26606"/>
          <ac:spMkLst>
            <pc:docMk/>
            <pc:sldMk cId="848823603" sldId="338"/>
            <ac:spMk id="17" creationId="{49B7FFA5-14CB-4A4F-9BCC-CA3AA5D9D276}"/>
          </ac:spMkLst>
        </pc:spChg>
        <pc:spChg chg="del">
          <ac:chgData name="Damian Kurpiewski" userId="a6c40eeacb61fb23" providerId="LiveId" clId="{BA601B7A-37F3-403B-AD9F-A1CE8BEA16BD}" dt="2020-04-02T09:47:08.020" v="1849" actId="26606"/>
          <ac:spMkLst>
            <pc:docMk/>
            <pc:sldMk cId="848823603" sldId="338"/>
            <ac:spMk id="19" creationId="{04E48745-7512-4EC2-9E20-9092D12150CA}"/>
          </ac:spMkLst>
        </pc:spChg>
        <pc:spChg chg="add">
          <ac:chgData name="Damian Kurpiewski" userId="a6c40eeacb61fb23" providerId="LiveId" clId="{BA601B7A-37F3-403B-AD9F-A1CE8BEA16BD}" dt="2020-04-02T09:47:08.020" v="1849" actId="26606"/>
          <ac:spMkLst>
            <pc:docMk/>
            <pc:sldMk cId="848823603" sldId="338"/>
            <ac:spMk id="24" creationId="{E009DD9B-5EE2-4C0D-8B2B-351C8C102205}"/>
          </ac:spMkLst>
        </pc:spChg>
        <pc:spChg chg="add">
          <ac:chgData name="Damian Kurpiewski" userId="a6c40eeacb61fb23" providerId="LiveId" clId="{BA601B7A-37F3-403B-AD9F-A1CE8BEA16BD}" dt="2020-04-02T09:47:08.020" v="1849" actId="26606"/>
          <ac:spMkLst>
            <pc:docMk/>
            <pc:sldMk cId="848823603" sldId="338"/>
            <ac:spMk id="26" creationId="{E720DB99-7745-4E75-9D96-AAB6D55C531E}"/>
          </ac:spMkLst>
        </pc:spChg>
        <pc:spChg chg="add">
          <ac:chgData name="Damian Kurpiewski" userId="a6c40eeacb61fb23" providerId="LiveId" clId="{BA601B7A-37F3-403B-AD9F-A1CE8BEA16BD}" dt="2020-04-02T09:47:08.020" v="1849" actId="26606"/>
          <ac:spMkLst>
            <pc:docMk/>
            <pc:sldMk cId="848823603" sldId="338"/>
            <ac:spMk id="28" creationId="{D68803C4-E159-4360-B7BB-74205C8F782D}"/>
          </ac:spMkLst>
        </pc:spChg>
        <pc:spChg chg="add">
          <ac:chgData name="Damian Kurpiewski" userId="a6c40eeacb61fb23" providerId="LiveId" clId="{BA601B7A-37F3-403B-AD9F-A1CE8BEA16BD}" dt="2020-04-02T09:47:08.020" v="1849" actId="26606"/>
          <ac:spMkLst>
            <pc:docMk/>
            <pc:sldMk cId="848823603" sldId="338"/>
            <ac:spMk id="30" creationId="{504B0465-3B07-49BF-BEA7-D81476246293}"/>
          </ac:spMkLst>
        </pc:spChg>
        <pc:spChg chg="add">
          <ac:chgData name="Damian Kurpiewski" userId="a6c40eeacb61fb23" providerId="LiveId" clId="{BA601B7A-37F3-403B-AD9F-A1CE8BEA16BD}" dt="2020-04-02T09:47:08.020" v="1849" actId="26606"/>
          <ac:spMkLst>
            <pc:docMk/>
            <pc:sldMk cId="848823603" sldId="338"/>
            <ac:spMk id="32" creationId="{49B7FFA5-14CB-4A4F-9BCC-CA3AA5D9D276}"/>
          </ac:spMkLst>
        </pc:spChg>
        <pc:spChg chg="add">
          <ac:chgData name="Damian Kurpiewski" userId="a6c40eeacb61fb23" providerId="LiveId" clId="{BA601B7A-37F3-403B-AD9F-A1CE8BEA16BD}" dt="2020-04-02T09:47:08.020" v="1849" actId="26606"/>
          <ac:spMkLst>
            <pc:docMk/>
            <pc:sldMk cId="848823603" sldId="338"/>
            <ac:spMk id="34" creationId="{04E48745-7512-4EC2-9E20-9092D12150CA}"/>
          </ac:spMkLst>
        </pc:spChg>
      </pc:sldChg>
      <pc:sldChg chg="addSp modSp add mod setBg">
        <pc:chgData name="Damian Kurpiewski" userId="a6c40eeacb61fb23" providerId="LiveId" clId="{BA601B7A-37F3-403B-AD9F-A1CE8BEA16BD}" dt="2020-04-02T10:47:13.219" v="2216" actId="20577"/>
        <pc:sldMkLst>
          <pc:docMk/>
          <pc:sldMk cId="2025158463" sldId="339"/>
        </pc:sldMkLst>
        <pc:spChg chg="mod ord">
          <ac:chgData name="Damian Kurpiewski" userId="a6c40eeacb61fb23" providerId="LiveId" clId="{BA601B7A-37F3-403B-AD9F-A1CE8BEA16BD}" dt="2020-04-02T10:47:13.219" v="2216" actId="20577"/>
          <ac:spMkLst>
            <pc:docMk/>
            <pc:sldMk cId="2025158463" sldId="339"/>
            <ac:spMk id="2" creationId="{DAC0A420-BA65-424F-A6C7-14E30A3255D8}"/>
          </ac:spMkLst>
        </pc:spChg>
        <pc:spChg chg="mod">
          <ac:chgData name="Damian Kurpiewski" userId="a6c40eeacb61fb23" providerId="LiveId" clId="{BA601B7A-37F3-403B-AD9F-A1CE8BEA16BD}" dt="2020-04-02T09:54:00.278" v="1906" actId="26606"/>
          <ac:spMkLst>
            <pc:docMk/>
            <pc:sldMk cId="2025158463" sldId="339"/>
            <ac:spMk id="3" creationId="{D014108B-7856-43CC-AA1A-BA8972D192CC}"/>
          </ac:spMkLst>
        </pc:spChg>
        <pc:spChg chg="mod">
          <ac:chgData name="Damian Kurpiewski" userId="a6c40eeacb61fb23" providerId="LiveId" clId="{BA601B7A-37F3-403B-AD9F-A1CE8BEA16BD}" dt="2020-04-02T09:54:00.278" v="1906" actId="26606"/>
          <ac:spMkLst>
            <pc:docMk/>
            <pc:sldMk cId="2025158463" sldId="339"/>
            <ac:spMk id="4" creationId="{86AE0506-FE65-4FB5-97FB-5A1BC1CE1BD3}"/>
          </ac:spMkLst>
        </pc:spChg>
        <pc:spChg chg="add">
          <ac:chgData name="Damian Kurpiewski" userId="a6c40eeacb61fb23" providerId="LiveId" clId="{BA601B7A-37F3-403B-AD9F-A1CE8BEA16BD}" dt="2020-04-02T09:54:00.278" v="1906" actId="26606"/>
          <ac:spMkLst>
            <pc:docMk/>
            <pc:sldMk cId="2025158463" sldId="339"/>
            <ac:spMk id="9" creationId="{5118BA95-03E7-41B7-B442-0AF8C0A7FF68}"/>
          </ac:spMkLst>
        </pc:spChg>
        <pc:spChg chg="add">
          <ac:chgData name="Damian Kurpiewski" userId="a6c40eeacb61fb23" providerId="LiveId" clId="{BA601B7A-37F3-403B-AD9F-A1CE8BEA16BD}" dt="2020-04-02T09:54:00.278" v="1906" actId="26606"/>
          <ac:spMkLst>
            <pc:docMk/>
            <pc:sldMk cId="2025158463" sldId="339"/>
            <ac:spMk id="11" creationId="{AD9B3EAD-A2B3-42C4-927C-3455E3E69EE6}"/>
          </ac:spMkLst>
        </pc:spChg>
        <pc:grpChg chg="add">
          <ac:chgData name="Damian Kurpiewski" userId="a6c40eeacb61fb23" providerId="LiveId" clId="{BA601B7A-37F3-403B-AD9F-A1CE8BEA16BD}" dt="2020-04-02T09:54:00.278" v="1906" actId="26606"/>
          <ac:grpSpMkLst>
            <pc:docMk/>
            <pc:sldMk cId="2025158463" sldId="339"/>
            <ac:grpSpMk id="13" creationId="{4BF9B298-BC35-4C0F-8301-5D63A1E6D281}"/>
          </ac:grpSpMkLst>
        </pc:grpChg>
      </pc:sldChg>
      <pc:sldChg chg="addSp delSp modSp add mod setBg">
        <pc:chgData name="Damian Kurpiewski" userId="a6c40eeacb61fb23" providerId="LiveId" clId="{BA601B7A-37F3-403B-AD9F-A1CE8BEA16BD}" dt="2020-04-02T09:58:05.834" v="1975" actId="1076"/>
        <pc:sldMkLst>
          <pc:docMk/>
          <pc:sldMk cId="2933808887" sldId="340"/>
        </pc:sldMkLst>
        <pc:spChg chg="mod">
          <ac:chgData name="Damian Kurpiewski" userId="a6c40eeacb61fb23" providerId="LiveId" clId="{BA601B7A-37F3-403B-AD9F-A1CE8BEA16BD}" dt="2020-04-02T09:56:46.181" v="1962" actId="26606"/>
          <ac:spMkLst>
            <pc:docMk/>
            <pc:sldMk cId="2933808887" sldId="340"/>
            <ac:spMk id="2" creationId="{B75C3FA6-8F12-48B8-B01D-CE39279E761A}"/>
          </ac:spMkLst>
        </pc:spChg>
        <pc:spChg chg="add del mod">
          <ac:chgData name="Damian Kurpiewski" userId="a6c40eeacb61fb23" providerId="LiveId" clId="{BA601B7A-37F3-403B-AD9F-A1CE8BEA16BD}" dt="2020-04-02T09:56:46.181" v="1962" actId="26606"/>
          <ac:spMkLst>
            <pc:docMk/>
            <pc:sldMk cId="2933808887" sldId="340"/>
            <ac:spMk id="3" creationId="{458E76BD-859D-4E49-9739-FA41D4CD5D2D}"/>
          </ac:spMkLst>
        </pc:spChg>
        <pc:spChg chg="mod">
          <ac:chgData name="Damian Kurpiewski" userId="a6c40eeacb61fb23" providerId="LiveId" clId="{BA601B7A-37F3-403B-AD9F-A1CE8BEA16BD}" dt="2020-04-02T09:56:46.181" v="1962" actId="26606"/>
          <ac:spMkLst>
            <pc:docMk/>
            <pc:sldMk cId="2933808887" sldId="340"/>
            <ac:spMk id="4" creationId="{3E821530-746B-4F42-8F44-B633C6EB0F11}"/>
          </ac:spMkLst>
        </pc:spChg>
        <pc:spChg chg="add del">
          <ac:chgData name="Damian Kurpiewski" userId="a6c40eeacb61fb23" providerId="LiveId" clId="{BA601B7A-37F3-403B-AD9F-A1CE8BEA16BD}" dt="2020-04-02T09:56:39.156" v="1959" actId="26606"/>
          <ac:spMkLst>
            <pc:docMk/>
            <pc:sldMk cId="2933808887" sldId="340"/>
            <ac:spMk id="9" creationId="{E009DD9B-5EE2-4C0D-8B2B-351C8C102205}"/>
          </ac:spMkLst>
        </pc:spChg>
        <pc:spChg chg="add del">
          <ac:chgData name="Damian Kurpiewski" userId="a6c40eeacb61fb23" providerId="LiveId" clId="{BA601B7A-37F3-403B-AD9F-A1CE8BEA16BD}" dt="2020-04-02T09:56:36.234" v="1957" actId="26606"/>
          <ac:spMkLst>
            <pc:docMk/>
            <pc:sldMk cId="2933808887" sldId="340"/>
            <ac:spMk id="11" creationId="{6709138F-8BF1-40DF-B2EB-61DEDE1D3218}"/>
          </ac:spMkLst>
        </pc:spChg>
        <pc:spChg chg="add del">
          <ac:chgData name="Damian Kurpiewski" userId="a6c40eeacb61fb23" providerId="LiveId" clId="{BA601B7A-37F3-403B-AD9F-A1CE8BEA16BD}" dt="2020-04-02T09:56:36.234" v="1957" actId="26606"/>
          <ac:spMkLst>
            <pc:docMk/>
            <pc:sldMk cId="2933808887" sldId="340"/>
            <ac:spMk id="17" creationId="{7ED76833-0D4E-42A8-AEF4-8853ADB0E8F9}"/>
          </ac:spMkLst>
        </pc:spChg>
        <pc:spChg chg="add del">
          <ac:chgData name="Damian Kurpiewski" userId="a6c40eeacb61fb23" providerId="LiveId" clId="{BA601B7A-37F3-403B-AD9F-A1CE8BEA16BD}" dt="2020-04-02T09:56:39.156" v="1959" actId="26606"/>
          <ac:spMkLst>
            <pc:docMk/>
            <pc:sldMk cId="2933808887" sldId="340"/>
            <ac:spMk id="19" creationId="{04E48745-7512-4EC2-9E20-9092D12150CA}"/>
          </ac:spMkLst>
        </pc:spChg>
        <pc:spChg chg="add del">
          <ac:chgData name="Damian Kurpiewski" userId="a6c40eeacb61fb23" providerId="LiveId" clId="{BA601B7A-37F3-403B-AD9F-A1CE8BEA16BD}" dt="2020-04-02T09:56:39.156" v="1959" actId="26606"/>
          <ac:spMkLst>
            <pc:docMk/>
            <pc:sldMk cId="2933808887" sldId="340"/>
            <ac:spMk id="20" creationId="{E720DB99-7745-4E75-9D96-AAB6D55C531E}"/>
          </ac:spMkLst>
        </pc:spChg>
        <pc:spChg chg="add del">
          <ac:chgData name="Damian Kurpiewski" userId="a6c40eeacb61fb23" providerId="LiveId" clId="{BA601B7A-37F3-403B-AD9F-A1CE8BEA16BD}" dt="2020-04-02T09:56:39.156" v="1959" actId="26606"/>
          <ac:spMkLst>
            <pc:docMk/>
            <pc:sldMk cId="2933808887" sldId="340"/>
            <ac:spMk id="21" creationId="{D68803C4-E159-4360-B7BB-74205C8F782D}"/>
          </ac:spMkLst>
        </pc:spChg>
        <pc:spChg chg="add del">
          <ac:chgData name="Damian Kurpiewski" userId="a6c40eeacb61fb23" providerId="LiveId" clId="{BA601B7A-37F3-403B-AD9F-A1CE8BEA16BD}" dt="2020-04-02T09:56:39.156" v="1959" actId="26606"/>
          <ac:spMkLst>
            <pc:docMk/>
            <pc:sldMk cId="2933808887" sldId="340"/>
            <ac:spMk id="22" creationId="{504B0465-3B07-49BF-BEA7-D81476246293}"/>
          </ac:spMkLst>
        </pc:spChg>
        <pc:spChg chg="add del">
          <ac:chgData name="Damian Kurpiewski" userId="a6c40eeacb61fb23" providerId="LiveId" clId="{BA601B7A-37F3-403B-AD9F-A1CE8BEA16BD}" dt="2020-04-02T09:56:39.156" v="1959" actId="26606"/>
          <ac:spMkLst>
            <pc:docMk/>
            <pc:sldMk cId="2933808887" sldId="340"/>
            <ac:spMk id="23" creationId="{49B7FFA5-14CB-4A4F-9BCC-CA3AA5D9D276}"/>
          </ac:spMkLst>
        </pc:spChg>
        <pc:spChg chg="add del">
          <ac:chgData name="Damian Kurpiewski" userId="a6c40eeacb61fb23" providerId="LiveId" clId="{BA601B7A-37F3-403B-AD9F-A1CE8BEA16BD}" dt="2020-04-02T09:56:46.124" v="1961" actId="26606"/>
          <ac:spMkLst>
            <pc:docMk/>
            <pc:sldMk cId="2933808887" sldId="340"/>
            <ac:spMk id="25" creationId="{76839A44-7256-4FA9-B4B6-4E29E9A3EEB6}"/>
          </ac:spMkLst>
        </pc:spChg>
        <pc:spChg chg="add">
          <ac:chgData name="Damian Kurpiewski" userId="a6c40eeacb61fb23" providerId="LiveId" clId="{BA601B7A-37F3-403B-AD9F-A1CE8BEA16BD}" dt="2020-04-02T09:56:46.181" v="1962" actId="26606"/>
          <ac:spMkLst>
            <pc:docMk/>
            <pc:sldMk cId="2933808887" sldId="340"/>
            <ac:spMk id="28" creationId="{6709138F-8BF1-40DF-B2EB-61DEDE1D3218}"/>
          </ac:spMkLst>
        </pc:spChg>
        <pc:spChg chg="add mod">
          <ac:chgData name="Damian Kurpiewski" userId="a6c40eeacb61fb23" providerId="LiveId" clId="{BA601B7A-37F3-403B-AD9F-A1CE8BEA16BD}" dt="2020-04-02T09:56:57.776" v="1963" actId="20577"/>
          <ac:spMkLst>
            <pc:docMk/>
            <pc:sldMk cId="2933808887" sldId="340"/>
            <ac:spMk id="29" creationId="{458E76BD-859D-4E49-9739-FA41D4CD5D2D}"/>
          </ac:spMkLst>
        </pc:spChg>
        <pc:spChg chg="add">
          <ac:chgData name="Damian Kurpiewski" userId="a6c40eeacb61fb23" providerId="LiveId" clId="{BA601B7A-37F3-403B-AD9F-A1CE8BEA16BD}" dt="2020-04-02T09:56:46.181" v="1962" actId="26606"/>
          <ac:spMkLst>
            <pc:docMk/>
            <pc:sldMk cId="2933808887" sldId="340"/>
            <ac:spMk id="34" creationId="{7ED76833-0D4E-42A8-AEF4-8853ADB0E8F9}"/>
          </ac:spMkLst>
        </pc:spChg>
        <pc:grpChg chg="add del">
          <ac:chgData name="Damian Kurpiewski" userId="a6c40eeacb61fb23" providerId="LiveId" clId="{BA601B7A-37F3-403B-AD9F-A1CE8BEA16BD}" dt="2020-04-02T09:56:36.234" v="1957" actId="26606"/>
          <ac:grpSpMkLst>
            <pc:docMk/>
            <pc:sldMk cId="2933808887" sldId="340"/>
            <ac:grpSpMk id="13" creationId="{8390D0A1-1C50-4248-A68B-7D09D8B4100D}"/>
          </ac:grpSpMkLst>
        </pc:grpChg>
        <pc:grpChg chg="add del">
          <ac:chgData name="Damian Kurpiewski" userId="a6c40eeacb61fb23" providerId="LiveId" clId="{BA601B7A-37F3-403B-AD9F-A1CE8BEA16BD}" dt="2020-04-02T09:56:46.124" v="1961" actId="26606"/>
          <ac:grpSpMkLst>
            <pc:docMk/>
            <pc:sldMk cId="2933808887" sldId="340"/>
            <ac:grpSpMk id="26" creationId="{0297EC10-3FA3-405D-8330-7FE09439F634}"/>
          </ac:grpSpMkLst>
        </pc:grpChg>
        <pc:grpChg chg="add">
          <ac:chgData name="Damian Kurpiewski" userId="a6c40eeacb61fb23" providerId="LiveId" clId="{BA601B7A-37F3-403B-AD9F-A1CE8BEA16BD}" dt="2020-04-02T09:56:46.181" v="1962" actId="26606"/>
          <ac:grpSpMkLst>
            <pc:docMk/>
            <pc:sldMk cId="2933808887" sldId="340"/>
            <ac:grpSpMk id="31" creationId="{8390D0A1-1C50-4248-A68B-7D09D8B4100D}"/>
          </ac:grpSpMkLst>
        </pc:grpChg>
        <pc:graphicFrameChg chg="add del">
          <ac:chgData name="Damian Kurpiewski" userId="a6c40eeacb61fb23" providerId="LiveId" clId="{BA601B7A-37F3-403B-AD9F-A1CE8BEA16BD}" dt="2020-04-02T09:56:46.124" v="1961" actId="26606"/>
          <ac:graphicFrameMkLst>
            <pc:docMk/>
            <pc:sldMk cId="2933808887" sldId="340"/>
            <ac:graphicFrameMk id="6" creationId="{4D307594-EC3B-465D-B4C8-C8F7491B312C}"/>
          </ac:graphicFrameMkLst>
        </pc:graphicFrameChg>
        <pc:picChg chg="add del">
          <ac:chgData name="Damian Kurpiewski" userId="a6c40eeacb61fb23" providerId="LiveId" clId="{BA601B7A-37F3-403B-AD9F-A1CE8BEA16BD}" dt="2020-04-02T09:56:36.234" v="1957" actId="26606"/>
          <ac:picMkLst>
            <pc:docMk/>
            <pc:sldMk cId="2933808887" sldId="340"/>
            <ac:picMk id="8" creationId="{F376E110-9A11-4003-AA13-9A44A55B3B73}"/>
          </ac:picMkLst>
        </pc:picChg>
        <pc:picChg chg="add del">
          <ac:chgData name="Damian Kurpiewski" userId="a6c40eeacb61fb23" providerId="LiveId" clId="{BA601B7A-37F3-403B-AD9F-A1CE8BEA16BD}" dt="2020-04-02T09:57:21.500" v="1964" actId="478"/>
          <ac:picMkLst>
            <pc:docMk/>
            <pc:sldMk cId="2933808887" sldId="340"/>
            <ac:picMk id="30" creationId="{FDED6787-C6F6-4F50-950B-DC3B400AEDC8}"/>
          </ac:picMkLst>
        </pc:picChg>
        <pc:picChg chg="add mod">
          <ac:chgData name="Damian Kurpiewski" userId="a6c40eeacb61fb23" providerId="LiveId" clId="{BA601B7A-37F3-403B-AD9F-A1CE8BEA16BD}" dt="2020-04-02T09:58:05.834" v="1975" actId="1076"/>
          <ac:picMkLst>
            <pc:docMk/>
            <pc:sldMk cId="2933808887" sldId="340"/>
            <ac:picMk id="79874" creationId="{0BA29A4F-0163-43A4-B023-9AD65C0F6DBB}"/>
          </ac:picMkLst>
        </pc:picChg>
      </pc:sldChg>
      <pc:sldChg chg="addSp delSp modSp add mod setBg">
        <pc:chgData name="Damian Kurpiewski" userId="a6c40eeacb61fb23" providerId="LiveId" clId="{BA601B7A-37F3-403B-AD9F-A1CE8BEA16BD}" dt="2020-04-02T10:01:23.964" v="2048" actId="403"/>
        <pc:sldMkLst>
          <pc:docMk/>
          <pc:sldMk cId="2516845872" sldId="341"/>
        </pc:sldMkLst>
        <pc:spChg chg="mod">
          <ac:chgData name="Damian Kurpiewski" userId="a6c40eeacb61fb23" providerId="LiveId" clId="{BA601B7A-37F3-403B-AD9F-A1CE8BEA16BD}" dt="2020-04-02T10:00:01.220" v="2010" actId="26606"/>
          <ac:spMkLst>
            <pc:docMk/>
            <pc:sldMk cId="2516845872" sldId="341"/>
            <ac:spMk id="2" creationId="{550BC190-6B1B-4767-A5A0-456D8EE19B47}"/>
          </ac:spMkLst>
        </pc:spChg>
        <pc:spChg chg="add del mod">
          <ac:chgData name="Damian Kurpiewski" userId="a6c40eeacb61fb23" providerId="LiveId" clId="{BA601B7A-37F3-403B-AD9F-A1CE8BEA16BD}" dt="2020-04-02T10:00:01.220" v="2010" actId="26606"/>
          <ac:spMkLst>
            <pc:docMk/>
            <pc:sldMk cId="2516845872" sldId="341"/>
            <ac:spMk id="3" creationId="{4A042338-C8E9-465D-B5D7-A2FAE27ACAE0}"/>
          </ac:spMkLst>
        </pc:spChg>
        <pc:spChg chg="mod">
          <ac:chgData name="Damian Kurpiewski" userId="a6c40eeacb61fb23" providerId="LiveId" clId="{BA601B7A-37F3-403B-AD9F-A1CE8BEA16BD}" dt="2020-04-02T10:00:01.220" v="2010" actId="26606"/>
          <ac:spMkLst>
            <pc:docMk/>
            <pc:sldMk cId="2516845872" sldId="341"/>
            <ac:spMk id="4" creationId="{0B65127A-FA53-43C7-91A6-85510F8A7E78}"/>
          </ac:spMkLst>
        </pc:spChg>
        <pc:spChg chg="add">
          <ac:chgData name="Damian Kurpiewski" userId="a6c40eeacb61fb23" providerId="LiveId" clId="{BA601B7A-37F3-403B-AD9F-A1CE8BEA16BD}" dt="2020-04-02T10:00:01.220" v="2010" actId="26606"/>
          <ac:spMkLst>
            <pc:docMk/>
            <pc:sldMk cId="2516845872" sldId="341"/>
            <ac:spMk id="9" creationId="{E009DD9B-5EE2-4C0D-8B2B-351C8C102205}"/>
          </ac:spMkLst>
        </pc:spChg>
        <pc:spChg chg="add del">
          <ac:chgData name="Damian Kurpiewski" userId="a6c40eeacb61fb23" providerId="LiveId" clId="{BA601B7A-37F3-403B-AD9F-A1CE8BEA16BD}" dt="2020-04-02T10:00:01.147" v="2009" actId="26606"/>
          <ac:spMkLst>
            <pc:docMk/>
            <pc:sldMk cId="2516845872" sldId="341"/>
            <ac:spMk id="11" creationId="{76839A44-7256-4FA9-B4B6-4E29E9A3EEB6}"/>
          </ac:spMkLst>
        </pc:spChg>
        <pc:spChg chg="add">
          <ac:chgData name="Damian Kurpiewski" userId="a6c40eeacb61fb23" providerId="LiveId" clId="{BA601B7A-37F3-403B-AD9F-A1CE8BEA16BD}" dt="2020-04-02T10:00:01.220" v="2010" actId="26606"/>
          <ac:spMkLst>
            <pc:docMk/>
            <pc:sldMk cId="2516845872" sldId="341"/>
            <ac:spMk id="17" creationId="{49B7FFA5-14CB-4A4F-9BCC-CA3AA5D9D276}"/>
          </ac:spMkLst>
        </pc:spChg>
        <pc:spChg chg="add">
          <ac:chgData name="Damian Kurpiewski" userId="a6c40eeacb61fb23" providerId="LiveId" clId="{BA601B7A-37F3-403B-AD9F-A1CE8BEA16BD}" dt="2020-04-02T10:00:01.220" v="2010" actId="26606"/>
          <ac:spMkLst>
            <pc:docMk/>
            <pc:sldMk cId="2516845872" sldId="341"/>
            <ac:spMk id="18" creationId="{E720DB99-7745-4E75-9D96-AAB6D55C531E}"/>
          </ac:spMkLst>
        </pc:spChg>
        <pc:spChg chg="add">
          <ac:chgData name="Damian Kurpiewski" userId="a6c40eeacb61fb23" providerId="LiveId" clId="{BA601B7A-37F3-403B-AD9F-A1CE8BEA16BD}" dt="2020-04-02T10:00:01.220" v="2010" actId="26606"/>
          <ac:spMkLst>
            <pc:docMk/>
            <pc:sldMk cId="2516845872" sldId="341"/>
            <ac:spMk id="19" creationId="{04E48745-7512-4EC2-9E20-9092D12150CA}"/>
          </ac:spMkLst>
        </pc:spChg>
        <pc:spChg chg="add">
          <ac:chgData name="Damian Kurpiewski" userId="a6c40eeacb61fb23" providerId="LiveId" clId="{BA601B7A-37F3-403B-AD9F-A1CE8BEA16BD}" dt="2020-04-02T10:00:01.220" v="2010" actId="26606"/>
          <ac:spMkLst>
            <pc:docMk/>
            <pc:sldMk cId="2516845872" sldId="341"/>
            <ac:spMk id="20" creationId="{D68803C4-E159-4360-B7BB-74205C8F782D}"/>
          </ac:spMkLst>
        </pc:spChg>
        <pc:spChg chg="add">
          <ac:chgData name="Damian Kurpiewski" userId="a6c40eeacb61fb23" providerId="LiveId" clId="{BA601B7A-37F3-403B-AD9F-A1CE8BEA16BD}" dt="2020-04-02T10:00:01.220" v="2010" actId="26606"/>
          <ac:spMkLst>
            <pc:docMk/>
            <pc:sldMk cId="2516845872" sldId="341"/>
            <ac:spMk id="21" creationId="{504B0465-3B07-49BF-BEA7-D81476246293}"/>
          </ac:spMkLst>
        </pc:spChg>
        <pc:spChg chg="add mod">
          <ac:chgData name="Damian Kurpiewski" userId="a6c40eeacb61fb23" providerId="LiveId" clId="{BA601B7A-37F3-403B-AD9F-A1CE8BEA16BD}" dt="2020-04-02T10:01:23.964" v="2048" actId="403"/>
          <ac:spMkLst>
            <pc:docMk/>
            <pc:sldMk cId="2516845872" sldId="341"/>
            <ac:spMk id="22" creationId="{4A042338-C8E9-465D-B5D7-A2FAE27ACAE0}"/>
          </ac:spMkLst>
        </pc:spChg>
        <pc:grpChg chg="add del">
          <ac:chgData name="Damian Kurpiewski" userId="a6c40eeacb61fb23" providerId="LiveId" clId="{BA601B7A-37F3-403B-AD9F-A1CE8BEA16BD}" dt="2020-04-02T10:00:01.147" v="2009" actId="26606"/>
          <ac:grpSpMkLst>
            <pc:docMk/>
            <pc:sldMk cId="2516845872" sldId="341"/>
            <ac:grpSpMk id="13" creationId="{0297EC10-3FA3-405D-8330-7FE09439F634}"/>
          </ac:grpSpMkLst>
        </pc:grpChg>
        <pc:graphicFrameChg chg="add del">
          <ac:chgData name="Damian Kurpiewski" userId="a6c40eeacb61fb23" providerId="LiveId" clId="{BA601B7A-37F3-403B-AD9F-A1CE8BEA16BD}" dt="2020-04-02T10:00:01.147" v="2009" actId="26606"/>
          <ac:graphicFrameMkLst>
            <pc:docMk/>
            <pc:sldMk cId="2516845872" sldId="341"/>
            <ac:graphicFrameMk id="6" creationId="{298BDD4F-9E03-45E2-8C37-08502E8AF202}"/>
          </ac:graphicFrameMkLst>
        </pc:graphicFrameChg>
      </pc:sldChg>
      <pc:sldChg chg="addSp delSp modSp add mod setBg">
        <pc:chgData name="Damian Kurpiewski" userId="a6c40eeacb61fb23" providerId="LiveId" clId="{BA601B7A-37F3-403B-AD9F-A1CE8BEA16BD}" dt="2020-04-02T10:03:32.934" v="2143" actId="26606"/>
        <pc:sldMkLst>
          <pc:docMk/>
          <pc:sldMk cId="2298099227" sldId="342"/>
        </pc:sldMkLst>
        <pc:spChg chg="mod">
          <ac:chgData name="Damian Kurpiewski" userId="a6c40eeacb61fb23" providerId="LiveId" clId="{BA601B7A-37F3-403B-AD9F-A1CE8BEA16BD}" dt="2020-04-02T10:03:32.934" v="2143" actId="26606"/>
          <ac:spMkLst>
            <pc:docMk/>
            <pc:sldMk cId="2298099227" sldId="342"/>
            <ac:spMk id="2" creationId="{CAD5385A-EFC4-4EFF-BA31-608171DCEB85}"/>
          </ac:spMkLst>
        </pc:spChg>
        <pc:spChg chg="add del mod">
          <ac:chgData name="Damian Kurpiewski" userId="a6c40eeacb61fb23" providerId="LiveId" clId="{BA601B7A-37F3-403B-AD9F-A1CE8BEA16BD}" dt="2020-04-02T10:03:32.934" v="2143" actId="26606"/>
          <ac:spMkLst>
            <pc:docMk/>
            <pc:sldMk cId="2298099227" sldId="342"/>
            <ac:spMk id="3" creationId="{95D052D2-AE3A-4C47-813E-69347FF278C0}"/>
          </ac:spMkLst>
        </pc:spChg>
        <pc:spChg chg="mod">
          <ac:chgData name="Damian Kurpiewski" userId="a6c40eeacb61fb23" providerId="LiveId" clId="{BA601B7A-37F3-403B-AD9F-A1CE8BEA16BD}" dt="2020-04-02T10:03:32.934" v="2143" actId="26606"/>
          <ac:spMkLst>
            <pc:docMk/>
            <pc:sldMk cId="2298099227" sldId="342"/>
            <ac:spMk id="4" creationId="{2D78B8B0-601E-4FCC-B861-53C4F306EC3E}"/>
          </ac:spMkLst>
        </pc:spChg>
        <pc:spChg chg="add del">
          <ac:chgData name="Damian Kurpiewski" userId="a6c40eeacb61fb23" providerId="LiveId" clId="{BA601B7A-37F3-403B-AD9F-A1CE8BEA16BD}" dt="2020-04-02T10:03:26.411" v="2138" actId="26606"/>
          <ac:spMkLst>
            <pc:docMk/>
            <pc:sldMk cId="2298099227" sldId="342"/>
            <ac:spMk id="9" creationId="{E009DD9B-5EE2-4C0D-8B2B-351C8C102205}"/>
          </ac:spMkLst>
        </pc:spChg>
        <pc:spChg chg="add del">
          <ac:chgData name="Damian Kurpiewski" userId="a6c40eeacb61fb23" providerId="LiveId" clId="{BA601B7A-37F3-403B-AD9F-A1CE8BEA16BD}" dt="2020-04-02T10:03:26.411" v="2138" actId="26606"/>
          <ac:spMkLst>
            <pc:docMk/>
            <pc:sldMk cId="2298099227" sldId="342"/>
            <ac:spMk id="11" creationId="{E720DB99-7745-4E75-9D96-AAB6D55C531E}"/>
          </ac:spMkLst>
        </pc:spChg>
        <pc:spChg chg="add del">
          <ac:chgData name="Damian Kurpiewski" userId="a6c40eeacb61fb23" providerId="LiveId" clId="{BA601B7A-37F3-403B-AD9F-A1CE8BEA16BD}" dt="2020-04-02T10:03:26.411" v="2138" actId="26606"/>
          <ac:spMkLst>
            <pc:docMk/>
            <pc:sldMk cId="2298099227" sldId="342"/>
            <ac:spMk id="13" creationId="{D68803C4-E159-4360-B7BB-74205C8F782D}"/>
          </ac:spMkLst>
        </pc:spChg>
        <pc:spChg chg="add del">
          <ac:chgData name="Damian Kurpiewski" userId="a6c40eeacb61fb23" providerId="LiveId" clId="{BA601B7A-37F3-403B-AD9F-A1CE8BEA16BD}" dt="2020-04-02T10:03:26.411" v="2138" actId="26606"/>
          <ac:spMkLst>
            <pc:docMk/>
            <pc:sldMk cId="2298099227" sldId="342"/>
            <ac:spMk id="15" creationId="{504B0465-3B07-49BF-BEA7-D81476246293}"/>
          </ac:spMkLst>
        </pc:spChg>
        <pc:spChg chg="add del">
          <ac:chgData name="Damian Kurpiewski" userId="a6c40eeacb61fb23" providerId="LiveId" clId="{BA601B7A-37F3-403B-AD9F-A1CE8BEA16BD}" dt="2020-04-02T10:03:26.411" v="2138" actId="26606"/>
          <ac:spMkLst>
            <pc:docMk/>
            <pc:sldMk cId="2298099227" sldId="342"/>
            <ac:spMk id="17" creationId="{49B7FFA5-14CB-4A4F-9BCC-CA3AA5D9D276}"/>
          </ac:spMkLst>
        </pc:spChg>
        <pc:spChg chg="add del">
          <ac:chgData name="Damian Kurpiewski" userId="a6c40eeacb61fb23" providerId="LiveId" clId="{BA601B7A-37F3-403B-AD9F-A1CE8BEA16BD}" dt="2020-04-02T10:03:26.411" v="2138" actId="26606"/>
          <ac:spMkLst>
            <pc:docMk/>
            <pc:sldMk cId="2298099227" sldId="342"/>
            <ac:spMk id="19" creationId="{04E48745-7512-4EC2-9E20-9092D12150CA}"/>
          </ac:spMkLst>
        </pc:spChg>
        <pc:spChg chg="add del">
          <ac:chgData name="Damian Kurpiewski" userId="a6c40eeacb61fb23" providerId="LiveId" clId="{BA601B7A-37F3-403B-AD9F-A1CE8BEA16BD}" dt="2020-04-02T10:03:30.556" v="2140" actId="26606"/>
          <ac:spMkLst>
            <pc:docMk/>
            <pc:sldMk cId="2298099227" sldId="342"/>
            <ac:spMk id="21" creationId="{E2A093B8-A2CC-4243-9D24-415419DA1489}"/>
          </ac:spMkLst>
        </pc:spChg>
        <pc:spChg chg="add del">
          <ac:chgData name="Damian Kurpiewski" userId="a6c40eeacb61fb23" providerId="LiveId" clId="{BA601B7A-37F3-403B-AD9F-A1CE8BEA16BD}" dt="2020-04-02T10:03:32.884" v="2142" actId="26606"/>
          <ac:spMkLst>
            <pc:docMk/>
            <pc:sldMk cId="2298099227" sldId="342"/>
            <ac:spMk id="23" creationId="{E2A093B8-A2CC-4243-9D24-415419DA1489}"/>
          </ac:spMkLst>
        </pc:spChg>
        <pc:spChg chg="add">
          <ac:chgData name="Damian Kurpiewski" userId="a6c40eeacb61fb23" providerId="LiveId" clId="{BA601B7A-37F3-403B-AD9F-A1CE8BEA16BD}" dt="2020-04-02T10:03:32.934" v="2143" actId="26606"/>
          <ac:spMkLst>
            <pc:docMk/>
            <pc:sldMk cId="2298099227" sldId="342"/>
            <ac:spMk id="26" creationId="{E2A093B8-A2CC-4243-9D24-415419DA1489}"/>
          </ac:spMkLst>
        </pc:spChg>
        <pc:graphicFrameChg chg="add del">
          <ac:chgData name="Damian Kurpiewski" userId="a6c40eeacb61fb23" providerId="LiveId" clId="{BA601B7A-37F3-403B-AD9F-A1CE8BEA16BD}" dt="2020-04-02T10:03:30.556" v="2140" actId="26606"/>
          <ac:graphicFrameMkLst>
            <pc:docMk/>
            <pc:sldMk cId="2298099227" sldId="342"/>
            <ac:graphicFrameMk id="6" creationId="{2151A268-CF7D-430F-B8D5-70D130625958}"/>
          </ac:graphicFrameMkLst>
        </pc:graphicFrameChg>
        <pc:graphicFrameChg chg="add del">
          <ac:chgData name="Damian Kurpiewski" userId="a6c40eeacb61fb23" providerId="LiveId" clId="{BA601B7A-37F3-403B-AD9F-A1CE8BEA16BD}" dt="2020-04-02T10:03:32.884" v="2142" actId="26606"/>
          <ac:graphicFrameMkLst>
            <pc:docMk/>
            <pc:sldMk cId="2298099227" sldId="342"/>
            <ac:graphicFrameMk id="24" creationId="{80B6C2F3-07A9-4CDE-9E99-34DF554135AE}"/>
          </ac:graphicFrameMkLst>
        </pc:graphicFrameChg>
        <pc:graphicFrameChg chg="add">
          <ac:chgData name="Damian Kurpiewski" userId="a6c40eeacb61fb23" providerId="LiveId" clId="{BA601B7A-37F3-403B-AD9F-A1CE8BEA16BD}" dt="2020-04-02T10:03:32.934" v="2143" actId="26606"/>
          <ac:graphicFrameMkLst>
            <pc:docMk/>
            <pc:sldMk cId="2298099227" sldId="342"/>
            <ac:graphicFrameMk id="27" creationId="{2151A268-CF7D-430F-B8D5-70D130625958}"/>
          </ac:graphicFrameMkLst>
        </pc:graphicFrameChg>
      </pc:sldChg>
      <pc:sldChg chg="addSp modSp add mod setBg">
        <pc:chgData name="Damian Kurpiewski" userId="a6c40eeacb61fb23" providerId="LiveId" clId="{BA601B7A-37F3-403B-AD9F-A1CE8BEA16BD}" dt="2020-04-02T10:05:01.234" v="2182" actId="20577"/>
        <pc:sldMkLst>
          <pc:docMk/>
          <pc:sldMk cId="1738058405" sldId="343"/>
        </pc:sldMkLst>
        <pc:spChg chg="mod">
          <ac:chgData name="Damian Kurpiewski" userId="a6c40eeacb61fb23" providerId="LiveId" clId="{BA601B7A-37F3-403B-AD9F-A1CE8BEA16BD}" dt="2020-04-02T10:05:01.234" v="2182" actId="20577"/>
          <ac:spMkLst>
            <pc:docMk/>
            <pc:sldMk cId="1738058405" sldId="343"/>
            <ac:spMk id="2" creationId="{CE64B4A4-D379-46DC-A84A-582773D06927}"/>
          </ac:spMkLst>
        </pc:spChg>
        <pc:spChg chg="mod">
          <ac:chgData name="Damian Kurpiewski" userId="a6c40eeacb61fb23" providerId="LiveId" clId="{BA601B7A-37F3-403B-AD9F-A1CE8BEA16BD}" dt="2020-04-02T10:04:56.726" v="2180" actId="26606"/>
          <ac:spMkLst>
            <pc:docMk/>
            <pc:sldMk cId="1738058405" sldId="343"/>
            <ac:spMk id="3" creationId="{C9848837-046A-4C7C-AD49-4FD95EAEC8E7}"/>
          </ac:spMkLst>
        </pc:spChg>
        <pc:spChg chg="mod">
          <ac:chgData name="Damian Kurpiewski" userId="a6c40eeacb61fb23" providerId="LiveId" clId="{BA601B7A-37F3-403B-AD9F-A1CE8BEA16BD}" dt="2020-04-02T10:04:56.726" v="2180" actId="26606"/>
          <ac:spMkLst>
            <pc:docMk/>
            <pc:sldMk cId="1738058405" sldId="343"/>
            <ac:spMk id="4" creationId="{EAF283B4-A84D-4AB2-88E6-4479ADC9B533}"/>
          </ac:spMkLst>
        </pc:spChg>
        <pc:spChg chg="add">
          <ac:chgData name="Damian Kurpiewski" userId="a6c40eeacb61fb23" providerId="LiveId" clId="{BA601B7A-37F3-403B-AD9F-A1CE8BEA16BD}" dt="2020-04-02T10:04:56.726" v="2180" actId="26606"/>
          <ac:spMkLst>
            <pc:docMk/>
            <pc:sldMk cId="1738058405" sldId="343"/>
            <ac:spMk id="9" creationId="{5118BA95-03E7-41B7-B442-0AF8C0A7FF68}"/>
          </ac:spMkLst>
        </pc:spChg>
        <pc:spChg chg="add">
          <ac:chgData name="Damian Kurpiewski" userId="a6c40eeacb61fb23" providerId="LiveId" clId="{BA601B7A-37F3-403B-AD9F-A1CE8BEA16BD}" dt="2020-04-02T10:04:56.726" v="2180" actId="26606"/>
          <ac:spMkLst>
            <pc:docMk/>
            <pc:sldMk cId="1738058405" sldId="343"/>
            <ac:spMk id="15" creationId="{AD9B3EAD-A2B3-42C4-927C-3455E3E69EE6}"/>
          </ac:spMkLst>
        </pc:spChg>
        <pc:grpChg chg="add">
          <ac:chgData name="Damian Kurpiewski" userId="a6c40eeacb61fb23" providerId="LiveId" clId="{BA601B7A-37F3-403B-AD9F-A1CE8BEA16BD}" dt="2020-04-02T10:04:56.726" v="2180" actId="26606"/>
          <ac:grpSpMkLst>
            <pc:docMk/>
            <pc:sldMk cId="1738058405" sldId="343"/>
            <ac:grpSpMk id="11" creationId="{E799C3D5-7D55-4046-808C-F290F456D6EF}"/>
          </ac:grpSpMkLst>
        </pc:grpChg>
      </pc:sldChg>
      <pc:sldChg chg="addSp modSp add mod setBg">
        <pc:chgData name="Damian Kurpiewski" userId="a6c40eeacb61fb23" providerId="LiveId" clId="{BA601B7A-37F3-403B-AD9F-A1CE8BEA16BD}" dt="2020-04-02T10:05:43.835" v="2213" actId="26606"/>
        <pc:sldMkLst>
          <pc:docMk/>
          <pc:sldMk cId="1541383126" sldId="344"/>
        </pc:sldMkLst>
        <pc:spChg chg="mod">
          <ac:chgData name="Damian Kurpiewski" userId="a6c40eeacb61fb23" providerId="LiveId" clId="{BA601B7A-37F3-403B-AD9F-A1CE8BEA16BD}" dt="2020-04-02T10:05:43.835" v="2213" actId="26606"/>
          <ac:spMkLst>
            <pc:docMk/>
            <pc:sldMk cId="1541383126" sldId="344"/>
            <ac:spMk id="2" creationId="{070DF438-214A-489C-AB50-B5E243837648}"/>
          </ac:spMkLst>
        </pc:spChg>
        <pc:spChg chg="mod">
          <ac:chgData name="Damian Kurpiewski" userId="a6c40eeacb61fb23" providerId="LiveId" clId="{BA601B7A-37F3-403B-AD9F-A1CE8BEA16BD}" dt="2020-04-02T10:05:43.835" v="2213" actId="26606"/>
          <ac:spMkLst>
            <pc:docMk/>
            <pc:sldMk cId="1541383126" sldId="344"/>
            <ac:spMk id="3" creationId="{22F4B25F-B2CB-4C68-B706-E1EA91E42269}"/>
          </ac:spMkLst>
        </pc:spChg>
        <pc:spChg chg="mod">
          <ac:chgData name="Damian Kurpiewski" userId="a6c40eeacb61fb23" providerId="LiveId" clId="{BA601B7A-37F3-403B-AD9F-A1CE8BEA16BD}" dt="2020-04-02T10:05:43.835" v="2213" actId="26606"/>
          <ac:spMkLst>
            <pc:docMk/>
            <pc:sldMk cId="1541383126" sldId="344"/>
            <ac:spMk id="4" creationId="{66B5B5D2-CDFD-4F06-AFBC-A67610F5F3E2}"/>
          </ac:spMkLst>
        </pc:spChg>
        <pc:spChg chg="add">
          <ac:chgData name="Damian Kurpiewski" userId="a6c40eeacb61fb23" providerId="LiveId" clId="{BA601B7A-37F3-403B-AD9F-A1CE8BEA16BD}" dt="2020-04-02T10:05:43.835" v="2213" actId="26606"/>
          <ac:spMkLst>
            <pc:docMk/>
            <pc:sldMk cId="1541383126" sldId="344"/>
            <ac:spMk id="9" creationId="{5118BA95-03E7-41B7-B442-0AF8C0A7FF68}"/>
          </ac:spMkLst>
        </pc:spChg>
        <pc:spChg chg="add">
          <ac:chgData name="Damian Kurpiewski" userId="a6c40eeacb61fb23" providerId="LiveId" clId="{BA601B7A-37F3-403B-AD9F-A1CE8BEA16BD}" dt="2020-04-02T10:05:43.835" v="2213" actId="26606"/>
          <ac:spMkLst>
            <pc:docMk/>
            <pc:sldMk cId="1541383126" sldId="344"/>
            <ac:spMk id="15" creationId="{AD9B3EAD-A2B3-42C4-927C-3455E3E69EE6}"/>
          </ac:spMkLst>
        </pc:spChg>
        <pc:grpChg chg="add">
          <ac:chgData name="Damian Kurpiewski" userId="a6c40eeacb61fb23" providerId="LiveId" clId="{BA601B7A-37F3-403B-AD9F-A1CE8BEA16BD}" dt="2020-04-02T10:05:43.835" v="2213" actId="26606"/>
          <ac:grpSpMkLst>
            <pc:docMk/>
            <pc:sldMk cId="1541383126" sldId="344"/>
            <ac:grpSpMk id="11" creationId="{E799C3D5-7D55-4046-808C-F290F456D6EF}"/>
          </ac:grpSpMkLst>
        </pc:grpChg>
      </pc:sldChg>
      <pc:sldMasterChg chg="modSp modSldLayout">
        <pc:chgData name="Damian Kurpiewski" userId="a6c40eeacb61fb23" providerId="LiveId" clId="{BA601B7A-37F3-403B-AD9F-A1CE8BEA16BD}" dt="2020-04-02T08:56:42.845" v="417"/>
        <pc:sldMasterMkLst>
          <pc:docMk/>
          <pc:sldMasterMk cId="3676542099" sldId="2147483817"/>
        </pc:sldMasterMkLst>
        <pc:spChg chg="mod">
          <ac:chgData name="Damian Kurpiewski" userId="a6c40eeacb61fb23" providerId="LiveId" clId="{BA601B7A-37F3-403B-AD9F-A1CE8BEA16BD}" dt="2020-04-02T08:56:42.845" v="417"/>
          <ac:spMkLst>
            <pc:docMk/>
            <pc:sldMasterMk cId="3676542099" sldId="2147483817"/>
            <ac:spMk id="2" creationId="{00000000-0000-0000-0000-000000000000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asterMk cId="3676542099" sldId="2147483817"/>
            <ac:spMk id="3" creationId="{00000000-0000-0000-0000-000000000000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asterMk cId="3676542099" sldId="2147483817"/>
            <ac:spMk id="4" creationId="{00000000-0000-0000-0000-000000000000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asterMk cId="3676542099" sldId="2147483817"/>
            <ac:spMk id="5" creationId="{00000000-0000-0000-0000-000000000000}"/>
          </ac:spMkLst>
        </pc:spChg>
        <pc:spChg chg="mod">
          <ac:chgData name="Damian Kurpiewski" userId="a6c40eeacb61fb23" providerId="LiveId" clId="{BA601B7A-37F3-403B-AD9F-A1CE8BEA16BD}" dt="2020-04-02T08:56:42.845" v="417"/>
          <ac:spMkLst>
            <pc:docMk/>
            <pc:sldMasterMk cId="3676542099" sldId="2147483817"/>
            <ac:spMk id="6" creationId="{00000000-0000-0000-0000-000000000000}"/>
          </ac:spMkLst>
        </pc:spChg>
        <pc:grpChg chg="mod">
          <ac:chgData name="Damian Kurpiewski" userId="a6c40eeacb61fb23" providerId="LiveId" clId="{BA601B7A-37F3-403B-AD9F-A1CE8BEA16BD}" dt="2020-04-02T08:56:42.845" v="417"/>
          <ac:grpSpMkLst>
            <pc:docMk/>
            <pc:sldMasterMk cId="3676542099" sldId="2147483817"/>
            <ac:grpSpMk id="12" creationId="{00000000-0000-0000-0000-000000000000}"/>
          </ac:grpSpMkLst>
        </pc:grpChg>
        <pc:sldLayoutChg chg="modSp">
          <pc:chgData name="Damian Kurpiewski" userId="a6c40eeacb61fb23" providerId="LiveId" clId="{BA601B7A-37F3-403B-AD9F-A1CE8BEA16BD}" dt="2020-04-02T08:56:42.845" v="417"/>
          <pc:sldLayoutMkLst>
            <pc:docMk/>
            <pc:sldMasterMk cId="3676542099" sldId="2147483817"/>
            <pc:sldLayoutMk cId="4209945710" sldId="2147483818"/>
          </pc:sldLayoutMkLst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4209945710" sldId="2147483818"/>
              <ac:spMk id="2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4209945710" sldId="2147483818"/>
              <ac:spMk id="3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4209945710" sldId="2147483818"/>
              <ac:spMk id="5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4209945710" sldId="2147483818"/>
              <ac:spMk id="6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4209945710" sldId="2147483818"/>
              <ac:spMk id="7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4209945710" sldId="2147483818"/>
              <ac:spMk id="8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4209945710" sldId="2147483818"/>
              <ac:spMk id="9" creationId="{00000000-0000-0000-0000-000000000000}"/>
            </ac:spMkLst>
          </pc:spChg>
          <pc:grpChg chg="mod">
            <ac:chgData name="Damian Kurpiewski" userId="a6c40eeacb61fb23" providerId="LiveId" clId="{BA601B7A-37F3-403B-AD9F-A1CE8BEA16BD}" dt="2020-04-02T08:56:42.845" v="417"/>
            <ac:grpSpMkLst>
              <pc:docMk/>
              <pc:sldMasterMk cId="3676542099" sldId="2147483817"/>
              <pc:sldLayoutMk cId="4209945710" sldId="2147483818"/>
              <ac:grpSpMk id="10" creationId="{00000000-0000-0000-0000-000000000000}"/>
            </ac:grpSpMkLst>
          </pc:grpChg>
        </pc:sldLayoutChg>
        <pc:sldLayoutChg chg="modSp">
          <pc:chgData name="Damian Kurpiewski" userId="a6c40eeacb61fb23" providerId="LiveId" clId="{BA601B7A-37F3-403B-AD9F-A1CE8BEA16BD}" dt="2020-04-02T08:56:42.845" v="417"/>
          <pc:sldLayoutMkLst>
            <pc:docMk/>
            <pc:sldMasterMk cId="3676542099" sldId="2147483817"/>
            <pc:sldLayoutMk cId="1012389459" sldId="2147483820"/>
          </pc:sldLayoutMkLst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1012389459" sldId="2147483820"/>
              <ac:spMk id="2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1012389459" sldId="2147483820"/>
              <ac:spMk id="3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1012389459" sldId="2147483820"/>
              <ac:spMk id="4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1012389459" sldId="2147483820"/>
              <ac:spMk id="5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1012389459" sldId="2147483820"/>
              <ac:spMk id="6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1012389459" sldId="2147483820"/>
              <ac:spMk id="7" creationId="{00000000-0000-0000-0000-000000000000}"/>
            </ac:spMkLst>
          </pc:spChg>
          <pc:grpChg chg="mod">
            <ac:chgData name="Damian Kurpiewski" userId="a6c40eeacb61fb23" providerId="LiveId" clId="{BA601B7A-37F3-403B-AD9F-A1CE8BEA16BD}" dt="2020-04-02T08:56:42.845" v="417"/>
            <ac:grpSpMkLst>
              <pc:docMk/>
              <pc:sldMasterMk cId="3676542099" sldId="2147483817"/>
              <pc:sldLayoutMk cId="1012389459" sldId="2147483820"/>
              <ac:grpSpMk id="8" creationId="{00000000-0000-0000-0000-000000000000}"/>
            </ac:grpSpMkLst>
          </pc:grpChg>
        </pc:sldLayoutChg>
        <pc:sldLayoutChg chg="modSp">
          <pc:chgData name="Damian Kurpiewski" userId="a6c40eeacb61fb23" providerId="LiveId" clId="{BA601B7A-37F3-403B-AD9F-A1CE8BEA16BD}" dt="2020-04-02T08:56:42.845" v="417"/>
          <pc:sldLayoutMkLst>
            <pc:docMk/>
            <pc:sldMasterMk cId="3676542099" sldId="2147483817"/>
            <pc:sldLayoutMk cId="3024449077" sldId="2147483821"/>
          </pc:sldLayoutMkLst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3024449077" sldId="2147483821"/>
              <ac:spMk id="3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3024449077" sldId="2147483821"/>
              <ac:spMk id="4" creationId="{00000000-0000-0000-0000-000000000000}"/>
            </ac:spMkLst>
          </pc:spChg>
        </pc:sldLayoutChg>
        <pc:sldLayoutChg chg="modSp">
          <pc:chgData name="Damian Kurpiewski" userId="a6c40eeacb61fb23" providerId="LiveId" clId="{BA601B7A-37F3-403B-AD9F-A1CE8BEA16BD}" dt="2020-04-02T08:56:42.845" v="417"/>
          <pc:sldLayoutMkLst>
            <pc:docMk/>
            <pc:sldMasterMk cId="3676542099" sldId="2147483817"/>
            <pc:sldLayoutMk cId="1647395826" sldId="2147483822"/>
          </pc:sldLayoutMkLst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1647395826" sldId="2147483822"/>
              <ac:spMk id="3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1647395826" sldId="2147483822"/>
              <ac:spMk id="4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1647395826" sldId="2147483822"/>
              <ac:spMk id="5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1647395826" sldId="2147483822"/>
              <ac:spMk id="6" creationId="{00000000-0000-0000-0000-000000000000}"/>
            </ac:spMkLst>
          </pc:spChg>
        </pc:sldLayoutChg>
        <pc:sldLayoutChg chg="modSp">
          <pc:chgData name="Damian Kurpiewski" userId="a6c40eeacb61fb23" providerId="LiveId" clId="{BA601B7A-37F3-403B-AD9F-A1CE8BEA16BD}" dt="2020-04-02T08:56:42.845" v="417"/>
          <pc:sldLayoutMkLst>
            <pc:docMk/>
            <pc:sldMasterMk cId="3676542099" sldId="2147483817"/>
            <pc:sldLayoutMk cId="4232379676" sldId="2147483825"/>
          </pc:sldLayoutMkLst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4232379676" sldId="2147483825"/>
              <ac:spMk id="2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4232379676" sldId="2147483825"/>
              <ac:spMk id="3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4232379676" sldId="2147483825"/>
              <ac:spMk id="4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4232379676" sldId="2147483825"/>
              <ac:spMk id="8" creationId="{00000000-0000-0000-0000-000000000000}"/>
            </ac:spMkLst>
          </pc:spChg>
          <pc:grpChg chg="mod">
            <ac:chgData name="Damian Kurpiewski" userId="a6c40eeacb61fb23" providerId="LiveId" clId="{BA601B7A-37F3-403B-AD9F-A1CE8BEA16BD}" dt="2020-04-02T08:56:42.845" v="417"/>
            <ac:grpSpMkLst>
              <pc:docMk/>
              <pc:sldMasterMk cId="3676542099" sldId="2147483817"/>
              <pc:sldLayoutMk cId="4232379676" sldId="2147483825"/>
              <ac:grpSpMk id="12" creationId="{00000000-0000-0000-0000-000000000000}"/>
            </ac:grpSpMkLst>
          </pc:grpChg>
        </pc:sldLayoutChg>
        <pc:sldLayoutChg chg="modSp">
          <pc:chgData name="Damian Kurpiewski" userId="a6c40eeacb61fb23" providerId="LiveId" clId="{BA601B7A-37F3-403B-AD9F-A1CE8BEA16BD}" dt="2020-04-02T08:56:42.845" v="417"/>
          <pc:sldLayoutMkLst>
            <pc:docMk/>
            <pc:sldMasterMk cId="3676542099" sldId="2147483817"/>
            <pc:sldLayoutMk cId="4285714201" sldId="2147483826"/>
          </pc:sldLayoutMkLst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4285714201" sldId="2147483826"/>
              <ac:spMk id="2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4285714201" sldId="2147483826"/>
              <ac:spMk id="3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4285714201" sldId="2147483826"/>
              <ac:spMk id="4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4285714201" sldId="2147483826"/>
              <ac:spMk id="11" creationId="{00000000-0000-0000-0000-000000000000}"/>
            </ac:spMkLst>
          </pc:spChg>
          <pc:grpChg chg="mod">
            <ac:chgData name="Damian Kurpiewski" userId="a6c40eeacb61fb23" providerId="LiveId" clId="{BA601B7A-37F3-403B-AD9F-A1CE8BEA16BD}" dt="2020-04-02T08:56:42.845" v="417"/>
            <ac:grpSpMkLst>
              <pc:docMk/>
              <pc:sldMasterMk cId="3676542099" sldId="2147483817"/>
              <pc:sldLayoutMk cId="4285714201" sldId="2147483826"/>
              <ac:grpSpMk id="12" creationId="{00000000-0000-0000-0000-000000000000}"/>
            </ac:grpSpMkLst>
          </pc:grpChg>
        </pc:sldLayoutChg>
        <pc:sldLayoutChg chg="modSp">
          <pc:chgData name="Damian Kurpiewski" userId="a6c40eeacb61fb23" providerId="LiveId" clId="{BA601B7A-37F3-403B-AD9F-A1CE8BEA16BD}" dt="2020-04-02T08:56:42.845" v="417"/>
          <pc:sldLayoutMkLst>
            <pc:docMk/>
            <pc:sldMasterMk cId="3676542099" sldId="2147483817"/>
            <pc:sldLayoutMk cId="2942813785" sldId="2147483828"/>
          </pc:sldLayoutMkLst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2942813785" sldId="2147483828"/>
              <ac:spMk id="2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2942813785" sldId="2147483828"/>
              <ac:spMk id="3" creationId="{00000000-0000-0000-0000-000000000000}"/>
            </ac:spMkLst>
          </pc:spChg>
        </pc:sldLayoutChg>
        <pc:sldLayoutChg chg="modSp">
          <pc:chgData name="Damian Kurpiewski" userId="a6c40eeacb61fb23" providerId="LiveId" clId="{BA601B7A-37F3-403B-AD9F-A1CE8BEA16BD}" dt="2020-04-02T08:56:42.845" v="417"/>
          <pc:sldLayoutMkLst>
            <pc:docMk/>
            <pc:sldMasterMk cId="3676542099" sldId="2147483817"/>
            <pc:sldLayoutMk cId="1935722952" sldId="2147483829"/>
          </pc:sldLayoutMkLst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1935722952" sldId="2147483829"/>
              <ac:spMk id="2" creationId="{00000000-0000-0000-0000-000000000000}"/>
            </ac:spMkLst>
          </pc:spChg>
          <pc:spChg chg="mod">
            <ac:chgData name="Damian Kurpiewski" userId="a6c40eeacb61fb23" providerId="LiveId" clId="{BA601B7A-37F3-403B-AD9F-A1CE8BEA16BD}" dt="2020-04-02T08:56:42.845" v="417"/>
            <ac:spMkLst>
              <pc:docMk/>
              <pc:sldMasterMk cId="3676542099" sldId="2147483817"/>
              <pc:sldLayoutMk cId="1935722952" sldId="2147483829"/>
              <ac:spMk id="3" creationId="{00000000-0000-0000-0000-000000000000}"/>
            </ac:spMkLst>
          </pc:spChg>
        </pc:sldLayoutChg>
      </pc:sldMasterChg>
      <pc:sldMasterChg chg="delSldLayout">
        <pc:chgData name="Damian Kurpiewski" userId="a6c40eeacb61fb23" providerId="LiveId" clId="{BA601B7A-37F3-403B-AD9F-A1CE8BEA16BD}" dt="2020-04-02T09:34:11.760" v="1599" actId="47"/>
        <pc:sldMasterMkLst>
          <pc:docMk/>
          <pc:sldMasterMk cId="3922541662" sldId="2147483830"/>
        </pc:sldMasterMkLst>
        <pc:sldLayoutChg chg="del">
          <pc:chgData name="Damian Kurpiewski" userId="a6c40eeacb61fb23" providerId="LiveId" clId="{BA601B7A-37F3-403B-AD9F-A1CE8BEA16BD}" dt="2020-04-02T09:34:11.760" v="1599" actId="47"/>
          <pc:sldLayoutMkLst>
            <pc:docMk/>
            <pc:sldMasterMk cId="3922541662" sldId="2147483830"/>
            <pc:sldLayoutMk cId="2562561515" sldId="2147483842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25.svg"/><Relationship Id="rId4" Type="http://schemas.openxmlformats.org/officeDocument/2006/relationships/image" Target="../media/image44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25.svg"/><Relationship Id="rId4" Type="http://schemas.openxmlformats.org/officeDocument/2006/relationships/image" Target="../media/image44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ECD263-6DFF-4285-8E01-32CAB67E34E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9B30D16-C9EC-4824-BBCC-E2EC3B747498}">
      <dgm:prSet/>
      <dgm:spPr/>
      <dgm:t>
        <a:bodyPr/>
        <a:lstStyle/>
        <a:p>
          <a:pPr>
            <a:defRPr cap="all"/>
          </a:pPr>
          <a:r>
            <a:rPr lang="pl-PL" dirty="0"/>
            <a:t>Rezultat pracy człowieka</a:t>
          </a:r>
          <a:endParaRPr lang="en-US" dirty="0"/>
        </a:p>
      </dgm:t>
    </dgm:pt>
    <dgm:pt modelId="{FC799D38-F3CE-46E9-BF49-841BAABE1E2F}" type="parTrans" cxnId="{72186B85-64DB-4F38-9240-B7FE5A9989D3}">
      <dgm:prSet/>
      <dgm:spPr/>
      <dgm:t>
        <a:bodyPr/>
        <a:lstStyle/>
        <a:p>
          <a:endParaRPr lang="en-US"/>
        </a:p>
      </dgm:t>
    </dgm:pt>
    <dgm:pt modelId="{A14AA90C-877E-48E0-B607-AEE0C84BCDAE}" type="sibTrans" cxnId="{72186B85-64DB-4F38-9240-B7FE5A9989D3}">
      <dgm:prSet/>
      <dgm:spPr/>
      <dgm:t>
        <a:bodyPr/>
        <a:lstStyle/>
        <a:p>
          <a:endParaRPr lang="en-US"/>
        </a:p>
      </dgm:t>
    </dgm:pt>
    <dgm:pt modelId="{B9706C7C-5F8A-40F6-B465-6909091B780A}">
      <dgm:prSet/>
      <dgm:spPr/>
      <dgm:t>
        <a:bodyPr/>
        <a:lstStyle/>
        <a:p>
          <a:pPr>
            <a:defRPr cap="all"/>
          </a:pPr>
          <a:r>
            <a:rPr lang="pl-PL" dirty="0"/>
            <a:t>Przejaw działalności twórczej</a:t>
          </a:r>
          <a:endParaRPr lang="en-US" dirty="0"/>
        </a:p>
      </dgm:t>
    </dgm:pt>
    <dgm:pt modelId="{C8AF71AC-9DD9-4B9A-8907-FC7B9CF6C94F}" type="parTrans" cxnId="{B6663F03-EFD3-4871-8012-8D5594E257A2}">
      <dgm:prSet/>
      <dgm:spPr/>
      <dgm:t>
        <a:bodyPr/>
        <a:lstStyle/>
        <a:p>
          <a:endParaRPr lang="en-US"/>
        </a:p>
      </dgm:t>
    </dgm:pt>
    <dgm:pt modelId="{F98B3067-3274-46D9-A57F-4F7577C6285D}" type="sibTrans" cxnId="{B6663F03-EFD3-4871-8012-8D5594E257A2}">
      <dgm:prSet/>
      <dgm:spPr/>
      <dgm:t>
        <a:bodyPr/>
        <a:lstStyle/>
        <a:p>
          <a:endParaRPr lang="en-US"/>
        </a:p>
      </dgm:t>
    </dgm:pt>
    <dgm:pt modelId="{8CDAEAE2-0E99-46C9-BECE-EAA96DEE00AD}">
      <dgm:prSet/>
      <dgm:spPr/>
      <dgm:t>
        <a:bodyPr/>
        <a:lstStyle/>
        <a:p>
          <a:pPr>
            <a:defRPr cap="all"/>
          </a:pPr>
          <a:r>
            <a:rPr lang="pl-PL" dirty="0"/>
            <a:t>Ma indywidualny charakter</a:t>
          </a:r>
          <a:endParaRPr lang="en-US" dirty="0"/>
        </a:p>
      </dgm:t>
    </dgm:pt>
    <dgm:pt modelId="{3078CF35-10F1-42BF-8FA6-0E63324507A7}" type="parTrans" cxnId="{D817488C-947C-481A-9588-6C31925AC2F5}">
      <dgm:prSet/>
      <dgm:spPr/>
      <dgm:t>
        <a:bodyPr/>
        <a:lstStyle/>
        <a:p>
          <a:endParaRPr lang="en-US"/>
        </a:p>
      </dgm:t>
    </dgm:pt>
    <dgm:pt modelId="{D99C6E04-A709-4C42-956F-217D044BE582}" type="sibTrans" cxnId="{D817488C-947C-481A-9588-6C31925AC2F5}">
      <dgm:prSet/>
      <dgm:spPr/>
      <dgm:t>
        <a:bodyPr/>
        <a:lstStyle/>
        <a:p>
          <a:endParaRPr lang="en-US"/>
        </a:p>
      </dgm:t>
    </dgm:pt>
    <dgm:pt modelId="{C3D25980-30ED-48CE-AB44-8AB38E4088AA}" type="pres">
      <dgm:prSet presAssocID="{0CECD263-6DFF-4285-8E01-32CAB67E34E5}" presName="root" presStyleCnt="0">
        <dgm:presLayoutVars>
          <dgm:dir/>
          <dgm:resizeHandles val="exact"/>
        </dgm:presLayoutVars>
      </dgm:prSet>
      <dgm:spPr/>
    </dgm:pt>
    <dgm:pt modelId="{6716A6F6-CAF4-4806-B8A3-B8E335B37686}" type="pres">
      <dgm:prSet presAssocID="{69B30D16-C9EC-4824-BBCC-E2EC3B747498}" presName="compNode" presStyleCnt="0"/>
      <dgm:spPr/>
    </dgm:pt>
    <dgm:pt modelId="{A3585948-D99C-4E3A-9256-B9050C9766BC}" type="pres">
      <dgm:prSet presAssocID="{69B30D16-C9EC-4824-BBCC-E2EC3B747498}" presName="iconBgRect" presStyleLbl="bgShp" presStyleIdx="0" presStyleCnt="3"/>
      <dgm:spPr/>
    </dgm:pt>
    <dgm:pt modelId="{8D3FF285-5173-430A-B8D2-F9C5D1D18A9E}" type="pres">
      <dgm:prSet presAssocID="{69B30D16-C9EC-4824-BBCC-E2EC3B7474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rzędzia górnicze"/>
        </a:ext>
      </dgm:extLst>
    </dgm:pt>
    <dgm:pt modelId="{92F926D5-FD24-4B9E-ADC5-45BB4CD9FAAB}" type="pres">
      <dgm:prSet presAssocID="{69B30D16-C9EC-4824-BBCC-E2EC3B747498}" presName="spaceRect" presStyleCnt="0"/>
      <dgm:spPr/>
    </dgm:pt>
    <dgm:pt modelId="{67F78AFA-320E-4CC3-B0B2-577DFAB9434C}" type="pres">
      <dgm:prSet presAssocID="{69B30D16-C9EC-4824-BBCC-E2EC3B747498}" presName="textRect" presStyleLbl="revTx" presStyleIdx="0" presStyleCnt="3">
        <dgm:presLayoutVars>
          <dgm:chMax val="1"/>
          <dgm:chPref val="1"/>
        </dgm:presLayoutVars>
      </dgm:prSet>
      <dgm:spPr/>
    </dgm:pt>
    <dgm:pt modelId="{2BC7A336-10D2-4B85-BF0A-9FCA4144F12A}" type="pres">
      <dgm:prSet presAssocID="{A14AA90C-877E-48E0-B607-AEE0C84BCDAE}" presName="sibTrans" presStyleCnt="0"/>
      <dgm:spPr/>
    </dgm:pt>
    <dgm:pt modelId="{6CEE1BA3-1845-491A-9012-BF9F655E8BDE}" type="pres">
      <dgm:prSet presAssocID="{B9706C7C-5F8A-40F6-B465-6909091B780A}" presName="compNode" presStyleCnt="0"/>
      <dgm:spPr/>
    </dgm:pt>
    <dgm:pt modelId="{7CC24821-4A93-47BE-B467-7BAC3416AD94}" type="pres">
      <dgm:prSet presAssocID="{B9706C7C-5F8A-40F6-B465-6909091B780A}" presName="iconBgRect" presStyleLbl="bgShp" presStyleIdx="1" presStyleCnt="3"/>
      <dgm:spPr/>
    </dgm:pt>
    <dgm:pt modelId="{443B5EB4-FFE7-49B6-9AC3-CFF3E703F775}" type="pres">
      <dgm:prSet presAssocID="{B9706C7C-5F8A-40F6-B465-6909091B78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Żarówka i zębatka"/>
        </a:ext>
      </dgm:extLst>
    </dgm:pt>
    <dgm:pt modelId="{410F7E41-A9CE-4ACD-89EB-03E58F90EA01}" type="pres">
      <dgm:prSet presAssocID="{B9706C7C-5F8A-40F6-B465-6909091B780A}" presName="spaceRect" presStyleCnt="0"/>
      <dgm:spPr/>
    </dgm:pt>
    <dgm:pt modelId="{7D95F298-959D-4AE6-861A-8951090A3171}" type="pres">
      <dgm:prSet presAssocID="{B9706C7C-5F8A-40F6-B465-6909091B780A}" presName="textRect" presStyleLbl="revTx" presStyleIdx="1" presStyleCnt="3">
        <dgm:presLayoutVars>
          <dgm:chMax val="1"/>
          <dgm:chPref val="1"/>
        </dgm:presLayoutVars>
      </dgm:prSet>
      <dgm:spPr/>
    </dgm:pt>
    <dgm:pt modelId="{59738279-B75C-4C7E-BB34-5559D7955515}" type="pres">
      <dgm:prSet presAssocID="{F98B3067-3274-46D9-A57F-4F7577C6285D}" presName="sibTrans" presStyleCnt="0"/>
      <dgm:spPr/>
    </dgm:pt>
    <dgm:pt modelId="{810C301A-9E56-4197-BA11-912CB86D57AE}" type="pres">
      <dgm:prSet presAssocID="{8CDAEAE2-0E99-46C9-BECE-EAA96DEE00AD}" presName="compNode" presStyleCnt="0"/>
      <dgm:spPr/>
    </dgm:pt>
    <dgm:pt modelId="{0B2F9B25-1EFA-49E1-93EB-F7932D0894E5}" type="pres">
      <dgm:prSet presAssocID="{8CDAEAE2-0E99-46C9-BECE-EAA96DEE00AD}" presName="iconBgRect" presStyleLbl="bgShp" presStyleIdx="2" presStyleCnt="3"/>
      <dgm:spPr/>
    </dgm:pt>
    <dgm:pt modelId="{3336E685-7876-4437-9F6A-7CDD2460ABE7}" type="pres">
      <dgm:prSet presAssocID="{8CDAEAE2-0E99-46C9-BECE-EAA96DEE00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on"/>
        </a:ext>
      </dgm:extLst>
    </dgm:pt>
    <dgm:pt modelId="{2FBC1F0B-D5BF-4BC9-B617-9FF894E893C0}" type="pres">
      <dgm:prSet presAssocID="{8CDAEAE2-0E99-46C9-BECE-EAA96DEE00AD}" presName="spaceRect" presStyleCnt="0"/>
      <dgm:spPr/>
    </dgm:pt>
    <dgm:pt modelId="{5415EAE7-CC4A-47CB-98DA-91FD2DF847F6}" type="pres">
      <dgm:prSet presAssocID="{8CDAEAE2-0E99-46C9-BECE-EAA96DEE00A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6663F03-EFD3-4871-8012-8D5594E257A2}" srcId="{0CECD263-6DFF-4285-8E01-32CAB67E34E5}" destId="{B9706C7C-5F8A-40F6-B465-6909091B780A}" srcOrd="1" destOrd="0" parTransId="{C8AF71AC-9DD9-4B9A-8907-FC7B9CF6C94F}" sibTransId="{F98B3067-3274-46D9-A57F-4F7577C6285D}"/>
    <dgm:cxn modelId="{596C8109-4FE7-43FA-A623-AC8EC8010DAD}" type="presOf" srcId="{B9706C7C-5F8A-40F6-B465-6909091B780A}" destId="{7D95F298-959D-4AE6-861A-8951090A3171}" srcOrd="0" destOrd="0" presId="urn:microsoft.com/office/officeart/2018/5/layout/IconCircleLabelList"/>
    <dgm:cxn modelId="{30CC1028-A462-4F6B-B529-EBC14DDB3878}" type="presOf" srcId="{69B30D16-C9EC-4824-BBCC-E2EC3B747498}" destId="{67F78AFA-320E-4CC3-B0B2-577DFAB9434C}" srcOrd="0" destOrd="0" presId="urn:microsoft.com/office/officeart/2018/5/layout/IconCircleLabelList"/>
    <dgm:cxn modelId="{72186B85-64DB-4F38-9240-B7FE5A9989D3}" srcId="{0CECD263-6DFF-4285-8E01-32CAB67E34E5}" destId="{69B30D16-C9EC-4824-BBCC-E2EC3B747498}" srcOrd="0" destOrd="0" parTransId="{FC799D38-F3CE-46E9-BF49-841BAABE1E2F}" sibTransId="{A14AA90C-877E-48E0-B607-AEE0C84BCDAE}"/>
    <dgm:cxn modelId="{D817488C-947C-481A-9588-6C31925AC2F5}" srcId="{0CECD263-6DFF-4285-8E01-32CAB67E34E5}" destId="{8CDAEAE2-0E99-46C9-BECE-EAA96DEE00AD}" srcOrd="2" destOrd="0" parTransId="{3078CF35-10F1-42BF-8FA6-0E63324507A7}" sibTransId="{D99C6E04-A709-4C42-956F-217D044BE582}"/>
    <dgm:cxn modelId="{B44A50A1-3A8B-40CB-9BC0-7BD208090A36}" type="presOf" srcId="{0CECD263-6DFF-4285-8E01-32CAB67E34E5}" destId="{C3D25980-30ED-48CE-AB44-8AB38E4088AA}" srcOrd="0" destOrd="0" presId="urn:microsoft.com/office/officeart/2018/5/layout/IconCircleLabelList"/>
    <dgm:cxn modelId="{5DE9F4C2-2268-452C-A55F-C44CB3C13699}" type="presOf" srcId="{8CDAEAE2-0E99-46C9-BECE-EAA96DEE00AD}" destId="{5415EAE7-CC4A-47CB-98DA-91FD2DF847F6}" srcOrd="0" destOrd="0" presId="urn:microsoft.com/office/officeart/2018/5/layout/IconCircleLabelList"/>
    <dgm:cxn modelId="{9847D762-872A-4025-A637-C65534FEDBB9}" type="presParOf" srcId="{C3D25980-30ED-48CE-AB44-8AB38E4088AA}" destId="{6716A6F6-CAF4-4806-B8A3-B8E335B37686}" srcOrd="0" destOrd="0" presId="urn:microsoft.com/office/officeart/2018/5/layout/IconCircleLabelList"/>
    <dgm:cxn modelId="{B10934B7-61D0-4155-95D8-BB688C8104FE}" type="presParOf" srcId="{6716A6F6-CAF4-4806-B8A3-B8E335B37686}" destId="{A3585948-D99C-4E3A-9256-B9050C9766BC}" srcOrd="0" destOrd="0" presId="urn:microsoft.com/office/officeart/2018/5/layout/IconCircleLabelList"/>
    <dgm:cxn modelId="{CE4770BA-0B01-4892-99CC-77089D6E4AF1}" type="presParOf" srcId="{6716A6F6-CAF4-4806-B8A3-B8E335B37686}" destId="{8D3FF285-5173-430A-B8D2-F9C5D1D18A9E}" srcOrd="1" destOrd="0" presId="urn:microsoft.com/office/officeart/2018/5/layout/IconCircleLabelList"/>
    <dgm:cxn modelId="{D78E5D04-441D-4C0F-8B21-F854B6E2658F}" type="presParOf" srcId="{6716A6F6-CAF4-4806-B8A3-B8E335B37686}" destId="{92F926D5-FD24-4B9E-ADC5-45BB4CD9FAAB}" srcOrd="2" destOrd="0" presId="urn:microsoft.com/office/officeart/2018/5/layout/IconCircleLabelList"/>
    <dgm:cxn modelId="{27E8B01D-80FB-499F-B968-8628FF5DD371}" type="presParOf" srcId="{6716A6F6-CAF4-4806-B8A3-B8E335B37686}" destId="{67F78AFA-320E-4CC3-B0B2-577DFAB9434C}" srcOrd="3" destOrd="0" presId="urn:microsoft.com/office/officeart/2018/5/layout/IconCircleLabelList"/>
    <dgm:cxn modelId="{8E59B1BF-959D-4BC4-A10E-A997D0A8830C}" type="presParOf" srcId="{C3D25980-30ED-48CE-AB44-8AB38E4088AA}" destId="{2BC7A336-10D2-4B85-BF0A-9FCA4144F12A}" srcOrd="1" destOrd="0" presId="urn:microsoft.com/office/officeart/2018/5/layout/IconCircleLabelList"/>
    <dgm:cxn modelId="{9AC7651A-9FD2-4974-AE21-0AD3F060C87D}" type="presParOf" srcId="{C3D25980-30ED-48CE-AB44-8AB38E4088AA}" destId="{6CEE1BA3-1845-491A-9012-BF9F655E8BDE}" srcOrd="2" destOrd="0" presId="urn:microsoft.com/office/officeart/2018/5/layout/IconCircleLabelList"/>
    <dgm:cxn modelId="{A1A8D689-F0AB-4091-95B4-ACC64C2BF923}" type="presParOf" srcId="{6CEE1BA3-1845-491A-9012-BF9F655E8BDE}" destId="{7CC24821-4A93-47BE-B467-7BAC3416AD94}" srcOrd="0" destOrd="0" presId="urn:microsoft.com/office/officeart/2018/5/layout/IconCircleLabelList"/>
    <dgm:cxn modelId="{8CFF7F06-C8C5-4C8A-9701-884AC3151E4D}" type="presParOf" srcId="{6CEE1BA3-1845-491A-9012-BF9F655E8BDE}" destId="{443B5EB4-FFE7-49B6-9AC3-CFF3E703F775}" srcOrd="1" destOrd="0" presId="urn:microsoft.com/office/officeart/2018/5/layout/IconCircleLabelList"/>
    <dgm:cxn modelId="{75513B14-BC09-43D3-8F3E-A8A73F7AC476}" type="presParOf" srcId="{6CEE1BA3-1845-491A-9012-BF9F655E8BDE}" destId="{410F7E41-A9CE-4ACD-89EB-03E58F90EA01}" srcOrd="2" destOrd="0" presId="urn:microsoft.com/office/officeart/2018/5/layout/IconCircleLabelList"/>
    <dgm:cxn modelId="{F0F789F3-64F0-4CE2-B834-C11B69E93153}" type="presParOf" srcId="{6CEE1BA3-1845-491A-9012-BF9F655E8BDE}" destId="{7D95F298-959D-4AE6-861A-8951090A3171}" srcOrd="3" destOrd="0" presId="urn:microsoft.com/office/officeart/2018/5/layout/IconCircleLabelList"/>
    <dgm:cxn modelId="{2E6EB089-B9E4-4B65-B2CF-8EF56DDEC37D}" type="presParOf" srcId="{C3D25980-30ED-48CE-AB44-8AB38E4088AA}" destId="{59738279-B75C-4C7E-BB34-5559D7955515}" srcOrd="3" destOrd="0" presId="urn:microsoft.com/office/officeart/2018/5/layout/IconCircleLabelList"/>
    <dgm:cxn modelId="{D7327EAB-BC76-4201-BFC6-6BCCDD1FE64A}" type="presParOf" srcId="{C3D25980-30ED-48CE-AB44-8AB38E4088AA}" destId="{810C301A-9E56-4197-BA11-912CB86D57AE}" srcOrd="4" destOrd="0" presId="urn:microsoft.com/office/officeart/2018/5/layout/IconCircleLabelList"/>
    <dgm:cxn modelId="{D93628F5-2E2F-47B6-9E98-FCA91E990907}" type="presParOf" srcId="{810C301A-9E56-4197-BA11-912CB86D57AE}" destId="{0B2F9B25-1EFA-49E1-93EB-F7932D0894E5}" srcOrd="0" destOrd="0" presId="urn:microsoft.com/office/officeart/2018/5/layout/IconCircleLabelList"/>
    <dgm:cxn modelId="{EA409E8B-CCC1-4FDC-A7E1-940CCBF936C0}" type="presParOf" srcId="{810C301A-9E56-4197-BA11-912CB86D57AE}" destId="{3336E685-7876-4437-9F6A-7CDD2460ABE7}" srcOrd="1" destOrd="0" presId="urn:microsoft.com/office/officeart/2018/5/layout/IconCircleLabelList"/>
    <dgm:cxn modelId="{5402404E-DD86-4AAB-BF4E-2EB3C54EB463}" type="presParOf" srcId="{810C301A-9E56-4197-BA11-912CB86D57AE}" destId="{2FBC1F0B-D5BF-4BC9-B617-9FF894E893C0}" srcOrd="2" destOrd="0" presId="urn:microsoft.com/office/officeart/2018/5/layout/IconCircleLabelList"/>
    <dgm:cxn modelId="{2120307C-3308-4D19-9C01-E3ADB5398B8A}" type="presParOf" srcId="{810C301A-9E56-4197-BA11-912CB86D57AE}" destId="{5415EAE7-CC4A-47CB-98DA-91FD2DF847F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91DA32-1AE0-4DB8-A9B7-A5AA9E72E0C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C8A170-B978-4F5C-9E43-48CDBCB9EE5E}">
      <dgm:prSet/>
      <dgm:spPr/>
      <dgm:t>
        <a:bodyPr/>
        <a:lstStyle/>
        <a:p>
          <a:r>
            <a:rPr lang="pl-PL"/>
            <a:t>Umowa o przeniesieniu praw majątkowych</a:t>
          </a:r>
          <a:endParaRPr lang="en-US"/>
        </a:p>
      </dgm:t>
    </dgm:pt>
    <dgm:pt modelId="{E59E496A-552B-468F-A3D0-BAA5FED44959}" type="parTrans" cxnId="{9710C88E-A54A-4A98-80C1-937293466E31}">
      <dgm:prSet/>
      <dgm:spPr/>
      <dgm:t>
        <a:bodyPr/>
        <a:lstStyle/>
        <a:p>
          <a:endParaRPr lang="en-US"/>
        </a:p>
      </dgm:t>
    </dgm:pt>
    <dgm:pt modelId="{CE3211AE-E44F-41B9-9B8D-0F173248CB62}" type="sibTrans" cxnId="{9710C88E-A54A-4A98-80C1-937293466E31}">
      <dgm:prSet/>
      <dgm:spPr/>
      <dgm:t>
        <a:bodyPr/>
        <a:lstStyle/>
        <a:p>
          <a:endParaRPr lang="en-US"/>
        </a:p>
      </dgm:t>
    </dgm:pt>
    <dgm:pt modelId="{760CCAF7-3BCF-473A-85F9-007593D80C68}">
      <dgm:prSet/>
      <dgm:spPr/>
      <dgm:t>
        <a:bodyPr/>
        <a:lstStyle/>
        <a:p>
          <a:r>
            <a:rPr lang="pl-PL" dirty="0"/>
            <a:t>Umowa o korzystaniu z utworu (</a:t>
          </a:r>
          <a:r>
            <a:rPr lang="pl-PL" b="1" dirty="0">
              <a:solidFill>
                <a:schemeClr val="accent6"/>
              </a:solidFill>
            </a:rPr>
            <a:t>licencja</a:t>
          </a:r>
          <a:r>
            <a:rPr lang="pl-PL" dirty="0"/>
            <a:t>)</a:t>
          </a:r>
          <a:endParaRPr lang="en-US" dirty="0"/>
        </a:p>
      </dgm:t>
    </dgm:pt>
    <dgm:pt modelId="{4C25D754-6C35-487B-8EF5-774FA5E93A73}" type="parTrans" cxnId="{C74EBBF0-5EFE-4D3D-A372-FA270306F8C1}">
      <dgm:prSet/>
      <dgm:spPr/>
      <dgm:t>
        <a:bodyPr/>
        <a:lstStyle/>
        <a:p>
          <a:endParaRPr lang="en-US"/>
        </a:p>
      </dgm:t>
    </dgm:pt>
    <dgm:pt modelId="{F757A6F2-9B74-483C-96CB-93C9473B093D}" type="sibTrans" cxnId="{C74EBBF0-5EFE-4D3D-A372-FA270306F8C1}">
      <dgm:prSet/>
      <dgm:spPr/>
      <dgm:t>
        <a:bodyPr/>
        <a:lstStyle/>
        <a:p>
          <a:endParaRPr lang="en-US"/>
        </a:p>
      </dgm:t>
    </dgm:pt>
    <dgm:pt modelId="{47A88AEF-59A2-4C65-97B2-10A346FA392C}" type="pres">
      <dgm:prSet presAssocID="{5891DA32-1AE0-4DB8-A9B7-A5AA9E72E0C1}" presName="root" presStyleCnt="0">
        <dgm:presLayoutVars>
          <dgm:dir/>
          <dgm:resizeHandles val="exact"/>
        </dgm:presLayoutVars>
      </dgm:prSet>
      <dgm:spPr/>
    </dgm:pt>
    <dgm:pt modelId="{9A9921A1-B557-4BE4-8B0C-C675277489DC}" type="pres">
      <dgm:prSet presAssocID="{11C8A170-B978-4F5C-9E43-48CDBCB9EE5E}" presName="compNode" presStyleCnt="0"/>
      <dgm:spPr/>
    </dgm:pt>
    <dgm:pt modelId="{3048E77A-6A4A-494F-A962-42EF63ECBE38}" type="pres">
      <dgm:prSet presAssocID="{11C8A170-B978-4F5C-9E43-48CDBCB9EE5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548CDC55-F76B-4DFD-84D8-3F2B9697C6D0}" type="pres">
      <dgm:prSet presAssocID="{11C8A170-B978-4F5C-9E43-48CDBCB9EE5E}" presName="spaceRect" presStyleCnt="0"/>
      <dgm:spPr/>
    </dgm:pt>
    <dgm:pt modelId="{D398897B-6040-478B-B49E-B4630C8CF292}" type="pres">
      <dgm:prSet presAssocID="{11C8A170-B978-4F5C-9E43-48CDBCB9EE5E}" presName="textRect" presStyleLbl="revTx" presStyleIdx="0" presStyleCnt="2">
        <dgm:presLayoutVars>
          <dgm:chMax val="1"/>
          <dgm:chPref val="1"/>
        </dgm:presLayoutVars>
      </dgm:prSet>
      <dgm:spPr/>
    </dgm:pt>
    <dgm:pt modelId="{8583CB7E-5D43-4778-8815-CF0D45B59DE2}" type="pres">
      <dgm:prSet presAssocID="{CE3211AE-E44F-41B9-9B8D-0F173248CB62}" presName="sibTrans" presStyleCnt="0"/>
      <dgm:spPr/>
    </dgm:pt>
    <dgm:pt modelId="{A77EE3FD-7733-48DC-84E3-267D45623356}" type="pres">
      <dgm:prSet presAssocID="{760CCAF7-3BCF-473A-85F9-007593D80C68}" presName="compNode" presStyleCnt="0"/>
      <dgm:spPr/>
    </dgm:pt>
    <dgm:pt modelId="{7E9B29BC-20EE-491C-8AEA-73971C67C588}" type="pres">
      <dgm:prSet presAssocID="{760CCAF7-3BCF-473A-85F9-007593D80C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6AA4EC7-12CE-42AD-9141-0E07D8F9FF94}" type="pres">
      <dgm:prSet presAssocID="{760CCAF7-3BCF-473A-85F9-007593D80C68}" presName="spaceRect" presStyleCnt="0"/>
      <dgm:spPr/>
    </dgm:pt>
    <dgm:pt modelId="{FF08D871-1157-4A2D-A9AE-FA83C6426F5C}" type="pres">
      <dgm:prSet presAssocID="{760CCAF7-3BCF-473A-85F9-007593D80C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1D23901-CD30-46F0-8F47-2DE266D31704}" type="presOf" srcId="{760CCAF7-3BCF-473A-85F9-007593D80C68}" destId="{FF08D871-1157-4A2D-A9AE-FA83C6426F5C}" srcOrd="0" destOrd="0" presId="urn:microsoft.com/office/officeart/2018/2/layout/IconLabelList"/>
    <dgm:cxn modelId="{BADB2327-C63F-43A5-A324-7F463F6C53F3}" type="presOf" srcId="{11C8A170-B978-4F5C-9E43-48CDBCB9EE5E}" destId="{D398897B-6040-478B-B49E-B4630C8CF292}" srcOrd="0" destOrd="0" presId="urn:microsoft.com/office/officeart/2018/2/layout/IconLabelList"/>
    <dgm:cxn modelId="{9710C88E-A54A-4A98-80C1-937293466E31}" srcId="{5891DA32-1AE0-4DB8-A9B7-A5AA9E72E0C1}" destId="{11C8A170-B978-4F5C-9E43-48CDBCB9EE5E}" srcOrd="0" destOrd="0" parTransId="{E59E496A-552B-468F-A3D0-BAA5FED44959}" sibTransId="{CE3211AE-E44F-41B9-9B8D-0F173248CB62}"/>
    <dgm:cxn modelId="{14139CAD-FECA-41B8-839B-8DAC97E6065C}" type="presOf" srcId="{5891DA32-1AE0-4DB8-A9B7-A5AA9E72E0C1}" destId="{47A88AEF-59A2-4C65-97B2-10A346FA392C}" srcOrd="0" destOrd="0" presId="urn:microsoft.com/office/officeart/2018/2/layout/IconLabelList"/>
    <dgm:cxn modelId="{C74EBBF0-5EFE-4D3D-A372-FA270306F8C1}" srcId="{5891DA32-1AE0-4DB8-A9B7-A5AA9E72E0C1}" destId="{760CCAF7-3BCF-473A-85F9-007593D80C68}" srcOrd="1" destOrd="0" parTransId="{4C25D754-6C35-487B-8EF5-774FA5E93A73}" sibTransId="{F757A6F2-9B74-483C-96CB-93C9473B093D}"/>
    <dgm:cxn modelId="{A389B8B3-FFC9-4C0F-B70C-93BA95885C1E}" type="presParOf" srcId="{47A88AEF-59A2-4C65-97B2-10A346FA392C}" destId="{9A9921A1-B557-4BE4-8B0C-C675277489DC}" srcOrd="0" destOrd="0" presId="urn:microsoft.com/office/officeart/2018/2/layout/IconLabelList"/>
    <dgm:cxn modelId="{F956EC82-65A3-41FC-9A98-CAC2F01CB52B}" type="presParOf" srcId="{9A9921A1-B557-4BE4-8B0C-C675277489DC}" destId="{3048E77A-6A4A-494F-A962-42EF63ECBE38}" srcOrd="0" destOrd="0" presId="urn:microsoft.com/office/officeart/2018/2/layout/IconLabelList"/>
    <dgm:cxn modelId="{2AE4D205-9BFC-470E-8C49-6A0DC1CB9A9E}" type="presParOf" srcId="{9A9921A1-B557-4BE4-8B0C-C675277489DC}" destId="{548CDC55-F76B-4DFD-84D8-3F2B9697C6D0}" srcOrd="1" destOrd="0" presId="urn:microsoft.com/office/officeart/2018/2/layout/IconLabelList"/>
    <dgm:cxn modelId="{9D171505-47F9-4E3B-814F-0A3453946746}" type="presParOf" srcId="{9A9921A1-B557-4BE4-8B0C-C675277489DC}" destId="{D398897B-6040-478B-B49E-B4630C8CF292}" srcOrd="2" destOrd="0" presId="urn:microsoft.com/office/officeart/2018/2/layout/IconLabelList"/>
    <dgm:cxn modelId="{3A7B81BC-1629-4B96-BB2A-8AB47DC3F85A}" type="presParOf" srcId="{47A88AEF-59A2-4C65-97B2-10A346FA392C}" destId="{8583CB7E-5D43-4778-8815-CF0D45B59DE2}" srcOrd="1" destOrd="0" presId="urn:microsoft.com/office/officeart/2018/2/layout/IconLabelList"/>
    <dgm:cxn modelId="{AB495CC4-16AE-4E4C-ABA5-F09FA601F689}" type="presParOf" srcId="{47A88AEF-59A2-4C65-97B2-10A346FA392C}" destId="{A77EE3FD-7733-48DC-84E3-267D45623356}" srcOrd="2" destOrd="0" presId="urn:microsoft.com/office/officeart/2018/2/layout/IconLabelList"/>
    <dgm:cxn modelId="{C70C7422-1FA8-4007-A9B7-F6E61CFC1AF0}" type="presParOf" srcId="{A77EE3FD-7733-48DC-84E3-267D45623356}" destId="{7E9B29BC-20EE-491C-8AEA-73971C67C588}" srcOrd="0" destOrd="0" presId="urn:microsoft.com/office/officeart/2018/2/layout/IconLabelList"/>
    <dgm:cxn modelId="{D12CCC37-B183-48B5-8192-010553BB18CD}" type="presParOf" srcId="{A77EE3FD-7733-48DC-84E3-267D45623356}" destId="{76AA4EC7-12CE-42AD-9141-0E07D8F9FF94}" srcOrd="1" destOrd="0" presId="urn:microsoft.com/office/officeart/2018/2/layout/IconLabelList"/>
    <dgm:cxn modelId="{A4F3DE12-7FD2-4E4C-B8CA-E55946C3745E}" type="presParOf" srcId="{A77EE3FD-7733-48DC-84E3-267D45623356}" destId="{FF08D871-1157-4A2D-A9AE-FA83C6426F5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4ABD45-C68B-40A5-AB3A-61C688B6C1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370A470-5434-46EB-9A0C-4BF4A61304D3}">
      <dgm:prSet/>
      <dgm:spPr/>
      <dgm:t>
        <a:bodyPr/>
        <a:lstStyle/>
        <a:p>
          <a:r>
            <a:rPr lang="pl-PL" dirty="0"/>
            <a:t>Prawa autorskie majątkowe pozostają przy </a:t>
          </a:r>
          <a:r>
            <a:rPr lang="pl-PL" b="1" dirty="0">
              <a:solidFill>
                <a:schemeClr val="accent6"/>
              </a:solidFill>
            </a:rPr>
            <a:t>twórcy</a:t>
          </a:r>
          <a:r>
            <a:rPr lang="pl-PL" dirty="0"/>
            <a:t>.</a:t>
          </a:r>
          <a:endParaRPr lang="en-US" dirty="0"/>
        </a:p>
      </dgm:t>
    </dgm:pt>
    <dgm:pt modelId="{0A9F1D76-D556-42A5-862A-FBE013ED22F4}" type="parTrans" cxnId="{C8225400-624B-44B0-BEC3-728FCD80B44D}">
      <dgm:prSet/>
      <dgm:spPr/>
      <dgm:t>
        <a:bodyPr/>
        <a:lstStyle/>
        <a:p>
          <a:endParaRPr lang="en-US"/>
        </a:p>
      </dgm:t>
    </dgm:pt>
    <dgm:pt modelId="{8DA230D7-7C37-4976-87F3-9BCA345D7B47}" type="sibTrans" cxnId="{C8225400-624B-44B0-BEC3-728FCD80B44D}">
      <dgm:prSet/>
      <dgm:spPr/>
      <dgm:t>
        <a:bodyPr/>
        <a:lstStyle/>
        <a:p>
          <a:endParaRPr lang="en-US"/>
        </a:p>
      </dgm:t>
    </dgm:pt>
    <dgm:pt modelId="{524FF2BA-1AC7-4294-A21F-0115E9E9CD98}">
      <dgm:prSet/>
      <dgm:spPr/>
      <dgm:t>
        <a:bodyPr/>
        <a:lstStyle/>
        <a:p>
          <a:r>
            <a:rPr lang="pl-PL"/>
            <a:t>Licencjonobiorca korzysta z utworu w zakresie przewidzianym w licencji.</a:t>
          </a:r>
          <a:endParaRPr lang="en-US"/>
        </a:p>
      </dgm:t>
    </dgm:pt>
    <dgm:pt modelId="{E3309931-8EDD-4A67-8136-B1F18DD422C1}" type="parTrans" cxnId="{30EB97DC-5F92-46C5-8559-1BA4143B1E52}">
      <dgm:prSet/>
      <dgm:spPr/>
      <dgm:t>
        <a:bodyPr/>
        <a:lstStyle/>
        <a:p>
          <a:endParaRPr lang="en-US"/>
        </a:p>
      </dgm:t>
    </dgm:pt>
    <dgm:pt modelId="{CDCCE8EF-6101-4263-B38A-11C3ED31F1DB}" type="sibTrans" cxnId="{30EB97DC-5F92-46C5-8559-1BA4143B1E52}">
      <dgm:prSet/>
      <dgm:spPr/>
      <dgm:t>
        <a:bodyPr/>
        <a:lstStyle/>
        <a:p>
          <a:endParaRPr lang="en-US"/>
        </a:p>
      </dgm:t>
    </dgm:pt>
    <dgm:pt modelId="{A7AF4D6F-38B7-4985-860F-76D5A199BDD9}">
      <dgm:prSet/>
      <dgm:spPr/>
      <dgm:t>
        <a:bodyPr/>
        <a:lstStyle/>
        <a:p>
          <a:r>
            <a:rPr lang="pl-PL" dirty="0"/>
            <a:t>Licencja może być wyłączna lub nie.</a:t>
          </a:r>
          <a:endParaRPr lang="en-US" dirty="0"/>
        </a:p>
      </dgm:t>
    </dgm:pt>
    <dgm:pt modelId="{27D51167-F6C6-4760-8F11-A41BD5FADD47}" type="parTrans" cxnId="{DDF4A0A0-C90E-4670-A0AE-CFC06AC9B241}">
      <dgm:prSet/>
      <dgm:spPr/>
      <dgm:t>
        <a:bodyPr/>
        <a:lstStyle/>
        <a:p>
          <a:endParaRPr lang="en-US"/>
        </a:p>
      </dgm:t>
    </dgm:pt>
    <dgm:pt modelId="{90D9DEFB-5A75-4484-BD2F-6AFE71F2CB11}" type="sibTrans" cxnId="{DDF4A0A0-C90E-4670-A0AE-CFC06AC9B241}">
      <dgm:prSet/>
      <dgm:spPr/>
      <dgm:t>
        <a:bodyPr/>
        <a:lstStyle/>
        <a:p>
          <a:endParaRPr lang="en-US"/>
        </a:p>
      </dgm:t>
    </dgm:pt>
    <dgm:pt modelId="{2496058A-EBFB-4DF0-A7EA-3F3EFBB6E5F2}" type="pres">
      <dgm:prSet presAssocID="{E24ABD45-C68B-40A5-AB3A-61C688B6C1CD}" presName="root" presStyleCnt="0">
        <dgm:presLayoutVars>
          <dgm:dir/>
          <dgm:resizeHandles val="exact"/>
        </dgm:presLayoutVars>
      </dgm:prSet>
      <dgm:spPr/>
    </dgm:pt>
    <dgm:pt modelId="{04D1DD29-A52F-46A4-ADF6-1110A831CC72}" type="pres">
      <dgm:prSet presAssocID="{0370A470-5434-46EB-9A0C-4BF4A61304D3}" presName="compNode" presStyleCnt="0"/>
      <dgm:spPr/>
    </dgm:pt>
    <dgm:pt modelId="{ACCD723B-B6F6-4504-BEAC-13D09E1FE18F}" type="pres">
      <dgm:prSet presAssocID="{0370A470-5434-46EB-9A0C-4BF4A61304D3}" presName="bgRect" presStyleLbl="bgShp" presStyleIdx="0" presStyleCnt="3"/>
      <dgm:spPr/>
    </dgm:pt>
    <dgm:pt modelId="{D89B1685-0F71-42D1-BFBE-2C18855FD5BA}" type="pres">
      <dgm:prSet presAssocID="{0370A470-5434-46EB-9A0C-4BF4A61304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2D024ECA-5E20-4D06-B29E-B93985D2F80E}" type="pres">
      <dgm:prSet presAssocID="{0370A470-5434-46EB-9A0C-4BF4A61304D3}" presName="spaceRect" presStyleCnt="0"/>
      <dgm:spPr/>
    </dgm:pt>
    <dgm:pt modelId="{54DE88A0-F625-47E6-8305-8BB98DF9DCF0}" type="pres">
      <dgm:prSet presAssocID="{0370A470-5434-46EB-9A0C-4BF4A61304D3}" presName="parTx" presStyleLbl="revTx" presStyleIdx="0" presStyleCnt="3">
        <dgm:presLayoutVars>
          <dgm:chMax val="0"/>
          <dgm:chPref val="0"/>
        </dgm:presLayoutVars>
      </dgm:prSet>
      <dgm:spPr/>
    </dgm:pt>
    <dgm:pt modelId="{EA49B0D4-B3B9-4103-8C9C-602DFCE3EF08}" type="pres">
      <dgm:prSet presAssocID="{8DA230D7-7C37-4976-87F3-9BCA345D7B47}" presName="sibTrans" presStyleCnt="0"/>
      <dgm:spPr/>
    </dgm:pt>
    <dgm:pt modelId="{178DC86F-3297-44CB-8793-2B06F79D3043}" type="pres">
      <dgm:prSet presAssocID="{524FF2BA-1AC7-4294-A21F-0115E9E9CD98}" presName="compNode" presStyleCnt="0"/>
      <dgm:spPr/>
    </dgm:pt>
    <dgm:pt modelId="{6919AA66-8828-4D36-A85C-3A0BEE87E431}" type="pres">
      <dgm:prSet presAssocID="{524FF2BA-1AC7-4294-A21F-0115E9E9CD98}" presName="bgRect" presStyleLbl="bgShp" presStyleIdx="1" presStyleCnt="3"/>
      <dgm:spPr/>
    </dgm:pt>
    <dgm:pt modelId="{A0B8B5B3-2F84-480F-AF90-928D08E8CFF1}" type="pres">
      <dgm:prSet presAssocID="{524FF2BA-1AC7-4294-A21F-0115E9E9CD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037D6B00-A7F4-4379-8DA0-5C3F96BE2E50}" type="pres">
      <dgm:prSet presAssocID="{524FF2BA-1AC7-4294-A21F-0115E9E9CD98}" presName="spaceRect" presStyleCnt="0"/>
      <dgm:spPr/>
    </dgm:pt>
    <dgm:pt modelId="{23E9DE06-F3F2-4F96-82F4-B038B83D1F49}" type="pres">
      <dgm:prSet presAssocID="{524FF2BA-1AC7-4294-A21F-0115E9E9CD98}" presName="parTx" presStyleLbl="revTx" presStyleIdx="1" presStyleCnt="3">
        <dgm:presLayoutVars>
          <dgm:chMax val="0"/>
          <dgm:chPref val="0"/>
        </dgm:presLayoutVars>
      </dgm:prSet>
      <dgm:spPr/>
    </dgm:pt>
    <dgm:pt modelId="{963A8499-DF49-478A-8DA4-C939D77A8BB8}" type="pres">
      <dgm:prSet presAssocID="{CDCCE8EF-6101-4263-B38A-11C3ED31F1DB}" presName="sibTrans" presStyleCnt="0"/>
      <dgm:spPr/>
    </dgm:pt>
    <dgm:pt modelId="{C16DECC9-76D7-4E98-99D9-E38D383D536B}" type="pres">
      <dgm:prSet presAssocID="{A7AF4D6F-38B7-4985-860F-76D5A199BDD9}" presName="compNode" presStyleCnt="0"/>
      <dgm:spPr/>
    </dgm:pt>
    <dgm:pt modelId="{7055217A-FF3E-4D53-A5BB-05F300D7CA8A}" type="pres">
      <dgm:prSet presAssocID="{A7AF4D6F-38B7-4985-860F-76D5A199BDD9}" presName="bgRect" presStyleLbl="bgShp" presStyleIdx="2" presStyleCnt="3"/>
      <dgm:spPr/>
    </dgm:pt>
    <dgm:pt modelId="{AE84DE33-5D44-4D9E-9301-E2F61B46ED6E}" type="pres">
      <dgm:prSet presAssocID="{A7AF4D6F-38B7-4985-860F-76D5A199BD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C1AC0487-AB69-4F77-B7CB-8B89875A792C}" type="pres">
      <dgm:prSet presAssocID="{A7AF4D6F-38B7-4985-860F-76D5A199BDD9}" presName="spaceRect" presStyleCnt="0"/>
      <dgm:spPr/>
    </dgm:pt>
    <dgm:pt modelId="{C732A648-1A8B-42D1-9C95-86B22DEBB5B2}" type="pres">
      <dgm:prSet presAssocID="{A7AF4D6F-38B7-4985-860F-76D5A199BDD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225400-624B-44B0-BEC3-728FCD80B44D}" srcId="{E24ABD45-C68B-40A5-AB3A-61C688B6C1CD}" destId="{0370A470-5434-46EB-9A0C-4BF4A61304D3}" srcOrd="0" destOrd="0" parTransId="{0A9F1D76-D556-42A5-862A-FBE013ED22F4}" sibTransId="{8DA230D7-7C37-4976-87F3-9BCA345D7B47}"/>
    <dgm:cxn modelId="{F37F434A-4A09-4EC6-A277-9B25DCC58D39}" type="presOf" srcId="{E24ABD45-C68B-40A5-AB3A-61C688B6C1CD}" destId="{2496058A-EBFB-4DF0-A7EA-3F3EFBB6E5F2}" srcOrd="0" destOrd="0" presId="urn:microsoft.com/office/officeart/2018/2/layout/IconVerticalSolidList"/>
    <dgm:cxn modelId="{34F6806C-883B-435C-9FBB-20C2DA3F4BA6}" type="presOf" srcId="{0370A470-5434-46EB-9A0C-4BF4A61304D3}" destId="{54DE88A0-F625-47E6-8305-8BB98DF9DCF0}" srcOrd="0" destOrd="0" presId="urn:microsoft.com/office/officeart/2018/2/layout/IconVerticalSolidList"/>
    <dgm:cxn modelId="{63CEE782-14CF-4BE2-B233-34453664EF0C}" type="presOf" srcId="{A7AF4D6F-38B7-4985-860F-76D5A199BDD9}" destId="{C732A648-1A8B-42D1-9C95-86B22DEBB5B2}" srcOrd="0" destOrd="0" presId="urn:microsoft.com/office/officeart/2018/2/layout/IconVerticalSolidList"/>
    <dgm:cxn modelId="{52DD329A-ACAA-4BED-BE7F-3C8859249529}" type="presOf" srcId="{524FF2BA-1AC7-4294-A21F-0115E9E9CD98}" destId="{23E9DE06-F3F2-4F96-82F4-B038B83D1F49}" srcOrd="0" destOrd="0" presId="urn:microsoft.com/office/officeart/2018/2/layout/IconVerticalSolidList"/>
    <dgm:cxn modelId="{DDF4A0A0-C90E-4670-A0AE-CFC06AC9B241}" srcId="{E24ABD45-C68B-40A5-AB3A-61C688B6C1CD}" destId="{A7AF4D6F-38B7-4985-860F-76D5A199BDD9}" srcOrd="2" destOrd="0" parTransId="{27D51167-F6C6-4760-8F11-A41BD5FADD47}" sibTransId="{90D9DEFB-5A75-4484-BD2F-6AFE71F2CB11}"/>
    <dgm:cxn modelId="{30EB97DC-5F92-46C5-8559-1BA4143B1E52}" srcId="{E24ABD45-C68B-40A5-AB3A-61C688B6C1CD}" destId="{524FF2BA-1AC7-4294-A21F-0115E9E9CD98}" srcOrd="1" destOrd="0" parTransId="{E3309931-8EDD-4A67-8136-B1F18DD422C1}" sibTransId="{CDCCE8EF-6101-4263-B38A-11C3ED31F1DB}"/>
    <dgm:cxn modelId="{3B0B9CEE-966B-4DB5-9852-BEDCDC366F9A}" type="presParOf" srcId="{2496058A-EBFB-4DF0-A7EA-3F3EFBB6E5F2}" destId="{04D1DD29-A52F-46A4-ADF6-1110A831CC72}" srcOrd="0" destOrd="0" presId="urn:microsoft.com/office/officeart/2018/2/layout/IconVerticalSolidList"/>
    <dgm:cxn modelId="{CC497586-25C7-4833-A9D3-92CCE78A4682}" type="presParOf" srcId="{04D1DD29-A52F-46A4-ADF6-1110A831CC72}" destId="{ACCD723B-B6F6-4504-BEAC-13D09E1FE18F}" srcOrd="0" destOrd="0" presId="urn:microsoft.com/office/officeart/2018/2/layout/IconVerticalSolidList"/>
    <dgm:cxn modelId="{7C67AD0C-8C71-4D9F-9E42-74F0492BC585}" type="presParOf" srcId="{04D1DD29-A52F-46A4-ADF6-1110A831CC72}" destId="{D89B1685-0F71-42D1-BFBE-2C18855FD5BA}" srcOrd="1" destOrd="0" presId="urn:microsoft.com/office/officeart/2018/2/layout/IconVerticalSolidList"/>
    <dgm:cxn modelId="{474CA714-4227-4A73-9EAA-9019AA0C2B8D}" type="presParOf" srcId="{04D1DD29-A52F-46A4-ADF6-1110A831CC72}" destId="{2D024ECA-5E20-4D06-B29E-B93985D2F80E}" srcOrd="2" destOrd="0" presId="urn:microsoft.com/office/officeart/2018/2/layout/IconVerticalSolidList"/>
    <dgm:cxn modelId="{4B78876B-F3ED-41A9-9B24-21496EE60391}" type="presParOf" srcId="{04D1DD29-A52F-46A4-ADF6-1110A831CC72}" destId="{54DE88A0-F625-47E6-8305-8BB98DF9DCF0}" srcOrd="3" destOrd="0" presId="urn:microsoft.com/office/officeart/2018/2/layout/IconVerticalSolidList"/>
    <dgm:cxn modelId="{7A881A08-4DD3-42DF-A33F-F4F177D492AE}" type="presParOf" srcId="{2496058A-EBFB-4DF0-A7EA-3F3EFBB6E5F2}" destId="{EA49B0D4-B3B9-4103-8C9C-602DFCE3EF08}" srcOrd="1" destOrd="0" presId="urn:microsoft.com/office/officeart/2018/2/layout/IconVerticalSolidList"/>
    <dgm:cxn modelId="{8168D58B-E04B-46C7-91E4-72AD36F2D370}" type="presParOf" srcId="{2496058A-EBFB-4DF0-A7EA-3F3EFBB6E5F2}" destId="{178DC86F-3297-44CB-8793-2B06F79D3043}" srcOrd="2" destOrd="0" presId="urn:microsoft.com/office/officeart/2018/2/layout/IconVerticalSolidList"/>
    <dgm:cxn modelId="{54E103C3-94CA-44D5-A71D-15067D9433CA}" type="presParOf" srcId="{178DC86F-3297-44CB-8793-2B06F79D3043}" destId="{6919AA66-8828-4D36-A85C-3A0BEE87E431}" srcOrd="0" destOrd="0" presId="urn:microsoft.com/office/officeart/2018/2/layout/IconVerticalSolidList"/>
    <dgm:cxn modelId="{271749B0-C366-4589-9101-142302F2D99D}" type="presParOf" srcId="{178DC86F-3297-44CB-8793-2B06F79D3043}" destId="{A0B8B5B3-2F84-480F-AF90-928D08E8CFF1}" srcOrd="1" destOrd="0" presId="urn:microsoft.com/office/officeart/2018/2/layout/IconVerticalSolidList"/>
    <dgm:cxn modelId="{66D68AB6-1351-4F07-BCED-4DA6C134E2F7}" type="presParOf" srcId="{178DC86F-3297-44CB-8793-2B06F79D3043}" destId="{037D6B00-A7F4-4379-8DA0-5C3F96BE2E50}" srcOrd="2" destOrd="0" presId="urn:microsoft.com/office/officeart/2018/2/layout/IconVerticalSolidList"/>
    <dgm:cxn modelId="{C65DA695-380E-484C-A1DA-C6A2EC3A4BC6}" type="presParOf" srcId="{178DC86F-3297-44CB-8793-2B06F79D3043}" destId="{23E9DE06-F3F2-4F96-82F4-B038B83D1F49}" srcOrd="3" destOrd="0" presId="urn:microsoft.com/office/officeart/2018/2/layout/IconVerticalSolidList"/>
    <dgm:cxn modelId="{B47AA2FA-57AF-4F74-ABFB-DC950BB64761}" type="presParOf" srcId="{2496058A-EBFB-4DF0-A7EA-3F3EFBB6E5F2}" destId="{963A8499-DF49-478A-8DA4-C939D77A8BB8}" srcOrd="3" destOrd="0" presId="urn:microsoft.com/office/officeart/2018/2/layout/IconVerticalSolidList"/>
    <dgm:cxn modelId="{F48EB4EB-E655-40B5-8153-0C38B73EA6B0}" type="presParOf" srcId="{2496058A-EBFB-4DF0-A7EA-3F3EFBB6E5F2}" destId="{C16DECC9-76D7-4E98-99D9-E38D383D536B}" srcOrd="4" destOrd="0" presId="urn:microsoft.com/office/officeart/2018/2/layout/IconVerticalSolidList"/>
    <dgm:cxn modelId="{D02A4177-93EC-465A-A10E-B9EC8647B662}" type="presParOf" srcId="{C16DECC9-76D7-4E98-99D9-E38D383D536B}" destId="{7055217A-FF3E-4D53-A5BB-05F300D7CA8A}" srcOrd="0" destOrd="0" presId="urn:microsoft.com/office/officeart/2018/2/layout/IconVerticalSolidList"/>
    <dgm:cxn modelId="{6750EF58-D66E-4812-9F14-861443B3EB77}" type="presParOf" srcId="{C16DECC9-76D7-4E98-99D9-E38D383D536B}" destId="{AE84DE33-5D44-4D9E-9301-E2F61B46ED6E}" srcOrd="1" destOrd="0" presId="urn:microsoft.com/office/officeart/2018/2/layout/IconVerticalSolidList"/>
    <dgm:cxn modelId="{FE556814-10DB-4223-9360-A5B9D0344BD4}" type="presParOf" srcId="{C16DECC9-76D7-4E98-99D9-E38D383D536B}" destId="{C1AC0487-AB69-4F77-B7CB-8B89875A792C}" srcOrd="2" destOrd="0" presId="urn:microsoft.com/office/officeart/2018/2/layout/IconVerticalSolidList"/>
    <dgm:cxn modelId="{E9EFA1F0-31F5-4B8B-A210-20710C889C50}" type="presParOf" srcId="{C16DECC9-76D7-4E98-99D9-E38D383D536B}" destId="{C732A648-1A8B-42D1-9C95-86B22DEBB5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E73261-90F9-4C4D-9D51-2A067214FE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35CF90A-B86A-4FD6-BE5B-B6534A0FB06F}">
      <dgm:prSet/>
      <dgm:spPr/>
      <dgm:t>
        <a:bodyPr/>
        <a:lstStyle/>
        <a:p>
          <a:r>
            <a:rPr lang="pl-PL"/>
            <a:t>Powstałe w ramach wykonywania obowiązków wynikających ze stosunku pracy.</a:t>
          </a:r>
          <a:endParaRPr lang="en-US"/>
        </a:p>
      </dgm:t>
    </dgm:pt>
    <dgm:pt modelId="{60F76E5D-0053-43F3-86DD-619D005FC495}" type="parTrans" cxnId="{D88F19C9-6D7F-49D5-839F-0A3A24623DED}">
      <dgm:prSet/>
      <dgm:spPr/>
      <dgm:t>
        <a:bodyPr/>
        <a:lstStyle/>
        <a:p>
          <a:endParaRPr lang="en-US"/>
        </a:p>
      </dgm:t>
    </dgm:pt>
    <dgm:pt modelId="{53806C1D-2E52-4FE3-909F-C9479331F3F9}" type="sibTrans" cxnId="{D88F19C9-6D7F-49D5-839F-0A3A24623DED}">
      <dgm:prSet/>
      <dgm:spPr/>
      <dgm:t>
        <a:bodyPr/>
        <a:lstStyle/>
        <a:p>
          <a:endParaRPr lang="en-US"/>
        </a:p>
      </dgm:t>
    </dgm:pt>
    <dgm:pt modelId="{CB6FF8D2-4B5C-469E-BA1E-82BC7090C740}">
      <dgm:prSet/>
      <dgm:spPr/>
      <dgm:t>
        <a:bodyPr/>
        <a:lstStyle/>
        <a:p>
          <a:r>
            <a:rPr lang="pl-PL" dirty="0"/>
            <a:t>Autorskie prawa majątkowe posiada </a:t>
          </a:r>
          <a:r>
            <a:rPr lang="pl-PL" b="1" dirty="0">
              <a:solidFill>
                <a:schemeClr val="accent2"/>
              </a:solidFill>
            </a:rPr>
            <a:t>pracodawca</a:t>
          </a:r>
          <a:r>
            <a:rPr lang="pl-PL" dirty="0"/>
            <a:t>.</a:t>
          </a:r>
          <a:endParaRPr lang="en-US" dirty="0"/>
        </a:p>
      </dgm:t>
    </dgm:pt>
    <dgm:pt modelId="{A753F03A-EB60-4348-90CF-B625B30484E8}" type="parTrans" cxnId="{BD969A9C-E5F4-4A6D-8129-29B5B695FB74}">
      <dgm:prSet/>
      <dgm:spPr/>
      <dgm:t>
        <a:bodyPr/>
        <a:lstStyle/>
        <a:p>
          <a:endParaRPr lang="en-US"/>
        </a:p>
      </dgm:t>
    </dgm:pt>
    <dgm:pt modelId="{E2EDB8B7-4143-4C03-B115-F2D887B70386}" type="sibTrans" cxnId="{BD969A9C-E5F4-4A6D-8129-29B5B695FB74}">
      <dgm:prSet/>
      <dgm:spPr/>
      <dgm:t>
        <a:bodyPr/>
        <a:lstStyle/>
        <a:p>
          <a:endParaRPr lang="en-US"/>
        </a:p>
      </dgm:t>
    </dgm:pt>
    <dgm:pt modelId="{83C852F7-3BFC-4B07-B01F-1CA150756D27}" type="pres">
      <dgm:prSet presAssocID="{C7E73261-90F9-4C4D-9D51-2A067214FE3A}" presName="root" presStyleCnt="0">
        <dgm:presLayoutVars>
          <dgm:dir/>
          <dgm:resizeHandles val="exact"/>
        </dgm:presLayoutVars>
      </dgm:prSet>
      <dgm:spPr/>
    </dgm:pt>
    <dgm:pt modelId="{B67F2A95-9C9A-4424-8D75-CF128872C332}" type="pres">
      <dgm:prSet presAssocID="{035CF90A-B86A-4FD6-BE5B-B6534A0FB06F}" presName="compNode" presStyleCnt="0"/>
      <dgm:spPr/>
    </dgm:pt>
    <dgm:pt modelId="{02851148-425D-4AAA-A05E-CB355C597528}" type="pres">
      <dgm:prSet presAssocID="{035CF90A-B86A-4FD6-BE5B-B6534A0FB06F}" presName="bgRect" presStyleLbl="bgShp" presStyleIdx="0" presStyleCnt="2"/>
      <dgm:spPr/>
    </dgm:pt>
    <dgm:pt modelId="{123911A2-D682-415F-A9A5-F538B9D85468}" type="pres">
      <dgm:prSet presAssocID="{035CF90A-B86A-4FD6-BE5B-B6534A0FB06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42393F3B-E4F7-43B2-9D0A-EF53CD1F99E1}" type="pres">
      <dgm:prSet presAssocID="{035CF90A-B86A-4FD6-BE5B-B6534A0FB06F}" presName="spaceRect" presStyleCnt="0"/>
      <dgm:spPr/>
    </dgm:pt>
    <dgm:pt modelId="{523DB8D4-43B0-43B0-B46E-5F10C8C93ABD}" type="pres">
      <dgm:prSet presAssocID="{035CF90A-B86A-4FD6-BE5B-B6534A0FB06F}" presName="parTx" presStyleLbl="revTx" presStyleIdx="0" presStyleCnt="2">
        <dgm:presLayoutVars>
          <dgm:chMax val="0"/>
          <dgm:chPref val="0"/>
        </dgm:presLayoutVars>
      </dgm:prSet>
      <dgm:spPr/>
    </dgm:pt>
    <dgm:pt modelId="{C138A3EA-9528-49D4-B8C6-0BE6B6138E26}" type="pres">
      <dgm:prSet presAssocID="{53806C1D-2E52-4FE3-909F-C9479331F3F9}" presName="sibTrans" presStyleCnt="0"/>
      <dgm:spPr/>
    </dgm:pt>
    <dgm:pt modelId="{DA2040F2-214D-400C-BEF1-0AC333F8699D}" type="pres">
      <dgm:prSet presAssocID="{CB6FF8D2-4B5C-469E-BA1E-82BC7090C740}" presName="compNode" presStyleCnt="0"/>
      <dgm:spPr/>
    </dgm:pt>
    <dgm:pt modelId="{807C55A6-81BC-4DB4-BFEF-AEDA4D78A4B1}" type="pres">
      <dgm:prSet presAssocID="{CB6FF8D2-4B5C-469E-BA1E-82BC7090C740}" presName="bgRect" presStyleLbl="bgShp" presStyleIdx="1" presStyleCnt="2"/>
      <dgm:spPr/>
    </dgm:pt>
    <dgm:pt modelId="{F2C80D33-235A-43FB-83F7-ACCC5583B967}" type="pres">
      <dgm:prSet presAssocID="{CB6FF8D2-4B5C-469E-BA1E-82BC7090C74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287D9D86-DC43-4BB9-8215-1D9BB7E6FCB6}" type="pres">
      <dgm:prSet presAssocID="{CB6FF8D2-4B5C-469E-BA1E-82BC7090C740}" presName="spaceRect" presStyleCnt="0"/>
      <dgm:spPr/>
    </dgm:pt>
    <dgm:pt modelId="{32A69AFE-4653-4925-97A3-E03F6353D069}" type="pres">
      <dgm:prSet presAssocID="{CB6FF8D2-4B5C-469E-BA1E-82BC7090C74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666A644-F487-4191-99D8-6C141E3D1B09}" type="presOf" srcId="{C7E73261-90F9-4C4D-9D51-2A067214FE3A}" destId="{83C852F7-3BFC-4B07-B01F-1CA150756D27}" srcOrd="0" destOrd="0" presId="urn:microsoft.com/office/officeart/2018/2/layout/IconVerticalSolidList"/>
    <dgm:cxn modelId="{29A8FC5A-D03F-4CA7-9D54-E01AD079D929}" type="presOf" srcId="{CB6FF8D2-4B5C-469E-BA1E-82BC7090C740}" destId="{32A69AFE-4653-4925-97A3-E03F6353D069}" srcOrd="0" destOrd="0" presId="urn:microsoft.com/office/officeart/2018/2/layout/IconVerticalSolidList"/>
    <dgm:cxn modelId="{BD969A9C-E5F4-4A6D-8129-29B5B695FB74}" srcId="{C7E73261-90F9-4C4D-9D51-2A067214FE3A}" destId="{CB6FF8D2-4B5C-469E-BA1E-82BC7090C740}" srcOrd="1" destOrd="0" parTransId="{A753F03A-EB60-4348-90CF-B625B30484E8}" sibTransId="{E2EDB8B7-4143-4C03-B115-F2D887B70386}"/>
    <dgm:cxn modelId="{D88F19C9-6D7F-49D5-839F-0A3A24623DED}" srcId="{C7E73261-90F9-4C4D-9D51-2A067214FE3A}" destId="{035CF90A-B86A-4FD6-BE5B-B6534A0FB06F}" srcOrd="0" destOrd="0" parTransId="{60F76E5D-0053-43F3-86DD-619D005FC495}" sibTransId="{53806C1D-2E52-4FE3-909F-C9479331F3F9}"/>
    <dgm:cxn modelId="{555FC3D2-AEC6-40ED-BB73-44778906CBC5}" type="presOf" srcId="{035CF90A-B86A-4FD6-BE5B-B6534A0FB06F}" destId="{523DB8D4-43B0-43B0-B46E-5F10C8C93ABD}" srcOrd="0" destOrd="0" presId="urn:microsoft.com/office/officeart/2018/2/layout/IconVerticalSolidList"/>
    <dgm:cxn modelId="{7AAD5951-55DC-4F74-8F1B-0AF2309F3EC1}" type="presParOf" srcId="{83C852F7-3BFC-4B07-B01F-1CA150756D27}" destId="{B67F2A95-9C9A-4424-8D75-CF128872C332}" srcOrd="0" destOrd="0" presId="urn:microsoft.com/office/officeart/2018/2/layout/IconVerticalSolidList"/>
    <dgm:cxn modelId="{67A8CE27-A1A3-4457-A862-E9622BC110FF}" type="presParOf" srcId="{B67F2A95-9C9A-4424-8D75-CF128872C332}" destId="{02851148-425D-4AAA-A05E-CB355C597528}" srcOrd="0" destOrd="0" presId="urn:microsoft.com/office/officeart/2018/2/layout/IconVerticalSolidList"/>
    <dgm:cxn modelId="{BA1914E0-4BE2-4DBC-8833-9020832147AC}" type="presParOf" srcId="{B67F2A95-9C9A-4424-8D75-CF128872C332}" destId="{123911A2-D682-415F-A9A5-F538B9D85468}" srcOrd="1" destOrd="0" presId="urn:microsoft.com/office/officeart/2018/2/layout/IconVerticalSolidList"/>
    <dgm:cxn modelId="{13C96803-0A8B-43FA-88B0-000E63537EC7}" type="presParOf" srcId="{B67F2A95-9C9A-4424-8D75-CF128872C332}" destId="{42393F3B-E4F7-43B2-9D0A-EF53CD1F99E1}" srcOrd="2" destOrd="0" presId="urn:microsoft.com/office/officeart/2018/2/layout/IconVerticalSolidList"/>
    <dgm:cxn modelId="{DB9832E6-F658-4EBC-9E79-E5E22FE7F41F}" type="presParOf" srcId="{B67F2A95-9C9A-4424-8D75-CF128872C332}" destId="{523DB8D4-43B0-43B0-B46E-5F10C8C93ABD}" srcOrd="3" destOrd="0" presId="urn:microsoft.com/office/officeart/2018/2/layout/IconVerticalSolidList"/>
    <dgm:cxn modelId="{D6B9E5E2-2F37-4F0C-A9B7-093810AAA702}" type="presParOf" srcId="{83C852F7-3BFC-4B07-B01F-1CA150756D27}" destId="{C138A3EA-9528-49D4-B8C6-0BE6B6138E26}" srcOrd="1" destOrd="0" presId="urn:microsoft.com/office/officeart/2018/2/layout/IconVerticalSolidList"/>
    <dgm:cxn modelId="{659DE512-B3A4-411A-B526-0804200DC55C}" type="presParOf" srcId="{83C852F7-3BFC-4B07-B01F-1CA150756D27}" destId="{DA2040F2-214D-400C-BEF1-0AC333F8699D}" srcOrd="2" destOrd="0" presId="urn:microsoft.com/office/officeart/2018/2/layout/IconVerticalSolidList"/>
    <dgm:cxn modelId="{C58EE352-C3D7-4D40-97D1-C570007289E5}" type="presParOf" srcId="{DA2040F2-214D-400C-BEF1-0AC333F8699D}" destId="{807C55A6-81BC-4DB4-BFEF-AEDA4D78A4B1}" srcOrd="0" destOrd="0" presId="urn:microsoft.com/office/officeart/2018/2/layout/IconVerticalSolidList"/>
    <dgm:cxn modelId="{73D4B856-FF79-4DB4-AEFF-067CFB7456FC}" type="presParOf" srcId="{DA2040F2-214D-400C-BEF1-0AC333F8699D}" destId="{F2C80D33-235A-43FB-83F7-ACCC5583B967}" srcOrd="1" destOrd="0" presId="urn:microsoft.com/office/officeart/2018/2/layout/IconVerticalSolidList"/>
    <dgm:cxn modelId="{E676F20B-349B-47F4-88B6-A50C79AE2CAA}" type="presParOf" srcId="{DA2040F2-214D-400C-BEF1-0AC333F8699D}" destId="{287D9D86-DC43-4BB9-8215-1D9BB7E6FCB6}" srcOrd="2" destOrd="0" presId="urn:microsoft.com/office/officeart/2018/2/layout/IconVerticalSolidList"/>
    <dgm:cxn modelId="{094D63EB-79CE-4506-80BA-26C398390E99}" type="presParOf" srcId="{DA2040F2-214D-400C-BEF1-0AC333F8699D}" destId="{32A69AFE-4653-4925-97A3-E03F6353D0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B07DBC-3C5D-4700-BA5E-A58300471A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4B2CC4D-87A9-46B9-BAC2-16D04C1FAA0C}">
      <dgm:prSet/>
      <dgm:spPr/>
      <dgm:t>
        <a:bodyPr/>
        <a:lstStyle/>
        <a:p>
          <a:r>
            <a:rPr lang="pl-PL" b="1" dirty="0"/>
            <a:t>Licencja na oprogramowanie </a:t>
          </a:r>
          <a:r>
            <a:rPr lang="pl-PL" dirty="0"/>
            <a:t>to umowa na korzystanie z utworu jakim jest aplikacja komputerowa, zawierana pomiędzy podmiotem, któremu przysługują majątkowe prawa autorskie do utworu, a osobą, która zamierza z danej aplikacji korzystać.</a:t>
          </a:r>
          <a:endParaRPr lang="en-US" dirty="0"/>
        </a:p>
      </dgm:t>
    </dgm:pt>
    <dgm:pt modelId="{F4ADAB35-5DF8-4920-8A82-3D5BE3B62D19}" type="parTrans" cxnId="{4E83788B-5337-49BD-BE53-9B963C720C46}">
      <dgm:prSet/>
      <dgm:spPr/>
      <dgm:t>
        <a:bodyPr/>
        <a:lstStyle/>
        <a:p>
          <a:endParaRPr lang="en-US"/>
        </a:p>
      </dgm:t>
    </dgm:pt>
    <dgm:pt modelId="{96967B15-B42E-49A4-8483-EDD352FD710A}" type="sibTrans" cxnId="{4E83788B-5337-49BD-BE53-9B963C720C46}">
      <dgm:prSet/>
      <dgm:spPr/>
      <dgm:t>
        <a:bodyPr/>
        <a:lstStyle/>
        <a:p>
          <a:endParaRPr lang="en-US"/>
        </a:p>
      </dgm:t>
    </dgm:pt>
    <dgm:pt modelId="{78B86E9C-F197-4DEE-B83F-3816866ACD98}">
      <dgm:prSet/>
      <dgm:spPr/>
      <dgm:t>
        <a:bodyPr/>
        <a:lstStyle/>
        <a:p>
          <a:r>
            <a:rPr lang="pl-PL" dirty="0"/>
            <a:t>Umowa taka powinna określać przede wszystkim pola eksploatacji (formy wykorzystania utworu), czyli warunki na jakich licencjobiorca jest uprawniony do korzystania z programu. </a:t>
          </a:r>
          <a:endParaRPr lang="en-US" dirty="0"/>
        </a:p>
      </dgm:t>
    </dgm:pt>
    <dgm:pt modelId="{84C9A5C1-FF65-40D1-96D7-DBD5561AE80C}" type="parTrans" cxnId="{B96E2D5F-E407-4462-A28C-D9DCF15554F0}">
      <dgm:prSet/>
      <dgm:spPr/>
      <dgm:t>
        <a:bodyPr/>
        <a:lstStyle/>
        <a:p>
          <a:endParaRPr lang="en-US"/>
        </a:p>
      </dgm:t>
    </dgm:pt>
    <dgm:pt modelId="{BC423D9E-11A3-4EE7-AD1C-B16B47F885FD}" type="sibTrans" cxnId="{B96E2D5F-E407-4462-A28C-D9DCF15554F0}">
      <dgm:prSet/>
      <dgm:spPr/>
      <dgm:t>
        <a:bodyPr/>
        <a:lstStyle/>
        <a:p>
          <a:endParaRPr lang="en-US"/>
        </a:p>
      </dgm:t>
    </dgm:pt>
    <dgm:pt modelId="{CC8FD823-31C7-4549-9CDD-E5B920630452}">
      <dgm:prSet/>
      <dgm:spPr/>
      <dgm:t>
        <a:bodyPr/>
        <a:lstStyle/>
        <a:p>
          <a:r>
            <a:rPr lang="pl-PL"/>
            <a:t>Ustawa o prawie autorskim i prawach pokrewnych jako podstawowe elementy określające pola eksploatacji wskazuje zakres, miejsce i czas korzystania z utworu, przy czym jest to wyliczenie przykładowe i strony umowy mogą dowolnie kształtować charakter licencji (biorąc jednak pod uwagę treść przepisów ustawowych, których strony nie mogą modyfikować).”</a:t>
          </a:r>
          <a:endParaRPr lang="en-US"/>
        </a:p>
      </dgm:t>
    </dgm:pt>
    <dgm:pt modelId="{9C34D7A1-284A-46A2-A8EA-FDD6F08C1AF0}" type="parTrans" cxnId="{027D5970-5355-41C7-B3B3-9B9C8436510A}">
      <dgm:prSet/>
      <dgm:spPr/>
      <dgm:t>
        <a:bodyPr/>
        <a:lstStyle/>
        <a:p>
          <a:endParaRPr lang="en-US"/>
        </a:p>
      </dgm:t>
    </dgm:pt>
    <dgm:pt modelId="{4EEA0300-2EA9-4092-BFF8-8F0E7C5EE5D4}" type="sibTrans" cxnId="{027D5970-5355-41C7-B3B3-9B9C8436510A}">
      <dgm:prSet/>
      <dgm:spPr/>
      <dgm:t>
        <a:bodyPr/>
        <a:lstStyle/>
        <a:p>
          <a:endParaRPr lang="en-US"/>
        </a:p>
      </dgm:t>
    </dgm:pt>
    <dgm:pt modelId="{7DF4C61F-75D5-4DB0-8DE9-EE43F2003756}" type="pres">
      <dgm:prSet presAssocID="{31B07DBC-3C5D-4700-BA5E-A58300471A56}" presName="root" presStyleCnt="0">
        <dgm:presLayoutVars>
          <dgm:dir/>
          <dgm:resizeHandles val="exact"/>
        </dgm:presLayoutVars>
      </dgm:prSet>
      <dgm:spPr/>
    </dgm:pt>
    <dgm:pt modelId="{8A5F72BF-D8BE-454A-B4E0-722C2365213B}" type="pres">
      <dgm:prSet presAssocID="{94B2CC4D-87A9-46B9-BAC2-16D04C1FAA0C}" presName="compNode" presStyleCnt="0"/>
      <dgm:spPr/>
    </dgm:pt>
    <dgm:pt modelId="{7858E0B1-7BA3-47A9-817C-782890B9970B}" type="pres">
      <dgm:prSet presAssocID="{94B2CC4D-87A9-46B9-BAC2-16D04C1FAA0C}" presName="bgRect" presStyleLbl="bgShp" presStyleIdx="0" presStyleCnt="3"/>
      <dgm:spPr/>
    </dgm:pt>
    <dgm:pt modelId="{E9EB46F4-269D-49C4-AD2D-1E0C491C0E5C}" type="pres">
      <dgm:prSet presAssocID="{94B2CC4D-87A9-46B9-BAC2-16D04C1FAA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D2E3469-54A4-4DA3-897F-655FE6DB1377}" type="pres">
      <dgm:prSet presAssocID="{94B2CC4D-87A9-46B9-BAC2-16D04C1FAA0C}" presName="spaceRect" presStyleCnt="0"/>
      <dgm:spPr/>
    </dgm:pt>
    <dgm:pt modelId="{9A60C048-A02F-4BF6-997A-9A98D65E9700}" type="pres">
      <dgm:prSet presAssocID="{94B2CC4D-87A9-46B9-BAC2-16D04C1FAA0C}" presName="parTx" presStyleLbl="revTx" presStyleIdx="0" presStyleCnt="3">
        <dgm:presLayoutVars>
          <dgm:chMax val="0"/>
          <dgm:chPref val="0"/>
        </dgm:presLayoutVars>
      </dgm:prSet>
      <dgm:spPr/>
    </dgm:pt>
    <dgm:pt modelId="{D39B6A05-D392-401A-B6D7-223FE2198179}" type="pres">
      <dgm:prSet presAssocID="{96967B15-B42E-49A4-8483-EDD352FD710A}" presName="sibTrans" presStyleCnt="0"/>
      <dgm:spPr/>
    </dgm:pt>
    <dgm:pt modelId="{FBFA3193-A9BC-4036-9244-9C32AB824AD5}" type="pres">
      <dgm:prSet presAssocID="{78B86E9C-F197-4DEE-B83F-3816866ACD98}" presName="compNode" presStyleCnt="0"/>
      <dgm:spPr/>
    </dgm:pt>
    <dgm:pt modelId="{902F6CE9-BB3B-4397-ADC4-55A9F8A91D19}" type="pres">
      <dgm:prSet presAssocID="{78B86E9C-F197-4DEE-B83F-3816866ACD98}" presName="bgRect" presStyleLbl="bgShp" presStyleIdx="1" presStyleCnt="3"/>
      <dgm:spPr/>
    </dgm:pt>
    <dgm:pt modelId="{1A7C5273-A32D-44C4-9E0E-A502433F55FA}" type="pres">
      <dgm:prSet presAssocID="{78B86E9C-F197-4DEE-B83F-3816866ACD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54C826A-6F38-49B1-AAE6-7AEE3EC44A37}" type="pres">
      <dgm:prSet presAssocID="{78B86E9C-F197-4DEE-B83F-3816866ACD98}" presName="spaceRect" presStyleCnt="0"/>
      <dgm:spPr/>
    </dgm:pt>
    <dgm:pt modelId="{07BFF117-E1FA-433A-AB31-411EE0E84182}" type="pres">
      <dgm:prSet presAssocID="{78B86E9C-F197-4DEE-B83F-3816866ACD98}" presName="parTx" presStyleLbl="revTx" presStyleIdx="1" presStyleCnt="3">
        <dgm:presLayoutVars>
          <dgm:chMax val="0"/>
          <dgm:chPref val="0"/>
        </dgm:presLayoutVars>
      </dgm:prSet>
      <dgm:spPr/>
    </dgm:pt>
    <dgm:pt modelId="{FF4F3452-70D6-4F63-9ECB-4E10DAE87F44}" type="pres">
      <dgm:prSet presAssocID="{BC423D9E-11A3-4EE7-AD1C-B16B47F885FD}" presName="sibTrans" presStyleCnt="0"/>
      <dgm:spPr/>
    </dgm:pt>
    <dgm:pt modelId="{EE50F814-0FC8-48C4-B189-CAE1472990B6}" type="pres">
      <dgm:prSet presAssocID="{CC8FD823-31C7-4549-9CDD-E5B920630452}" presName="compNode" presStyleCnt="0"/>
      <dgm:spPr/>
    </dgm:pt>
    <dgm:pt modelId="{0411D64D-9EBA-48F6-83C7-877D905E48B9}" type="pres">
      <dgm:prSet presAssocID="{CC8FD823-31C7-4549-9CDD-E5B920630452}" presName="bgRect" presStyleLbl="bgShp" presStyleIdx="2" presStyleCnt="3"/>
      <dgm:spPr/>
    </dgm:pt>
    <dgm:pt modelId="{14DCBFAE-1C7B-4FAF-AB7C-C1E01FE8DFC2}" type="pres">
      <dgm:prSet presAssocID="{CC8FD823-31C7-4549-9CDD-E5B9206304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5995276C-474A-423D-8EEF-F8651625F4F6}" type="pres">
      <dgm:prSet presAssocID="{CC8FD823-31C7-4549-9CDD-E5B920630452}" presName="spaceRect" presStyleCnt="0"/>
      <dgm:spPr/>
    </dgm:pt>
    <dgm:pt modelId="{ED6F503B-1168-4FAD-9EB6-59395291BB02}" type="pres">
      <dgm:prSet presAssocID="{CC8FD823-31C7-4549-9CDD-E5B9206304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96E2D5F-E407-4462-A28C-D9DCF15554F0}" srcId="{31B07DBC-3C5D-4700-BA5E-A58300471A56}" destId="{78B86E9C-F197-4DEE-B83F-3816866ACD98}" srcOrd="1" destOrd="0" parTransId="{84C9A5C1-FF65-40D1-96D7-DBD5561AE80C}" sibTransId="{BC423D9E-11A3-4EE7-AD1C-B16B47F885FD}"/>
    <dgm:cxn modelId="{E9D75A62-FF66-41C1-BD1F-988CBEA3F993}" type="presOf" srcId="{31B07DBC-3C5D-4700-BA5E-A58300471A56}" destId="{7DF4C61F-75D5-4DB0-8DE9-EE43F2003756}" srcOrd="0" destOrd="0" presId="urn:microsoft.com/office/officeart/2018/2/layout/IconVerticalSolidList"/>
    <dgm:cxn modelId="{027D5970-5355-41C7-B3B3-9B9C8436510A}" srcId="{31B07DBC-3C5D-4700-BA5E-A58300471A56}" destId="{CC8FD823-31C7-4549-9CDD-E5B920630452}" srcOrd="2" destOrd="0" parTransId="{9C34D7A1-284A-46A2-A8EA-FDD6F08C1AF0}" sibTransId="{4EEA0300-2EA9-4092-BFF8-8F0E7C5EE5D4}"/>
    <dgm:cxn modelId="{4E83788B-5337-49BD-BE53-9B963C720C46}" srcId="{31B07DBC-3C5D-4700-BA5E-A58300471A56}" destId="{94B2CC4D-87A9-46B9-BAC2-16D04C1FAA0C}" srcOrd="0" destOrd="0" parTransId="{F4ADAB35-5DF8-4920-8A82-3D5BE3B62D19}" sibTransId="{96967B15-B42E-49A4-8483-EDD352FD710A}"/>
    <dgm:cxn modelId="{D6443298-2574-4682-BDCB-5DA24EB98369}" type="presOf" srcId="{94B2CC4D-87A9-46B9-BAC2-16D04C1FAA0C}" destId="{9A60C048-A02F-4BF6-997A-9A98D65E9700}" srcOrd="0" destOrd="0" presId="urn:microsoft.com/office/officeart/2018/2/layout/IconVerticalSolidList"/>
    <dgm:cxn modelId="{1489B7B0-576C-48C5-869E-8CDB87978716}" type="presOf" srcId="{78B86E9C-F197-4DEE-B83F-3816866ACD98}" destId="{07BFF117-E1FA-433A-AB31-411EE0E84182}" srcOrd="0" destOrd="0" presId="urn:microsoft.com/office/officeart/2018/2/layout/IconVerticalSolidList"/>
    <dgm:cxn modelId="{4B93DADA-1DC9-4A6E-9C50-20C78F10C380}" type="presOf" srcId="{CC8FD823-31C7-4549-9CDD-E5B920630452}" destId="{ED6F503B-1168-4FAD-9EB6-59395291BB02}" srcOrd="0" destOrd="0" presId="urn:microsoft.com/office/officeart/2018/2/layout/IconVerticalSolidList"/>
    <dgm:cxn modelId="{3D3890AC-D556-4076-92E4-A6866DE483FC}" type="presParOf" srcId="{7DF4C61F-75D5-4DB0-8DE9-EE43F2003756}" destId="{8A5F72BF-D8BE-454A-B4E0-722C2365213B}" srcOrd="0" destOrd="0" presId="urn:microsoft.com/office/officeart/2018/2/layout/IconVerticalSolidList"/>
    <dgm:cxn modelId="{ECC3EC74-AD10-43E8-8A09-162456FA0356}" type="presParOf" srcId="{8A5F72BF-D8BE-454A-B4E0-722C2365213B}" destId="{7858E0B1-7BA3-47A9-817C-782890B9970B}" srcOrd="0" destOrd="0" presId="urn:microsoft.com/office/officeart/2018/2/layout/IconVerticalSolidList"/>
    <dgm:cxn modelId="{0A30C747-06F3-4675-BACE-FF8547B24E6D}" type="presParOf" srcId="{8A5F72BF-D8BE-454A-B4E0-722C2365213B}" destId="{E9EB46F4-269D-49C4-AD2D-1E0C491C0E5C}" srcOrd="1" destOrd="0" presId="urn:microsoft.com/office/officeart/2018/2/layout/IconVerticalSolidList"/>
    <dgm:cxn modelId="{27C61E71-FD41-445C-A180-C639C791A608}" type="presParOf" srcId="{8A5F72BF-D8BE-454A-B4E0-722C2365213B}" destId="{CD2E3469-54A4-4DA3-897F-655FE6DB1377}" srcOrd="2" destOrd="0" presId="urn:microsoft.com/office/officeart/2018/2/layout/IconVerticalSolidList"/>
    <dgm:cxn modelId="{41844AB9-537E-46CF-BA8E-5582A73E3F3D}" type="presParOf" srcId="{8A5F72BF-D8BE-454A-B4E0-722C2365213B}" destId="{9A60C048-A02F-4BF6-997A-9A98D65E9700}" srcOrd="3" destOrd="0" presId="urn:microsoft.com/office/officeart/2018/2/layout/IconVerticalSolidList"/>
    <dgm:cxn modelId="{D0AD0BB0-9CDE-4836-A788-9E3B9FDF3026}" type="presParOf" srcId="{7DF4C61F-75D5-4DB0-8DE9-EE43F2003756}" destId="{D39B6A05-D392-401A-B6D7-223FE2198179}" srcOrd="1" destOrd="0" presId="urn:microsoft.com/office/officeart/2018/2/layout/IconVerticalSolidList"/>
    <dgm:cxn modelId="{A3262E8A-56C3-4DB4-8EC0-DF378F24C0D1}" type="presParOf" srcId="{7DF4C61F-75D5-4DB0-8DE9-EE43F2003756}" destId="{FBFA3193-A9BC-4036-9244-9C32AB824AD5}" srcOrd="2" destOrd="0" presId="urn:microsoft.com/office/officeart/2018/2/layout/IconVerticalSolidList"/>
    <dgm:cxn modelId="{10E8ABE8-4A2E-4ADF-83AD-A2E0AF312A4F}" type="presParOf" srcId="{FBFA3193-A9BC-4036-9244-9C32AB824AD5}" destId="{902F6CE9-BB3B-4397-ADC4-55A9F8A91D19}" srcOrd="0" destOrd="0" presId="urn:microsoft.com/office/officeart/2018/2/layout/IconVerticalSolidList"/>
    <dgm:cxn modelId="{9BE711E9-1739-4433-8CBA-B96F1BA58766}" type="presParOf" srcId="{FBFA3193-A9BC-4036-9244-9C32AB824AD5}" destId="{1A7C5273-A32D-44C4-9E0E-A502433F55FA}" srcOrd="1" destOrd="0" presId="urn:microsoft.com/office/officeart/2018/2/layout/IconVerticalSolidList"/>
    <dgm:cxn modelId="{9764D0C8-35D0-4F30-B674-8CCFB4DC16C7}" type="presParOf" srcId="{FBFA3193-A9BC-4036-9244-9C32AB824AD5}" destId="{054C826A-6F38-49B1-AAE6-7AEE3EC44A37}" srcOrd="2" destOrd="0" presId="urn:microsoft.com/office/officeart/2018/2/layout/IconVerticalSolidList"/>
    <dgm:cxn modelId="{790B2FD8-3576-4944-AAB3-526AC7D06CF1}" type="presParOf" srcId="{FBFA3193-A9BC-4036-9244-9C32AB824AD5}" destId="{07BFF117-E1FA-433A-AB31-411EE0E84182}" srcOrd="3" destOrd="0" presId="urn:microsoft.com/office/officeart/2018/2/layout/IconVerticalSolidList"/>
    <dgm:cxn modelId="{A28EA7BC-333D-4120-A2E3-6660CC947D96}" type="presParOf" srcId="{7DF4C61F-75D5-4DB0-8DE9-EE43F2003756}" destId="{FF4F3452-70D6-4F63-9ECB-4E10DAE87F44}" srcOrd="3" destOrd="0" presId="urn:microsoft.com/office/officeart/2018/2/layout/IconVerticalSolidList"/>
    <dgm:cxn modelId="{F6675F71-4D30-41EA-96D4-BE8405AFE316}" type="presParOf" srcId="{7DF4C61F-75D5-4DB0-8DE9-EE43F2003756}" destId="{EE50F814-0FC8-48C4-B189-CAE1472990B6}" srcOrd="4" destOrd="0" presId="urn:microsoft.com/office/officeart/2018/2/layout/IconVerticalSolidList"/>
    <dgm:cxn modelId="{7CFC47F9-394C-47E0-8CBC-922D9A040D8B}" type="presParOf" srcId="{EE50F814-0FC8-48C4-B189-CAE1472990B6}" destId="{0411D64D-9EBA-48F6-83C7-877D905E48B9}" srcOrd="0" destOrd="0" presId="urn:microsoft.com/office/officeart/2018/2/layout/IconVerticalSolidList"/>
    <dgm:cxn modelId="{3976976C-FF38-4195-AD23-27156F6B7783}" type="presParOf" srcId="{EE50F814-0FC8-48C4-B189-CAE1472990B6}" destId="{14DCBFAE-1C7B-4FAF-AB7C-C1E01FE8DFC2}" srcOrd="1" destOrd="0" presId="urn:microsoft.com/office/officeart/2018/2/layout/IconVerticalSolidList"/>
    <dgm:cxn modelId="{2DE7CCED-89B0-4144-8C76-EB7920D99819}" type="presParOf" srcId="{EE50F814-0FC8-48C4-B189-CAE1472990B6}" destId="{5995276C-474A-423D-8EEF-F8651625F4F6}" srcOrd="2" destOrd="0" presId="urn:microsoft.com/office/officeart/2018/2/layout/IconVerticalSolidList"/>
    <dgm:cxn modelId="{19EEDF84-C160-443D-92B9-9269862FA1D5}" type="presParOf" srcId="{EE50F814-0FC8-48C4-B189-CAE1472990B6}" destId="{ED6F503B-1168-4FAD-9EB6-59395291BB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379D46-AE33-43C5-9789-33F7DF7685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06D05B3-939C-4F8B-81DF-6A56D7AF54CF}">
      <dgm:prSet/>
      <dgm:spPr/>
      <dgm:t>
        <a:bodyPr/>
        <a:lstStyle/>
        <a:p>
          <a:r>
            <a:rPr lang="pl-PL" b="1" dirty="0"/>
            <a:t>Niewyłączne</a:t>
          </a:r>
          <a:r>
            <a:rPr lang="pl-PL" dirty="0"/>
            <a:t> - udzielający licencji może zezwolić na korzystanie z utworu wielu osobom równocześnie, które nie muszą mieć formy pisemnej</a:t>
          </a:r>
          <a:endParaRPr lang="en-US" dirty="0"/>
        </a:p>
      </dgm:t>
    </dgm:pt>
    <dgm:pt modelId="{B09FC0F3-4971-477A-BDA7-52824D67FDCA}" type="parTrans" cxnId="{2E96EC4E-05B3-4EDD-A0C8-31C357C96908}">
      <dgm:prSet/>
      <dgm:spPr/>
      <dgm:t>
        <a:bodyPr/>
        <a:lstStyle/>
        <a:p>
          <a:endParaRPr lang="en-US"/>
        </a:p>
      </dgm:t>
    </dgm:pt>
    <dgm:pt modelId="{19A53B85-0A55-4D3D-95E7-B9BE5971203A}" type="sibTrans" cxnId="{2E96EC4E-05B3-4EDD-A0C8-31C357C96908}">
      <dgm:prSet/>
      <dgm:spPr/>
      <dgm:t>
        <a:bodyPr/>
        <a:lstStyle/>
        <a:p>
          <a:endParaRPr lang="en-US"/>
        </a:p>
      </dgm:t>
    </dgm:pt>
    <dgm:pt modelId="{3780758C-083A-459D-8EF3-9AB66059AD5A}">
      <dgm:prSet/>
      <dgm:spPr/>
      <dgm:t>
        <a:bodyPr/>
        <a:lstStyle/>
        <a:p>
          <a:r>
            <a:rPr lang="pl-PL" b="1" dirty="0"/>
            <a:t>Wyłączne</a:t>
          </a:r>
          <a:r>
            <a:rPr lang="pl-PL" dirty="0"/>
            <a:t> - rzadkość w przypadku aplikacji komputerowych, spotykane głównie w przypadku znacznych kontraktów np. na wykonanie systemów bankowych itp.</a:t>
          </a:r>
          <a:endParaRPr lang="en-US" dirty="0"/>
        </a:p>
      </dgm:t>
    </dgm:pt>
    <dgm:pt modelId="{E88EB81B-F659-402C-861B-B71B993B9990}" type="parTrans" cxnId="{BD1213C0-C9B0-48FF-8973-C760D2283B9D}">
      <dgm:prSet/>
      <dgm:spPr/>
      <dgm:t>
        <a:bodyPr/>
        <a:lstStyle/>
        <a:p>
          <a:endParaRPr lang="en-US"/>
        </a:p>
      </dgm:t>
    </dgm:pt>
    <dgm:pt modelId="{A8020982-3793-4D67-BC96-F696F3C60F5B}" type="sibTrans" cxnId="{BD1213C0-C9B0-48FF-8973-C760D2283B9D}">
      <dgm:prSet/>
      <dgm:spPr/>
      <dgm:t>
        <a:bodyPr/>
        <a:lstStyle/>
        <a:p>
          <a:endParaRPr lang="en-US"/>
        </a:p>
      </dgm:t>
    </dgm:pt>
    <dgm:pt modelId="{B2F8A2B9-0C64-408C-B73C-C04E8EE27E57}">
      <dgm:prSet/>
      <dgm:spPr/>
      <dgm:t>
        <a:bodyPr/>
        <a:lstStyle/>
        <a:p>
          <a:r>
            <a:rPr lang="pl-PL" b="1" dirty="0"/>
            <a:t>Sublicencja</a:t>
          </a:r>
          <a:r>
            <a:rPr lang="pl-PL" dirty="0"/>
            <a:t> – </a:t>
          </a:r>
          <a:r>
            <a:rPr lang="pl-PL" dirty="0" err="1"/>
            <a:t>licencjonobiorca</a:t>
          </a:r>
          <a:r>
            <a:rPr lang="pl-PL" dirty="0"/>
            <a:t> może udzielić dalszej licencji, pod warunkiem wszakże takiego upoważnienia w jego umowie licencyjnej</a:t>
          </a:r>
          <a:endParaRPr lang="en-US" dirty="0"/>
        </a:p>
      </dgm:t>
    </dgm:pt>
    <dgm:pt modelId="{BFEE6DA9-2F70-4B7F-89BC-27450DE8599F}" type="parTrans" cxnId="{52501873-856A-465B-9196-D73753AE3CA6}">
      <dgm:prSet/>
      <dgm:spPr/>
      <dgm:t>
        <a:bodyPr/>
        <a:lstStyle/>
        <a:p>
          <a:endParaRPr lang="en-US"/>
        </a:p>
      </dgm:t>
    </dgm:pt>
    <dgm:pt modelId="{55C4710F-4403-43FE-9BC5-C688FAB14D59}" type="sibTrans" cxnId="{52501873-856A-465B-9196-D73753AE3CA6}">
      <dgm:prSet/>
      <dgm:spPr/>
      <dgm:t>
        <a:bodyPr/>
        <a:lstStyle/>
        <a:p>
          <a:endParaRPr lang="en-US"/>
        </a:p>
      </dgm:t>
    </dgm:pt>
    <dgm:pt modelId="{1549E1A3-CCC6-4AB6-BBEE-285D96486D11}" type="pres">
      <dgm:prSet presAssocID="{59379D46-AE33-43C5-9789-33F7DF7685B0}" presName="root" presStyleCnt="0">
        <dgm:presLayoutVars>
          <dgm:dir/>
          <dgm:resizeHandles val="exact"/>
        </dgm:presLayoutVars>
      </dgm:prSet>
      <dgm:spPr/>
    </dgm:pt>
    <dgm:pt modelId="{B5587A0E-D949-4209-A88B-FA3555A86F25}" type="pres">
      <dgm:prSet presAssocID="{906D05B3-939C-4F8B-81DF-6A56D7AF54CF}" presName="compNode" presStyleCnt="0"/>
      <dgm:spPr/>
    </dgm:pt>
    <dgm:pt modelId="{7EBB9CC2-40E5-4549-8619-12F5D3FDF973}" type="pres">
      <dgm:prSet presAssocID="{906D05B3-939C-4F8B-81DF-6A56D7AF54CF}" presName="bgRect" presStyleLbl="bgShp" presStyleIdx="0" presStyleCnt="3"/>
      <dgm:spPr/>
    </dgm:pt>
    <dgm:pt modelId="{049D9A4D-A38F-4BA8-94E2-70EF80FF1103}" type="pres">
      <dgm:prSet presAssocID="{906D05B3-939C-4F8B-81DF-6A56D7AF54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380F9234-DF52-4E6E-99F1-C9B1C3CF6FF1}" type="pres">
      <dgm:prSet presAssocID="{906D05B3-939C-4F8B-81DF-6A56D7AF54CF}" presName="spaceRect" presStyleCnt="0"/>
      <dgm:spPr/>
    </dgm:pt>
    <dgm:pt modelId="{7BE7927A-89FA-4E84-A77B-42ABC5E987ED}" type="pres">
      <dgm:prSet presAssocID="{906D05B3-939C-4F8B-81DF-6A56D7AF54CF}" presName="parTx" presStyleLbl="revTx" presStyleIdx="0" presStyleCnt="3">
        <dgm:presLayoutVars>
          <dgm:chMax val="0"/>
          <dgm:chPref val="0"/>
        </dgm:presLayoutVars>
      </dgm:prSet>
      <dgm:spPr/>
    </dgm:pt>
    <dgm:pt modelId="{20B27F81-DB34-444D-A74B-E5284E174568}" type="pres">
      <dgm:prSet presAssocID="{19A53B85-0A55-4D3D-95E7-B9BE5971203A}" presName="sibTrans" presStyleCnt="0"/>
      <dgm:spPr/>
    </dgm:pt>
    <dgm:pt modelId="{126020D5-AA87-4E06-8EE9-048C8FEF00F1}" type="pres">
      <dgm:prSet presAssocID="{3780758C-083A-459D-8EF3-9AB66059AD5A}" presName="compNode" presStyleCnt="0"/>
      <dgm:spPr/>
    </dgm:pt>
    <dgm:pt modelId="{3E0FB012-432D-4ABE-B45F-52CE2F16A3F6}" type="pres">
      <dgm:prSet presAssocID="{3780758C-083A-459D-8EF3-9AB66059AD5A}" presName="bgRect" presStyleLbl="bgShp" presStyleIdx="1" presStyleCnt="3"/>
      <dgm:spPr/>
    </dgm:pt>
    <dgm:pt modelId="{E0B7C563-94F8-4DDA-8677-234292413FF7}" type="pres">
      <dgm:prSet presAssocID="{3780758C-083A-459D-8EF3-9AB66059AD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B8C6B30-ED58-4D35-8412-3F20C969B494}" type="pres">
      <dgm:prSet presAssocID="{3780758C-083A-459D-8EF3-9AB66059AD5A}" presName="spaceRect" presStyleCnt="0"/>
      <dgm:spPr/>
    </dgm:pt>
    <dgm:pt modelId="{8403D420-6E21-4C80-80DB-BCB3125EC40B}" type="pres">
      <dgm:prSet presAssocID="{3780758C-083A-459D-8EF3-9AB66059AD5A}" presName="parTx" presStyleLbl="revTx" presStyleIdx="1" presStyleCnt="3">
        <dgm:presLayoutVars>
          <dgm:chMax val="0"/>
          <dgm:chPref val="0"/>
        </dgm:presLayoutVars>
      </dgm:prSet>
      <dgm:spPr/>
    </dgm:pt>
    <dgm:pt modelId="{9F235AAC-BF3D-45E0-89E2-B87F942CC42B}" type="pres">
      <dgm:prSet presAssocID="{A8020982-3793-4D67-BC96-F696F3C60F5B}" presName="sibTrans" presStyleCnt="0"/>
      <dgm:spPr/>
    </dgm:pt>
    <dgm:pt modelId="{CEF126E6-5A81-435A-81B5-B8B3548EEC8A}" type="pres">
      <dgm:prSet presAssocID="{B2F8A2B9-0C64-408C-B73C-C04E8EE27E57}" presName="compNode" presStyleCnt="0"/>
      <dgm:spPr/>
    </dgm:pt>
    <dgm:pt modelId="{ED999A84-87E6-455A-9442-356479DA2464}" type="pres">
      <dgm:prSet presAssocID="{B2F8A2B9-0C64-408C-B73C-C04E8EE27E57}" presName="bgRect" presStyleLbl="bgShp" presStyleIdx="2" presStyleCnt="3"/>
      <dgm:spPr/>
    </dgm:pt>
    <dgm:pt modelId="{7E2FF9EC-11B6-440A-A581-25ECB88AF65A}" type="pres">
      <dgm:prSet presAssocID="{B2F8A2B9-0C64-408C-B73C-C04E8EE27E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C3D6B5E4-6F71-4B94-BA12-BC2D2434A797}" type="pres">
      <dgm:prSet presAssocID="{B2F8A2B9-0C64-408C-B73C-C04E8EE27E57}" presName="spaceRect" presStyleCnt="0"/>
      <dgm:spPr/>
    </dgm:pt>
    <dgm:pt modelId="{35E67232-F703-4148-9065-EB29E1A6BC04}" type="pres">
      <dgm:prSet presAssocID="{B2F8A2B9-0C64-408C-B73C-C04E8EE27E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3630D3A-34C5-4DA0-B6C5-7281FE3C5C2B}" type="presOf" srcId="{3780758C-083A-459D-8EF3-9AB66059AD5A}" destId="{8403D420-6E21-4C80-80DB-BCB3125EC40B}" srcOrd="0" destOrd="0" presId="urn:microsoft.com/office/officeart/2018/2/layout/IconVerticalSolidList"/>
    <dgm:cxn modelId="{230B254E-FDD0-4B6D-BDD7-1C58E89E2576}" type="presOf" srcId="{59379D46-AE33-43C5-9789-33F7DF7685B0}" destId="{1549E1A3-CCC6-4AB6-BBEE-285D96486D11}" srcOrd="0" destOrd="0" presId="urn:microsoft.com/office/officeart/2018/2/layout/IconVerticalSolidList"/>
    <dgm:cxn modelId="{2E96EC4E-05B3-4EDD-A0C8-31C357C96908}" srcId="{59379D46-AE33-43C5-9789-33F7DF7685B0}" destId="{906D05B3-939C-4F8B-81DF-6A56D7AF54CF}" srcOrd="0" destOrd="0" parTransId="{B09FC0F3-4971-477A-BDA7-52824D67FDCA}" sibTransId="{19A53B85-0A55-4D3D-95E7-B9BE5971203A}"/>
    <dgm:cxn modelId="{52501873-856A-465B-9196-D73753AE3CA6}" srcId="{59379D46-AE33-43C5-9789-33F7DF7685B0}" destId="{B2F8A2B9-0C64-408C-B73C-C04E8EE27E57}" srcOrd="2" destOrd="0" parTransId="{BFEE6DA9-2F70-4B7F-89BC-27450DE8599F}" sibTransId="{55C4710F-4403-43FE-9BC5-C688FAB14D59}"/>
    <dgm:cxn modelId="{B2171F7E-2FB0-4C3A-97B4-F6D0AFDCD0B7}" type="presOf" srcId="{906D05B3-939C-4F8B-81DF-6A56D7AF54CF}" destId="{7BE7927A-89FA-4E84-A77B-42ABC5E987ED}" srcOrd="0" destOrd="0" presId="urn:microsoft.com/office/officeart/2018/2/layout/IconVerticalSolidList"/>
    <dgm:cxn modelId="{BD1213C0-C9B0-48FF-8973-C760D2283B9D}" srcId="{59379D46-AE33-43C5-9789-33F7DF7685B0}" destId="{3780758C-083A-459D-8EF3-9AB66059AD5A}" srcOrd="1" destOrd="0" parTransId="{E88EB81B-F659-402C-861B-B71B993B9990}" sibTransId="{A8020982-3793-4D67-BC96-F696F3C60F5B}"/>
    <dgm:cxn modelId="{EFD7BAE9-C334-408A-8A64-B87E9DC45FDA}" type="presOf" srcId="{B2F8A2B9-0C64-408C-B73C-C04E8EE27E57}" destId="{35E67232-F703-4148-9065-EB29E1A6BC04}" srcOrd="0" destOrd="0" presId="urn:microsoft.com/office/officeart/2018/2/layout/IconVerticalSolidList"/>
    <dgm:cxn modelId="{C3943B73-843A-470C-B3A8-E8E21CC8EC44}" type="presParOf" srcId="{1549E1A3-CCC6-4AB6-BBEE-285D96486D11}" destId="{B5587A0E-D949-4209-A88B-FA3555A86F25}" srcOrd="0" destOrd="0" presId="urn:microsoft.com/office/officeart/2018/2/layout/IconVerticalSolidList"/>
    <dgm:cxn modelId="{31ADC37D-15D6-4FC6-B959-159D97DCB8E2}" type="presParOf" srcId="{B5587A0E-D949-4209-A88B-FA3555A86F25}" destId="{7EBB9CC2-40E5-4549-8619-12F5D3FDF973}" srcOrd="0" destOrd="0" presId="urn:microsoft.com/office/officeart/2018/2/layout/IconVerticalSolidList"/>
    <dgm:cxn modelId="{E4DF51F2-E4BB-43F4-B452-A5FD04D5B991}" type="presParOf" srcId="{B5587A0E-D949-4209-A88B-FA3555A86F25}" destId="{049D9A4D-A38F-4BA8-94E2-70EF80FF1103}" srcOrd="1" destOrd="0" presId="urn:microsoft.com/office/officeart/2018/2/layout/IconVerticalSolidList"/>
    <dgm:cxn modelId="{3B4B1663-2E34-4D9C-B8AF-E5F0D3FEB7C7}" type="presParOf" srcId="{B5587A0E-D949-4209-A88B-FA3555A86F25}" destId="{380F9234-DF52-4E6E-99F1-C9B1C3CF6FF1}" srcOrd="2" destOrd="0" presId="urn:microsoft.com/office/officeart/2018/2/layout/IconVerticalSolidList"/>
    <dgm:cxn modelId="{1966280C-8D6C-4616-98A7-93A09D074919}" type="presParOf" srcId="{B5587A0E-D949-4209-A88B-FA3555A86F25}" destId="{7BE7927A-89FA-4E84-A77B-42ABC5E987ED}" srcOrd="3" destOrd="0" presId="urn:microsoft.com/office/officeart/2018/2/layout/IconVerticalSolidList"/>
    <dgm:cxn modelId="{248CA874-EE6E-4A8C-BBB9-4ADFDD53E245}" type="presParOf" srcId="{1549E1A3-CCC6-4AB6-BBEE-285D96486D11}" destId="{20B27F81-DB34-444D-A74B-E5284E174568}" srcOrd="1" destOrd="0" presId="urn:microsoft.com/office/officeart/2018/2/layout/IconVerticalSolidList"/>
    <dgm:cxn modelId="{9F75EDF6-7C16-405C-AF3F-3836718F7BD2}" type="presParOf" srcId="{1549E1A3-CCC6-4AB6-BBEE-285D96486D11}" destId="{126020D5-AA87-4E06-8EE9-048C8FEF00F1}" srcOrd="2" destOrd="0" presId="urn:microsoft.com/office/officeart/2018/2/layout/IconVerticalSolidList"/>
    <dgm:cxn modelId="{148A4E43-1F8E-44DC-96BA-85CF25B7C13C}" type="presParOf" srcId="{126020D5-AA87-4E06-8EE9-048C8FEF00F1}" destId="{3E0FB012-432D-4ABE-B45F-52CE2F16A3F6}" srcOrd="0" destOrd="0" presId="urn:microsoft.com/office/officeart/2018/2/layout/IconVerticalSolidList"/>
    <dgm:cxn modelId="{DB0ABEBF-1AD2-4B15-8F43-A74495D08B45}" type="presParOf" srcId="{126020D5-AA87-4E06-8EE9-048C8FEF00F1}" destId="{E0B7C563-94F8-4DDA-8677-234292413FF7}" srcOrd="1" destOrd="0" presId="urn:microsoft.com/office/officeart/2018/2/layout/IconVerticalSolidList"/>
    <dgm:cxn modelId="{22EB1F7E-B627-44E0-A061-C0BDC14646F7}" type="presParOf" srcId="{126020D5-AA87-4E06-8EE9-048C8FEF00F1}" destId="{5B8C6B30-ED58-4D35-8412-3F20C969B494}" srcOrd="2" destOrd="0" presId="urn:microsoft.com/office/officeart/2018/2/layout/IconVerticalSolidList"/>
    <dgm:cxn modelId="{04A5157D-8189-4696-9EDF-286A0DB8E916}" type="presParOf" srcId="{126020D5-AA87-4E06-8EE9-048C8FEF00F1}" destId="{8403D420-6E21-4C80-80DB-BCB3125EC40B}" srcOrd="3" destOrd="0" presId="urn:microsoft.com/office/officeart/2018/2/layout/IconVerticalSolidList"/>
    <dgm:cxn modelId="{F08A3F42-FD54-48C7-94F0-BA1B53470226}" type="presParOf" srcId="{1549E1A3-CCC6-4AB6-BBEE-285D96486D11}" destId="{9F235AAC-BF3D-45E0-89E2-B87F942CC42B}" srcOrd="3" destOrd="0" presId="urn:microsoft.com/office/officeart/2018/2/layout/IconVerticalSolidList"/>
    <dgm:cxn modelId="{3BF35BDA-F092-4E0B-9165-38D5878E3B55}" type="presParOf" srcId="{1549E1A3-CCC6-4AB6-BBEE-285D96486D11}" destId="{CEF126E6-5A81-435A-81B5-B8B3548EEC8A}" srcOrd="4" destOrd="0" presId="urn:microsoft.com/office/officeart/2018/2/layout/IconVerticalSolidList"/>
    <dgm:cxn modelId="{6F2742BA-4B94-4689-9AC1-F1ADDB50E376}" type="presParOf" srcId="{CEF126E6-5A81-435A-81B5-B8B3548EEC8A}" destId="{ED999A84-87E6-455A-9442-356479DA2464}" srcOrd="0" destOrd="0" presId="urn:microsoft.com/office/officeart/2018/2/layout/IconVerticalSolidList"/>
    <dgm:cxn modelId="{A5E2C917-2B8E-4937-A490-832B98B67972}" type="presParOf" srcId="{CEF126E6-5A81-435A-81B5-B8B3548EEC8A}" destId="{7E2FF9EC-11B6-440A-A581-25ECB88AF65A}" srcOrd="1" destOrd="0" presId="urn:microsoft.com/office/officeart/2018/2/layout/IconVerticalSolidList"/>
    <dgm:cxn modelId="{9D2D2F31-1BCD-4254-A0D5-EFF4E1B55D92}" type="presParOf" srcId="{CEF126E6-5A81-435A-81B5-B8B3548EEC8A}" destId="{C3D6B5E4-6F71-4B94-BA12-BC2D2434A797}" srcOrd="2" destOrd="0" presId="urn:microsoft.com/office/officeart/2018/2/layout/IconVerticalSolidList"/>
    <dgm:cxn modelId="{3A236C1A-B889-4EE7-94A6-675572FFD6BF}" type="presParOf" srcId="{CEF126E6-5A81-435A-81B5-B8B3548EEC8A}" destId="{35E67232-F703-4148-9065-EB29E1A6BC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DFF8BAF-47E0-4334-9306-3BD2D0B712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CCF6174-3DBD-49D4-BE8B-7564767E4C6B}">
      <dgm:prSet/>
      <dgm:spPr/>
      <dgm:t>
        <a:bodyPr/>
        <a:lstStyle/>
        <a:p>
          <a:r>
            <a:rPr lang="pl-PL" dirty="0"/>
            <a:t>Model zamknięty</a:t>
          </a:r>
          <a:br>
            <a:rPr lang="pl-PL" dirty="0"/>
          </a:br>
          <a:r>
            <a:rPr lang="pl-PL" dirty="0"/>
            <a:t>oprogramowanie własnościowe, prawnie zastrzeżone, zamknięte</a:t>
          </a:r>
          <a:endParaRPr lang="en-US" dirty="0"/>
        </a:p>
      </dgm:t>
    </dgm:pt>
    <dgm:pt modelId="{2AB70AF2-E504-4574-8419-0CCF9C4C9201}" type="parTrans" cxnId="{F24AA8FA-BF68-45E2-8986-036C1ED00012}">
      <dgm:prSet/>
      <dgm:spPr/>
      <dgm:t>
        <a:bodyPr/>
        <a:lstStyle/>
        <a:p>
          <a:endParaRPr lang="en-US"/>
        </a:p>
      </dgm:t>
    </dgm:pt>
    <dgm:pt modelId="{FDE3AF27-C01A-49D0-A555-BAF0C002CE56}" type="sibTrans" cxnId="{F24AA8FA-BF68-45E2-8986-036C1ED00012}">
      <dgm:prSet/>
      <dgm:spPr/>
      <dgm:t>
        <a:bodyPr/>
        <a:lstStyle/>
        <a:p>
          <a:endParaRPr lang="en-US"/>
        </a:p>
      </dgm:t>
    </dgm:pt>
    <dgm:pt modelId="{269E2B6F-64C2-4117-8D37-8BB8DD39588C}">
      <dgm:prSet/>
      <dgm:spPr/>
      <dgm:t>
        <a:bodyPr/>
        <a:lstStyle/>
        <a:p>
          <a:r>
            <a:rPr lang="pl-PL" dirty="0"/>
            <a:t>Model otwarty</a:t>
          </a:r>
          <a:br>
            <a:rPr lang="pl-PL" dirty="0"/>
          </a:br>
          <a:r>
            <a:rPr lang="pl-PL" dirty="0"/>
            <a:t>oprogramowanie wolne, zachowanie wolności użytkownika</a:t>
          </a:r>
          <a:endParaRPr lang="en-US" dirty="0"/>
        </a:p>
      </dgm:t>
    </dgm:pt>
    <dgm:pt modelId="{890E4143-0D1A-429C-AEA2-E9F307207A29}" type="parTrans" cxnId="{BBA3FFF1-DF3D-4F02-AB77-A8A19CCC7E01}">
      <dgm:prSet/>
      <dgm:spPr/>
      <dgm:t>
        <a:bodyPr/>
        <a:lstStyle/>
        <a:p>
          <a:endParaRPr lang="en-US"/>
        </a:p>
      </dgm:t>
    </dgm:pt>
    <dgm:pt modelId="{C3549B25-D288-4D7A-8981-58820EA90EF2}" type="sibTrans" cxnId="{BBA3FFF1-DF3D-4F02-AB77-A8A19CCC7E01}">
      <dgm:prSet/>
      <dgm:spPr/>
      <dgm:t>
        <a:bodyPr/>
        <a:lstStyle/>
        <a:p>
          <a:endParaRPr lang="en-US"/>
        </a:p>
      </dgm:t>
    </dgm:pt>
    <dgm:pt modelId="{984824DF-1D81-4316-81E2-BDC477874356}">
      <dgm:prSet/>
      <dgm:spPr/>
      <dgm:t>
        <a:bodyPr/>
        <a:lstStyle/>
        <a:p>
          <a:r>
            <a:rPr lang="pl-PL"/>
            <a:t>Model mieszany</a:t>
          </a:r>
          <a:endParaRPr lang="en-US"/>
        </a:p>
      </dgm:t>
    </dgm:pt>
    <dgm:pt modelId="{D1AA67B7-0CA6-49BB-A918-30D0430D1261}" type="parTrans" cxnId="{5490A24B-3CD4-452D-8B47-13B4165695FF}">
      <dgm:prSet/>
      <dgm:spPr/>
      <dgm:t>
        <a:bodyPr/>
        <a:lstStyle/>
        <a:p>
          <a:endParaRPr lang="en-US"/>
        </a:p>
      </dgm:t>
    </dgm:pt>
    <dgm:pt modelId="{A4EDAEC8-47CD-42D4-AD84-783A9CC8AA0A}" type="sibTrans" cxnId="{5490A24B-3CD4-452D-8B47-13B4165695FF}">
      <dgm:prSet/>
      <dgm:spPr/>
      <dgm:t>
        <a:bodyPr/>
        <a:lstStyle/>
        <a:p>
          <a:endParaRPr lang="en-US"/>
        </a:p>
      </dgm:t>
    </dgm:pt>
    <dgm:pt modelId="{A3FBE215-9B6B-458A-9514-86AEC9B367BD}" type="pres">
      <dgm:prSet presAssocID="{EDFF8BAF-47E0-4334-9306-3BD2D0B71241}" presName="root" presStyleCnt="0">
        <dgm:presLayoutVars>
          <dgm:dir/>
          <dgm:resizeHandles val="exact"/>
        </dgm:presLayoutVars>
      </dgm:prSet>
      <dgm:spPr/>
    </dgm:pt>
    <dgm:pt modelId="{9AF4247E-C2C8-4542-92C1-4F60FD88B5B4}" type="pres">
      <dgm:prSet presAssocID="{8CCF6174-3DBD-49D4-BE8B-7564767E4C6B}" presName="compNode" presStyleCnt="0"/>
      <dgm:spPr/>
    </dgm:pt>
    <dgm:pt modelId="{757C69A3-6CB8-4BDD-9958-276013E6FD3E}" type="pres">
      <dgm:prSet presAssocID="{8CCF6174-3DBD-49D4-BE8B-7564767E4C6B}" presName="bgRect" presStyleLbl="bgShp" presStyleIdx="0" presStyleCnt="3"/>
      <dgm:spPr/>
    </dgm:pt>
    <dgm:pt modelId="{7F1284FC-BEC3-4FC2-B83D-21C7DA04DC54}" type="pres">
      <dgm:prSet presAssocID="{8CCF6174-3DBD-49D4-BE8B-7564767E4C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E046C96-BB3F-4E8F-8C5B-3178E76FB977}" type="pres">
      <dgm:prSet presAssocID="{8CCF6174-3DBD-49D4-BE8B-7564767E4C6B}" presName="spaceRect" presStyleCnt="0"/>
      <dgm:spPr/>
    </dgm:pt>
    <dgm:pt modelId="{DF20C914-7E33-42EC-9C49-1C4F1BDBCC50}" type="pres">
      <dgm:prSet presAssocID="{8CCF6174-3DBD-49D4-BE8B-7564767E4C6B}" presName="parTx" presStyleLbl="revTx" presStyleIdx="0" presStyleCnt="3">
        <dgm:presLayoutVars>
          <dgm:chMax val="0"/>
          <dgm:chPref val="0"/>
        </dgm:presLayoutVars>
      </dgm:prSet>
      <dgm:spPr/>
    </dgm:pt>
    <dgm:pt modelId="{9895C78E-0AE1-4326-9F49-12AED28A56CD}" type="pres">
      <dgm:prSet presAssocID="{FDE3AF27-C01A-49D0-A555-BAF0C002CE56}" presName="sibTrans" presStyleCnt="0"/>
      <dgm:spPr/>
    </dgm:pt>
    <dgm:pt modelId="{1A1805C2-9485-4EAE-8FA7-6A5424B4A7F5}" type="pres">
      <dgm:prSet presAssocID="{269E2B6F-64C2-4117-8D37-8BB8DD39588C}" presName="compNode" presStyleCnt="0"/>
      <dgm:spPr/>
    </dgm:pt>
    <dgm:pt modelId="{CA4A20DD-5E75-4126-9456-37E74737BB65}" type="pres">
      <dgm:prSet presAssocID="{269E2B6F-64C2-4117-8D37-8BB8DD39588C}" presName="bgRect" presStyleLbl="bgShp" presStyleIdx="1" presStyleCnt="3"/>
      <dgm:spPr/>
    </dgm:pt>
    <dgm:pt modelId="{3B1EE021-1D71-4258-8794-787389C2BC74}" type="pres">
      <dgm:prSet presAssocID="{269E2B6F-64C2-4117-8D37-8BB8DD3958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27CF73AF-E4EB-4FCF-A98C-8BF30BD2C684}" type="pres">
      <dgm:prSet presAssocID="{269E2B6F-64C2-4117-8D37-8BB8DD39588C}" presName="spaceRect" presStyleCnt="0"/>
      <dgm:spPr/>
    </dgm:pt>
    <dgm:pt modelId="{AC156A8C-E809-4019-A05D-D1A033B55DFC}" type="pres">
      <dgm:prSet presAssocID="{269E2B6F-64C2-4117-8D37-8BB8DD39588C}" presName="parTx" presStyleLbl="revTx" presStyleIdx="1" presStyleCnt="3">
        <dgm:presLayoutVars>
          <dgm:chMax val="0"/>
          <dgm:chPref val="0"/>
        </dgm:presLayoutVars>
      </dgm:prSet>
      <dgm:spPr/>
    </dgm:pt>
    <dgm:pt modelId="{DB2FE4DC-BB40-4178-BF1E-8777A71E01BF}" type="pres">
      <dgm:prSet presAssocID="{C3549B25-D288-4D7A-8981-58820EA90EF2}" presName="sibTrans" presStyleCnt="0"/>
      <dgm:spPr/>
    </dgm:pt>
    <dgm:pt modelId="{B4EDA632-7976-4D93-85F9-946260258E34}" type="pres">
      <dgm:prSet presAssocID="{984824DF-1D81-4316-81E2-BDC477874356}" presName="compNode" presStyleCnt="0"/>
      <dgm:spPr/>
    </dgm:pt>
    <dgm:pt modelId="{173D194F-A3E9-440B-95A6-1FD39BD329D3}" type="pres">
      <dgm:prSet presAssocID="{984824DF-1D81-4316-81E2-BDC477874356}" presName="bgRect" presStyleLbl="bgShp" presStyleIdx="2" presStyleCnt="3"/>
      <dgm:spPr/>
    </dgm:pt>
    <dgm:pt modelId="{5680D327-3D04-4B00-AE4D-73AF09C449B2}" type="pres">
      <dgm:prSet presAssocID="{984824DF-1D81-4316-81E2-BDC4778743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CF755E1-35A5-463D-AAF6-74EC23FBD2B2}" type="pres">
      <dgm:prSet presAssocID="{984824DF-1D81-4316-81E2-BDC477874356}" presName="spaceRect" presStyleCnt="0"/>
      <dgm:spPr/>
    </dgm:pt>
    <dgm:pt modelId="{C314D716-2370-4EE4-AB99-4FEE9DB91296}" type="pres">
      <dgm:prSet presAssocID="{984824DF-1D81-4316-81E2-BDC47787435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EB9E0F-7FC2-4C73-9D5F-231A2AB3DBAA}" type="presOf" srcId="{8CCF6174-3DBD-49D4-BE8B-7564767E4C6B}" destId="{DF20C914-7E33-42EC-9C49-1C4F1BDBCC50}" srcOrd="0" destOrd="0" presId="urn:microsoft.com/office/officeart/2018/2/layout/IconVerticalSolidList"/>
    <dgm:cxn modelId="{5490A24B-3CD4-452D-8B47-13B4165695FF}" srcId="{EDFF8BAF-47E0-4334-9306-3BD2D0B71241}" destId="{984824DF-1D81-4316-81E2-BDC477874356}" srcOrd="2" destOrd="0" parTransId="{D1AA67B7-0CA6-49BB-A918-30D0430D1261}" sibTransId="{A4EDAEC8-47CD-42D4-AD84-783A9CC8AA0A}"/>
    <dgm:cxn modelId="{7454F3D9-6A28-4A4F-A680-60525A4CE1E9}" type="presOf" srcId="{984824DF-1D81-4316-81E2-BDC477874356}" destId="{C314D716-2370-4EE4-AB99-4FEE9DB91296}" srcOrd="0" destOrd="0" presId="urn:microsoft.com/office/officeart/2018/2/layout/IconVerticalSolidList"/>
    <dgm:cxn modelId="{BBA3FFF1-DF3D-4F02-AB77-A8A19CCC7E01}" srcId="{EDFF8BAF-47E0-4334-9306-3BD2D0B71241}" destId="{269E2B6F-64C2-4117-8D37-8BB8DD39588C}" srcOrd="1" destOrd="0" parTransId="{890E4143-0D1A-429C-AEA2-E9F307207A29}" sibTransId="{C3549B25-D288-4D7A-8981-58820EA90EF2}"/>
    <dgm:cxn modelId="{2A6D5DF2-9672-4DA6-902D-C2FD25A7F653}" type="presOf" srcId="{269E2B6F-64C2-4117-8D37-8BB8DD39588C}" destId="{AC156A8C-E809-4019-A05D-D1A033B55DFC}" srcOrd="0" destOrd="0" presId="urn:microsoft.com/office/officeart/2018/2/layout/IconVerticalSolidList"/>
    <dgm:cxn modelId="{1E14D5F4-2209-47D8-BD80-92CF058FF0C9}" type="presOf" srcId="{EDFF8BAF-47E0-4334-9306-3BD2D0B71241}" destId="{A3FBE215-9B6B-458A-9514-86AEC9B367BD}" srcOrd="0" destOrd="0" presId="urn:microsoft.com/office/officeart/2018/2/layout/IconVerticalSolidList"/>
    <dgm:cxn modelId="{F24AA8FA-BF68-45E2-8986-036C1ED00012}" srcId="{EDFF8BAF-47E0-4334-9306-3BD2D0B71241}" destId="{8CCF6174-3DBD-49D4-BE8B-7564767E4C6B}" srcOrd="0" destOrd="0" parTransId="{2AB70AF2-E504-4574-8419-0CCF9C4C9201}" sibTransId="{FDE3AF27-C01A-49D0-A555-BAF0C002CE56}"/>
    <dgm:cxn modelId="{E28529FF-80ED-487D-B641-105F673EC6D6}" type="presParOf" srcId="{A3FBE215-9B6B-458A-9514-86AEC9B367BD}" destId="{9AF4247E-C2C8-4542-92C1-4F60FD88B5B4}" srcOrd="0" destOrd="0" presId="urn:microsoft.com/office/officeart/2018/2/layout/IconVerticalSolidList"/>
    <dgm:cxn modelId="{AEE556B2-C960-4EB2-ABF7-72ABF6805389}" type="presParOf" srcId="{9AF4247E-C2C8-4542-92C1-4F60FD88B5B4}" destId="{757C69A3-6CB8-4BDD-9958-276013E6FD3E}" srcOrd="0" destOrd="0" presId="urn:microsoft.com/office/officeart/2018/2/layout/IconVerticalSolidList"/>
    <dgm:cxn modelId="{8AB8737E-5326-4926-B4F7-B8CB340F4BC5}" type="presParOf" srcId="{9AF4247E-C2C8-4542-92C1-4F60FD88B5B4}" destId="{7F1284FC-BEC3-4FC2-B83D-21C7DA04DC54}" srcOrd="1" destOrd="0" presId="urn:microsoft.com/office/officeart/2018/2/layout/IconVerticalSolidList"/>
    <dgm:cxn modelId="{9A65876E-02D6-410A-B0B9-BA8C49DC40BF}" type="presParOf" srcId="{9AF4247E-C2C8-4542-92C1-4F60FD88B5B4}" destId="{9E046C96-BB3F-4E8F-8C5B-3178E76FB977}" srcOrd="2" destOrd="0" presId="urn:microsoft.com/office/officeart/2018/2/layout/IconVerticalSolidList"/>
    <dgm:cxn modelId="{9F57A581-00C5-4BFC-8689-52BBBB80AAB4}" type="presParOf" srcId="{9AF4247E-C2C8-4542-92C1-4F60FD88B5B4}" destId="{DF20C914-7E33-42EC-9C49-1C4F1BDBCC50}" srcOrd="3" destOrd="0" presId="urn:microsoft.com/office/officeart/2018/2/layout/IconVerticalSolidList"/>
    <dgm:cxn modelId="{2F5EAE27-C062-4FA3-8843-5279227FA1E7}" type="presParOf" srcId="{A3FBE215-9B6B-458A-9514-86AEC9B367BD}" destId="{9895C78E-0AE1-4326-9F49-12AED28A56CD}" srcOrd="1" destOrd="0" presId="urn:microsoft.com/office/officeart/2018/2/layout/IconVerticalSolidList"/>
    <dgm:cxn modelId="{9240232C-6187-47BB-9C9D-B427953D974E}" type="presParOf" srcId="{A3FBE215-9B6B-458A-9514-86AEC9B367BD}" destId="{1A1805C2-9485-4EAE-8FA7-6A5424B4A7F5}" srcOrd="2" destOrd="0" presId="urn:microsoft.com/office/officeart/2018/2/layout/IconVerticalSolidList"/>
    <dgm:cxn modelId="{FD4D5184-A998-4DF8-BEF4-16D896C59EFF}" type="presParOf" srcId="{1A1805C2-9485-4EAE-8FA7-6A5424B4A7F5}" destId="{CA4A20DD-5E75-4126-9456-37E74737BB65}" srcOrd="0" destOrd="0" presId="urn:microsoft.com/office/officeart/2018/2/layout/IconVerticalSolidList"/>
    <dgm:cxn modelId="{16ECB19A-2D81-4B14-8B83-D22309F38EB0}" type="presParOf" srcId="{1A1805C2-9485-4EAE-8FA7-6A5424B4A7F5}" destId="{3B1EE021-1D71-4258-8794-787389C2BC74}" srcOrd="1" destOrd="0" presId="urn:microsoft.com/office/officeart/2018/2/layout/IconVerticalSolidList"/>
    <dgm:cxn modelId="{00ED9408-F622-4A11-9F86-D75AC9820CB0}" type="presParOf" srcId="{1A1805C2-9485-4EAE-8FA7-6A5424B4A7F5}" destId="{27CF73AF-E4EB-4FCF-A98C-8BF30BD2C684}" srcOrd="2" destOrd="0" presId="urn:microsoft.com/office/officeart/2018/2/layout/IconVerticalSolidList"/>
    <dgm:cxn modelId="{14D05071-7C66-4A50-9E6A-FA7107C345D2}" type="presParOf" srcId="{1A1805C2-9485-4EAE-8FA7-6A5424B4A7F5}" destId="{AC156A8C-E809-4019-A05D-D1A033B55DFC}" srcOrd="3" destOrd="0" presId="urn:microsoft.com/office/officeart/2018/2/layout/IconVerticalSolidList"/>
    <dgm:cxn modelId="{0161879B-D338-457C-8745-57BFACCCD62F}" type="presParOf" srcId="{A3FBE215-9B6B-458A-9514-86AEC9B367BD}" destId="{DB2FE4DC-BB40-4178-BF1E-8777A71E01BF}" srcOrd="3" destOrd="0" presId="urn:microsoft.com/office/officeart/2018/2/layout/IconVerticalSolidList"/>
    <dgm:cxn modelId="{DA75F2F6-65CF-49FA-8130-1FDF24303533}" type="presParOf" srcId="{A3FBE215-9B6B-458A-9514-86AEC9B367BD}" destId="{B4EDA632-7976-4D93-85F9-946260258E34}" srcOrd="4" destOrd="0" presId="urn:microsoft.com/office/officeart/2018/2/layout/IconVerticalSolidList"/>
    <dgm:cxn modelId="{4E454FC5-6F4C-4EBC-9D45-C0545A743ACD}" type="presParOf" srcId="{B4EDA632-7976-4D93-85F9-946260258E34}" destId="{173D194F-A3E9-440B-95A6-1FD39BD329D3}" srcOrd="0" destOrd="0" presId="urn:microsoft.com/office/officeart/2018/2/layout/IconVerticalSolidList"/>
    <dgm:cxn modelId="{B7E58491-A542-404B-8679-BEE38667EB00}" type="presParOf" srcId="{B4EDA632-7976-4D93-85F9-946260258E34}" destId="{5680D327-3D04-4B00-AE4D-73AF09C449B2}" srcOrd="1" destOrd="0" presId="urn:microsoft.com/office/officeart/2018/2/layout/IconVerticalSolidList"/>
    <dgm:cxn modelId="{CF1F4D9E-78BA-4BF2-BB2E-92F804CE7356}" type="presParOf" srcId="{B4EDA632-7976-4D93-85F9-946260258E34}" destId="{7CF755E1-35A5-463D-AAF6-74EC23FBD2B2}" srcOrd="2" destOrd="0" presId="urn:microsoft.com/office/officeart/2018/2/layout/IconVerticalSolidList"/>
    <dgm:cxn modelId="{512CE7E6-F287-4644-84F2-2DF37B6741E5}" type="presParOf" srcId="{B4EDA632-7976-4D93-85F9-946260258E34}" destId="{C314D716-2370-4EE4-AB99-4FEE9DB912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228F0CB-1197-49B3-A2DB-1B96DD158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B63D686-25AB-4F07-9D40-18B29C8E32A5}">
      <dgm:prSet/>
      <dgm:spPr/>
      <dgm:t>
        <a:bodyPr/>
        <a:lstStyle/>
        <a:p>
          <a:r>
            <a:rPr lang="pl-PL"/>
            <a:t>Instalowanie i używanie tylko 1 kopii</a:t>
          </a:r>
          <a:endParaRPr lang="en-US"/>
        </a:p>
      </dgm:t>
    </dgm:pt>
    <dgm:pt modelId="{217746BD-DCEE-405E-8BA8-220E480BD15B}" type="parTrans" cxnId="{41F79657-8340-4974-B4A5-26CCABFE427A}">
      <dgm:prSet/>
      <dgm:spPr/>
      <dgm:t>
        <a:bodyPr/>
        <a:lstStyle/>
        <a:p>
          <a:endParaRPr lang="en-US"/>
        </a:p>
      </dgm:t>
    </dgm:pt>
    <dgm:pt modelId="{231FDD56-BC5C-4B40-A748-25A43E0EE488}" type="sibTrans" cxnId="{41F79657-8340-4974-B4A5-26CCABFE427A}">
      <dgm:prSet/>
      <dgm:spPr/>
      <dgm:t>
        <a:bodyPr/>
        <a:lstStyle/>
        <a:p>
          <a:endParaRPr lang="en-US"/>
        </a:p>
      </dgm:t>
    </dgm:pt>
    <dgm:pt modelId="{A9AB79FC-BC11-451F-9911-C674DC5A248C}">
      <dgm:prSet/>
      <dgm:spPr/>
      <dgm:t>
        <a:bodyPr/>
        <a:lstStyle/>
        <a:p>
          <a:r>
            <a:rPr lang="pl-PL"/>
            <a:t>Używanie systemu na komputerze posiadającym maksymalnie 2 procesory</a:t>
          </a:r>
          <a:endParaRPr lang="en-US"/>
        </a:p>
      </dgm:t>
    </dgm:pt>
    <dgm:pt modelId="{63210E34-88E7-41C6-AF5C-FED6D78B921D}" type="parTrans" cxnId="{15B1B24F-8025-4F3D-9F70-95CB3EBB1282}">
      <dgm:prSet/>
      <dgm:spPr/>
      <dgm:t>
        <a:bodyPr/>
        <a:lstStyle/>
        <a:p>
          <a:endParaRPr lang="en-US"/>
        </a:p>
      </dgm:t>
    </dgm:pt>
    <dgm:pt modelId="{460944D6-1F9C-4F8C-8935-C2F3AA7FE041}" type="sibTrans" cxnId="{15B1B24F-8025-4F3D-9F70-95CB3EBB1282}">
      <dgm:prSet/>
      <dgm:spPr/>
      <dgm:t>
        <a:bodyPr/>
        <a:lstStyle/>
        <a:p>
          <a:endParaRPr lang="en-US"/>
        </a:p>
      </dgm:t>
    </dgm:pt>
    <dgm:pt modelId="{E705F39A-C217-4E03-B933-DB5BE25C7022}">
      <dgm:prSet/>
      <dgm:spPr/>
      <dgm:t>
        <a:bodyPr/>
        <a:lstStyle/>
        <a:p>
          <a:r>
            <a:rPr lang="pl-PL"/>
            <a:t>Udostępnianie usług obsługi plików, drukowania, połączenia z Internetem, oraz dostępu zdalnego maksymalnie 10 komputerom lub innym urządzeniom</a:t>
          </a:r>
          <a:endParaRPr lang="en-US"/>
        </a:p>
      </dgm:t>
    </dgm:pt>
    <dgm:pt modelId="{8635B3EB-D91B-4D8D-920B-9849156A1DBF}" type="parTrans" cxnId="{6C042F1D-CEB7-4D5A-AE45-C43ED7CBEF79}">
      <dgm:prSet/>
      <dgm:spPr/>
      <dgm:t>
        <a:bodyPr/>
        <a:lstStyle/>
        <a:p>
          <a:endParaRPr lang="en-US"/>
        </a:p>
      </dgm:t>
    </dgm:pt>
    <dgm:pt modelId="{07787CF8-C5AC-4F41-998A-83058DB5E784}" type="sibTrans" cxnId="{6C042F1D-CEB7-4D5A-AE45-C43ED7CBEF79}">
      <dgm:prSet/>
      <dgm:spPr/>
      <dgm:t>
        <a:bodyPr/>
        <a:lstStyle/>
        <a:p>
          <a:endParaRPr lang="en-US"/>
        </a:p>
      </dgm:t>
    </dgm:pt>
    <dgm:pt modelId="{DB070747-0C81-46C1-B871-C86D580FD838}">
      <dgm:prSet/>
      <dgm:spPr/>
      <dgm:t>
        <a:bodyPr/>
        <a:lstStyle/>
        <a:p>
          <a:r>
            <a:rPr lang="pl-PL"/>
            <a:t>Wykonanie tylko 1 kopii zapasowej nośnika z oprogramowaniem</a:t>
          </a:r>
          <a:endParaRPr lang="en-US"/>
        </a:p>
      </dgm:t>
    </dgm:pt>
    <dgm:pt modelId="{7B8F8650-22BB-4A1C-9071-056357FCD9EC}" type="parTrans" cxnId="{DDDE157F-EC65-49CE-8988-ADAAE09F6E40}">
      <dgm:prSet/>
      <dgm:spPr/>
      <dgm:t>
        <a:bodyPr/>
        <a:lstStyle/>
        <a:p>
          <a:endParaRPr lang="en-US"/>
        </a:p>
      </dgm:t>
    </dgm:pt>
    <dgm:pt modelId="{ED6AA1DD-213F-44D9-A2BB-847508D8C132}" type="sibTrans" cxnId="{DDDE157F-EC65-49CE-8988-ADAAE09F6E40}">
      <dgm:prSet/>
      <dgm:spPr/>
      <dgm:t>
        <a:bodyPr/>
        <a:lstStyle/>
        <a:p>
          <a:endParaRPr lang="en-US"/>
        </a:p>
      </dgm:t>
    </dgm:pt>
    <dgm:pt modelId="{FAB023B7-7887-4F78-A4E0-963472201439}">
      <dgm:prSet/>
      <dgm:spPr/>
      <dgm:t>
        <a:bodyPr/>
        <a:lstStyle/>
        <a:p>
          <a:r>
            <a:rPr lang="pl-PL"/>
            <a:t>Jednorazowe przekazanie (sprzedaż lub podarunek) produktu osobie trzeciej</a:t>
          </a:r>
          <a:endParaRPr lang="en-US"/>
        </a:p>
      </dgm:t>
    </dgm:pt>
    <dgm:pt modelId="{C0ADB1BA-B6AA-4522-BE83-A63E750FBB0E}" type="parTrans" cxnId="{F20823DE-D081-4BEE-83C2-A1E56FBB2F26}">
      <dgm:prSet/>
      <dgm:spPr/>
      <dgm:t>
        <a:bodyPr/>
        <a:lstStyle/>
        <a:p>
          <a:endParaRPr lang="en-US"/>
        </a:p>
      </dgm:t>
    </dgm:pt>
    <dgm:pt modelId="{D68EA380-5267-4E69-B592-C031D91D2D25}" type="sibTrans" cxnId="{F20823DE-D081-4BEE-83C2-A1E56FBB2F26}">
      <dgm:prSet/>
      <dgm:spPr/>
      <dgm:t>
        <a:bodyPr/>
        <a:lstStyle/>
        <a:p>
          <a:endParaRPr lang="en-US"/>
        </a:p>
      </dgm:t>
    </dgm:pt>
    <dgm:pt modelId="{50D5DD94-3EEF-47D7-B09C-127CB24FEEF1}" type="pres">
      <dgm:prSet presAssocID="{2228F0CB-1197-49B3-A2DB-1B96DD15897F}" presName="root" presStyleCnt="0">
        <dgm:presLayoutVars>
          <dgm:dir/>
          <dgm:resizeHandles val="exact"/>
        </dgm:presLayoutVars>
      </dgm:prSet>
      <dgm:spPr/>
    </dgm:pt>
    <dgm:pt modelId="{6602D278-66C7-4428-81D7-0CDB78ACF357}" type="pres">
      <dgm:prSet presAssocID="{EB63D686-25AB-4F07-9D40-18B29C8E32A5}" presName="compNode" presStyleCnt="0"/>
      <dgm:spPr/>
    </dgm:pt>
    <dgm:pt modelId="{EB70670F-FA24-44C9-8CFE-E7A9365858F9}" type="pres">
      <dgm:prSet presAssocID="{EB63D686-25AB-4F07-9D40-18B29C8E32A5}" presName="bgRect" presStyleLbl="bgShp" presStyleIdx="0" presStyleCnt="5"/>
      <dgm:spPr/>
    </dgm:pt>
    <dgm:pt modelId="{DA3F2B93-E4C8-4CDD-9259-2532C4D4E2E7}" type="pres">
      <dgm:prSet presAssocID="{EB63D686-25AB-4F07-9D40-18B29C8E32A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mono"/>
        </a:ext>
      </dgm:extLst>
    </dgm:pt>
    <dgm:pt modelId="{4B6E95F5-922F-4F6B-9D5D-6AD17B81A8F5}" type="pres">
      <dgm:prSet presAssocID="{EB63D686-25AB-4F07-9D40-18B29C8E32A5}" presName="spaceRect" presStyleCnt="0"/>
      <dgm:spPr/>
    </dgm:pt>
    <dgm:pt modelId="{71557441-1C12-4629-9FD9-7E86F8534BF7}" type="pres">
      <dgm:prSet presAssocID="{EB63D686-25AB-4F07-9D40-18B29C8E32A5}" presName="parTx" presStyleLbl="revTx" presStyleIdx="0" presStyleCnt="5">
        <dgm:presLayoutVars>
          <dgm:chMax val="0"/>
          <dgm:chPref val="0"/>
        </dgm:presLayoutVars>
      </dgm:prSet>
      <dgm:spPr/>
    </dgm:pt>
    <dgm:pt modelId="{27729494-8B27-46A5-A7D7-065228B4106B}" type="pres">
      <dgm:prSet presAssocID="{231FDD56-BC5C-4B40-A748-25A43E0EE488}" presName="sibTrans" presStyleCnt="0"/>
      <dgm:spPr/>
    </dgm:pt>
    <dgm:pt modelId="{E51E2018-0D4C-4234-A062-46765A04DC44}" type="pres">
      <dgm:prSet presAssocID="{A9AB79FC-BC11-451F-9911-C674DC5A248C}" presName="compNode" presStyleCnt="0"/>
      <dgm:spPr/>
    </dgm:pt>
    <dgm:pt modelId="{1685BB6A-077F-413E-A57D-D747B29A17F9}" type="pres">
      <dgm:prSet presAssocID="{A9AB79FC-BC11-451F-9911-C674DC5A248C}" presName="bgRect" presStyleLbl="bgShp" presStyleIdx="1" presStyleCnt="5"/>
      <dgm:spPr/>
    </dgm:pt>
    <dgm:pt modelId="{6E30EA1D-26DE-43E3-A2D3-775D23D4094C}" type="pres">
      <dgm:prSet presAssocID="{A9AB79FC-BC11-451F-9911-C674DC5A248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or"/>
        </a:ext>
      </dgm:extLst>
    </dgm:pt>
    <dgm:pt modelId="{1E44ABED-D68B-49BB-AC99-2C6272CD2359}" type="pres">
      <dgm:prSet presAssocID="{A9AB79FC-BC11-451F-9911-C674DC5A248C}" presName="spaceRect" presStyleCnt="0"/>
      <dgm:spPr/>
    </dgm:pt>
    <dgm:pt modelId="{1F7171ED-9851-4486-8A8B-066961D30CEF}" type="pres">
      <dgm:prSet presAssocID="{A9AB79FC-BC11-451F-9911-C674DC5A248C}" presName="parTx" presStyleLbl="revTx" presStyleIdx="1" presStyleCnt="5">
        <dgm:presLayoutVars>
          <dgm:chMax val="0"/>
          <dgm:chPref val="0"/>
        </dgm:presLayoutVars>
      </dgm:prSet>
      <dgm:spPr/>
    </dgm:pt>
    <dgm:pt modelId="{D5DB5418-4E87-4B63-8635-679AE7E1325C}" type="pres">
      <dgm:prSet presAssocID="{460944D6-1F9C-4F8C-8935-C2F3AA7FE041}" presName="sibTrans" presStyleCnt="0"/>
      <dgm:spPr/>
    </dgm:pt>
    <dgm:pt modelId="{86BC0124-E479-4436-B425-AD3130F5FA3C}" type="pres">
      <dgm:prSet presAssocID="{E705F39A-C217-4E03-B933-DB5BE25C7022}" presName="compNode" presStyleCnt="0"/>
      <dgm:spPr/>
    </dgm:pt>
    <dgm:pt modelId="{F4D0BB22-7200-4017-ABB2-9AE3CD0688ED}" type="pres">
      <dgm:prSet presAssocID="{E705F39A-C217-4E03-B933-DB5BE25C7022}" presName="bgRect" presStyleLbl="bgShp" presStyleIdx="2" presStyleCnt="5"/>
      <dgm:spPr/>
    </dgm:pt>
    <dgm:pt modelId="{146E510D-1014-411C-B226-EBA80CCDF6AA}" type="pres">
      <dgm:prSet presAssocID="{E705F39A-C217-4E03-B933-DB5BE25C702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1C73BDD-5674-4FC5-99F1-5DB2C2FEEE3E}" type="pres">
      <dgm:prSet presAssocID="{E705F39A-C217-4E03-B933-DB5BE25C7022}" presName="spaceRect" presStyleCnt="0"/>
      <dgm:spPr/>
    </dgm:pt>
    <dgm:pt modelId="{6A9105DD-1A3C-4BCD-9069-F378A78ED236}" type="pres">
      <dgm:prSet presAssocID="{E705F39A-C217-4E03-B933-DB5BE25C7022}" presName="parTx" presStyleLbl="revTx" presStyleIdx="2" presStyleCnt="5">
        <dgm:presLayoutVars>
          <dgm:chMax val="0"/>
          <dgm:chPref val="0"/>
        </dgm:presLayoutVars>
      </dgm:prSet>
      <dgm:spPr/>
    </dgm:pt>
    <dgm:pt modelId="{7461EDDD-80DC-44B9-A10C-FF6535507FD2}" type="pres">
      <dgm:prSet presAssocID="{07787CF8-C5AC-4F41-998A-83058DB5E784}" presName="sibTrans" presStyleCnt="0"/>
      <dgm:spPr/>
    </dgm:pt>
    <dgm:pt modelId="{9DC98A54-6652-4AD1-8D07-B932F057E7DB}" type="pres">
      <dgm:prSet presAssocID="{DB070747-0C81-46C1-B871-C86D580FD838}" presName="compNode" presStyleCnt="0"/>
      <dgm:spPr/>
    </dgm:pt>
    <dgm:pt modelId="{5C42794F-A0EF-4B86-9AC5-C2BD61B4E71D}" type="pres">
      <dgm:prSet presAssocID="{DB070747-0C81-46C1-B871-C86D580FD838}" presName="bgRect" presStyleLbl="bgShp" presStyleIdx="3" presStyleCnt="5"/>
      <dgm:spPr/>
    </dgm:pt>
    <dgm:pt modelId="{FE7AED17-3979-42B9-B5F1-4F1FBD65BBB7}" type="pres">
      <dgm:prSet presAssocID="{DB070747-0C81-46C1-B871-C86D580FD83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9C0F2E34-2EDA-4BE2-B2F8-E22373C8C775}" type="pres">
      <dgm:prSet presAssocID="{DB070747-0C81-46C1-B871-C86D580FD838}" presName="spaceRect" presStyleCnt="0"/>
      <dgm:spPr/>
    </dgm:pt>
    <dgm:pt modelId="{810D3FC5-8BC5-44F8-B0DE-F4171FD2A10E}" type="pres">
      <dgm:prSet presAssocID="{DB070747-0C81-46C1-B871-C86D580FD838}" presName="parTx" presStyleLbl="revTx" presStyleIdx="3" presStyleCnt="5">
        <dgm:presLayoutVars>
          <dgm:chMax val="0"/>
          <dgm:chPref val="0"/>
        </dgm:presLayoutVars>
      </dgm:prSet>
      <dgm:spPr/>
    </dgm:pt>
    <dgm:pt modelId="{2F6FDBAA-D94C-43E5-A620-806D4D8A95BD}" type="pres">
      <dgm:prSet presAssocID="{ED6AA1DD-213F-44D9-A2BB-847508D8C132}" presName="sibTrans" presStyleCnt="0"/>
      <dgm:spPr/>
    </dgm:pt>
    <dgm:pt modelId="{EFD5B98D-0C21-4034-897D-2E84426F2E85}" type="pres">
      <dgm:prSet presAssocID="{FAB023B7-7887-4F78-A4E0-963472201439}" presName="compNode" presStyleCnt="0"/>
      <dgm:spPr/>
    </dgm:pt>
    <dgm:pt modelId="{15E41FCE-9AA5-47C8-98A1-180533435A3B}" type="pres">
      <dgm:prSet presAssocID="{FAB023B7-7887-4F78-A4E0-963472201439}" presName="bgRect" presStyleLbl="bgShp" presStyleIdx="4" presStyleCnt="5"/>
      <dgm:spPr/>
    </dgm:pt>
    <dgm:pt modelId="{8536985D-48F5-4917-A46E-3AD3E5F42FA4}" type="pres">
      <dgm:prSet presAssocID="{FAB023B7-7887-4F78-A4E0-96347220143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A5EBFA9A-15EC-4A60-BE89-18EAE2E5D0CD}" type="pres">
      <dgm:prSet presAssocID="{FAB023B7-7887-4F78-A4E0-963472201439}" presName="spaceRect" presStyleCnt="0"/>
      <dgm:spPr/>
    </dgm:pt>
    <dgm:pt modelId="{6DA9433D-1DCF-4EF6-B9D5-B189EE36AC6F}" type="pres">
      <dgm:prSet presAssocID="{FAB023B7-7887-4F78-A4E0-96347220143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C042F1D-CEB7-4D5A-AE45-C43ED7CBEF79}" srcId="{2228F0CB-1197-49B3-A2DB-1B96DD15897F}" destId="{E705F39A-C217-4E03-B933-DB5BE25C7022}" srcOrd="2" destOrd="0" parTransId="{8635B3EB-D91B-4D8D-920B-9849156A1DBF}" sibTransId="{07787CF8-C5AC-4F41-998A-83058DB5E784}"/>
    <dgm:cxn modelId="{00359C69-6810-44C1-97B6-D3E140D05FD0}" type="presOf" srcId="{2228F0CB-1197-49B3-A2DB-1B96DD15897F}" destId="{50D5DD94-3EEF-47D7-B09C-127CB24FEEF1}" srcOrd="0" destOrd="0" presId="urn:microsoft.com/office/officeart/2018/2/layout/IconVerticalSolidList"/>
    <dgm:cxn modelId="{784E1E6E-E9F9-4F08-BD7D-ADFFD0E90A73}" type="presOf" srcId="{DB070747-0C81-46C1-B871-C86D580FD838}" destId="{810D3FC5-8BC5-44F8-B0DE-F4171FD2A10E}" srcOrd="0" destOrd="0" presId="urn:microsoft.com/office/officeart/2018/2/layout/IconVerticalSolidList"/>
    <dgm:cxn modelId="{15B1B24F-8025-4F3D-9F70-95CB3EBB1282}" srcId="{2228F0CB-1197-49B3-A2DB-1B96DD15897F}" destId="{A9AB79FC-BC11-451F-9911-C674DC5A248C}" srcOrd="1" destOrd="0" parTransId="{63210E34-88E7-41C6-AF5C-FED6D78B921D}" sibTransId="{460944D6-1F9C-4F8C-8935-C2F3AA7FE041}"/>
    <dgm:cxn modelId="{41F79657-8340-4974-B4A5-26CCABFE427A}" srcId="{2228F0CB-1197-49B3-A2DB-1B96DD15897F}" destId="{EB63D686-25AB-4F07-9D40-18B29C8E32A5}" srcOrd="0" destOrd="0" parTransId="{217746BD-DCEE-405E-8BA8-220E480BD15B}" sibTransId="{231FDD56-BC5C-4B40-A748-25A43E0EE488}"/>
    <dgm:cxn modelId="{478C8D7B-8D0A-4E92-9628-206BB8370AE9}" type="presOf" srcId="{E705F39A-C217-4E03-B933-DB5BE25C7022}" destId="{6A9105DD-1A3C-4BCD-9069-F378A78ED236}" srcOrd="0" destOrd="0" presId="urn:microsoft.com/office/officeart/2018/2/layout/IconVerticalSolidList"/>
    <dgm:cxn modelId="{DDDE157F-EC65-49CE-8988-ADAAE09F6E40}" srcId="{2228F0CB-1197-49B3-A2DB-1B96DD15897F}" destId="{DB070747-0C81-46C1-B871-C86D580FD838}" srcOrd="3" destOrd="0" parTransId="{7B8F8650-22BB-4A1C-9071-056357FCD9EC}" sibTransId="{ED6AA1DD-213F-44D9-A2BB-847508D8C132}"/>
    <dgm:cxn modelId="{5AE9BDA3-1F39-4D89-ABF5-FBFE04A2B122}" type="presOf" srcId="{A9AB79FC-BC11-451F-9911-C674DC5A248C}" destId="{1F7171ED-9851-4486-8A8B-066961D30CEF}" srcOrd="0" destOrd="0" presId="urn:microsoft.com/office/officeart/2018/2/layout/IconVerticalSolidList"/>
    <dgm:cxn modelId="{F20823DE-D081-4BEE-83C2-A1E56FBB2F26}" srcId="{2228F0CB-1197-49B3-A2DB-1B96DD15897F}" destId="{FAB023B7-7887-4F78-A4E0-963472201439}" srcOrd="4" destOrd="0" parTransId="{C0ADB1BA-B6AA-4522-BE83-A63E750FBB0E}" sibTransId="{D68EA380-5267-4E69-B592-C031D91D2D25}"/>
    <dgm:cxn modelId="{92D055EF-9945-4AC1-A0D3-B535220BB703}" type="presOf" srcId="{EB63D686-25AB-4F07-9D40-18B29C8E32A5}" destId="{71557441-1C12-4629-9FD9-7E86F8534BF7}" srcOrd="0" destOrd="0" presId="urn:microsoft.com/office/officeart/2018/2/layout/IconVerticalSolidList"/>
    <dgm:cxn modelId="{0E4BE7F6-1BAB-4452-AC49-90929EA51965}" type="presOf" srcId="{FAB023B7-7887-4F78-A4E0-963472201439}" destId="{6DA9433D-1DCF-4EF6-B9D5-B189EE36AC6F}" srcOrd="0" destOrd="0" presId="urn:microsoft.com/office/officeart/2018/2/layout/IconVerticalSolidList"/>
    <dgm:cxn modelId="{CD344F69-92D1-45DD-A8FB-D28325114AE8}" type="presParOf" srcId="{50D5DD94-3EEF-47D7-B09C-127CB24FEEF1}" destId="{6602D278-66C7-4428-81D7-0CDB78ACF357}" srcOrd="0" destOrd="0" presId="urn:microsoft.com/office/officeart/2018/2/layout/IconVerticalSolidList"/>
    <dgm:cxn modelId="{7B158124-EA15-44D7-9846-6D749FA054EB}" type="presParOf" srcId="{6602D278-66C7-4428-81D7-0CDB78ACF357}" destId="{EB70670F-FA24-44C9-8CFE-E7A9365858F9}" srcOrd="0" destOrd="0" presId="urn:microsoft.com/office/officeart/2018/2/layout/IconVerticalSolidList"/>
    <dgm:cxn modelId="{6A39DB99-CBEC-4868-A507-4CA8684EE72B}" type="presParOf" srcId="{6602D278-66C7-4428-81D7-0CDB78ACF357}" destId="{DA3F2B93-E4C8-4CDD-9259-2532C4D4E2E7}" srcOrd="1" destOrd="0" presId="urn:microsoft.com/office/officeart/2018/2/layout/IconVerticalSolidList"/>
    <dgm:cxn modelId="{4B4D84DE-DB4C-40D3-869D-E832DCA1F25A}" type="presParOf" srcId="{6602D278-66C7-4428-81D7-0CDB78ACF357}" destId="{4B6E95F5-922F-4F6B-9D5D-6AD17B81A8F5}" srcOrd="2" destOrd="0" presId="urn:microsoft.com/office/officeart/2018/2/layout/IconVerticalSolidList"/>
    <dgm:cxn modelId="{A986C852-0B02-4A9B-A935-B1786B880C56}" type="presParOf" srcId="{6602D278-66C7-4428-81D7-0CDB78ACF357}" destId="{71557441-1C12-4629-9FD9-7E86F8534BF7}" srcOrd="3" destOrd="0" presId="urn:microsoft.com/office/officeart/2018/2/layout/IconVerticalSolidList"/>
    <dgm:cxn modelId="{F3486CC7-38B9-4ED8-97DF-FAACD4B4D97B}" type="presParOf" srcId="{50D5DD94-3EEF-47D7-B09C-127CB24FEEF1}" destId="{27729494-8B27-46A5-A7D7-065228B4106B}" srcOrd="1" destOrd="0" presId="urn:microsoft.com/office/officeart/2018/2/layout/IconVerticalSolidList"/>
    <dgm:cxn modelId="{98BCA31D-5357-4B11-8F4E-295C148A0C15}" type="presParOf" srcId="{50D5DD94-3EEF-47D7-B09C-127CB24FEEF1}" destId="{E51E2018-0D4C-4234-A062-46765A04DC44}" srcOrd="2" destOrd="0" presId="urn:microsoft.com/office/officeart/2018/2/layout/IconVerticalSolidList"/>
    <dgm:cxn modelId="{5708054B-8F76-40FE-ABE7-52A05C4D4B11}" type="presParOf" srcId="{E51E2018-0D4C-4234-A062-46765A04DC44}" destId="{1685BB6A-077F-413E-A57D-D747B29A17F9}" srcOrd="0" destOrd="0" presId="urn:microsoft.com/office/officeart/2018/2/layout/IconVerticalSolidList"/>
    <dgm:cxn modelId="{D384226D-AD51-4CE4-A209-48E37FADE93C}" type="presParOf" srcId="{E51E2018-0D4C-4234-A062-46765A04DC44}" destId="{6E30EA1D-26DE-43E3-A2D3-775D23D4094C}" srcOrd="1" destOrd="0" presId="urn:microsoft.com/office/officeart/2018/2/layout/IconVerticalSolidList"/>
    <dgm:cxn modelId="{06CBECD1-E67E-4D33-A84B-64981CB3AD7F}" type="presParOf" srcId="{E51E2018-0D4C-4234-A062-46765A04DC44}" destId="{1E44ABED-D68B-49BB-AC99-2C6272CD2359}" srcOrd="2" destOrd="0" presId="urn:microsoft.com/office/officeart/2018/2/layout/IconVerticalSolidList"/>
    <dgm:cxn modelId="{3B25E3B4-78EE-415E-94FB-F714053C8EC1}" type="presParOf" srcId="{E51E2018-0D4C-4234-A062-46765A04DC44}" destId="{1F7171ED-9851-4486-8A8B-066961D30CEF}" srcOrd="3" destOrd="0" presId="urn:microsoft.com/office/officeart/2018/2/layout/IconVerticalSolidList"/>
    <dgm:cxn modelId="{FC4D4BF7-FC0E-497B-9B56-5F214FEE2F08}" type="presParOf" srcId="{50D5DD94-3EEF-47D7-B09C-127CB24FEEF1}" destId="{D5DB5418-4E87-4B63-8635-679AE7E1325C}" srcOrd="3" destOrd="0" presId="urn:microsoft.com/office/officeart/2018/2/layout/IconVerticalSolidList"/>
    <dgm:cxn modelId="{2EF30CD6-463C-47BD-AED5-DDB836F653E8}" type="presParOf" srcId="{50D5DD94-3EEF-47D7-B09C-127CB24FEEF1}" destId="{86BC0124-E479-4436-B425-AD3130F5FA3C}" srcOrd="4" destOrd="0" presId="urn:microsoft.com/office/officeart/2018/2/layout/IconVerticalSolidList"/>
    <dgm:cxn modelId="{E7C06BF7-1C7A-44C5-8E4B-99226822F22F}" type="presParOf" srcId="{86BC0124-E479-4436-B425-AD3130F5FA3C}" destId="{F4D0BB22-7200-4017-ABB2-9AE3CD0688ED}" srcOrd="0" destOrd="0" presId="urn:microsoft.com/office/officeart/2018/2/layout/IconVerticalSolidList"/>
    <dgm:cxn modelId="{DE29A590-62FC-47AA-B692-CD520C9084AE}" type="presParOf" srcId="{86BC0124-E479-4436-B425-AD3130F5FA3C}" destId="{146E510D-1014-411C-B226-EBA80CCDF6AA}" srcOrd="1" destOrd="0" presId="urn:microsoft.com/office/officeart/2018/2/layout/IconVerticalSolidList"/>
    <dgm:cxn modelId="{E40F1188-15D7-4594-A1B2-67DA2C5E7C71}" type="presParOf" srcId="{86BC0124-E479-4436-B425-AD3130F5FA3C}" destId="{71C73BDD-5674-4FC5-99F1-5DB2C2FEEE3E}" srcOrd="2" destOrd="0" presId="urn:microsoft.com/office/officeart/2018/2/layout/IconVerticalSolidList"/>
    <dgm:cxn modelId="{C7BF33B4-569E-472D-A81A-5FFCB93B3025}" type="presParOf" srcId="{86BC0124-E479-4436-B425-AD3130F5FA3C}" destId="{6A9105DD-1A3C-4BCD-9069-F378A78ED236}" srcOrd="3" destOrd="0" presId="urn:microsoft.com/office/officeart/2018/2/layout/IconVerticalSolidList"/>
    <dgm:cxn modelId="{1537D4BF-BACC-49A0-A98C-27CA92EAC442}" type="presParOf" srcId="{50D5DD94-3EEF-47D7-B09C-127CB24FEEF1}" destId="{7461EDDD-80DC-44B9-A10C-FF6535507FD2}" srcOrd="5" destOrd="0" presId="urn:microsoft.com/office/officeart/2018/2/layout/IconVerticalSolidList"/>
    <dgm:cxn modelId="{A1273AB5-D480-40D9-B1BA-6B485D0EB081}" type="presParOf" srcId="{50D5DD94-3EEF-47D7-B09C-127CB24FEEF1}" destId="{9DC98A54-6652-4AD1-8D07-B932F057E7DB}" srcOrd="6" destOrd="0" presId="urn:microsoft.com/office/officeart/2018/2/layout/IconVerticalSolidList"/>
    <dgm:cxn modelId="{9F0132E2-9B17-423A-9C00-AE1F688EF92D}" type="presParOf" srcId="{9DC98A54-6652-4AD1-8D07-B932F057E7DB}" destId="{5C42794F-A0EF-4B86-9AC5-C2BD61B4E71D}" srcOrd="0" destOrd="0" presId="urn:microsoft.com/office/officeart/2018/2/layout/IconVerticalSolidList"/>
    <dgm:cxn modelId="{7B59F7B9-7B56-47FB-87C0-55D126CF7876}" type="presParOf" srcId="{9DC98A54-6652-4AD1-8D07-B932F057E7DB}" destId="{FE7AED17-3979-42B9-B5F1-4F1FBD65BBB7}" srcOrd="1" destOrd="0" presId="urn:microsoft.com/office/officeart/2018/2/layout/IconVerticalSolidList"/>
    <dgm:cxn modelId="{D2CFDA95-DE69-4B52-82F2-A7AD346596C8}" type="presParOf" srcId="{9DC98A54-6652-4AD1-8D07-B932F057E7DB}" destId="{9C0F2E34-2EDA-4BE2-B2F8-E22373C8C775}" srcOrd="2" destOrd="0" presId="urn:microsoft.com/office/officeart/2018/2/layout/IconVerticalSolidList"/>
    <dgm:cxn modelId="{C4318A63-744A-4135-980F-FECBF2888111}" type="presParOf" srcId="{9DC98A54-6652-4AD1-8D07-B932F057E7DB}" destId="{810D3FC5-8BC5-44F8-B0DE-F4171FD2A10E}" srcOrd="3" destOrd="0" presId="urn:microsoft.com/office/officeart/2018/2/layout/IconVerticalSolidList"/>
    <dgm:cxn modelId="{C253F855-302D-4F51-B189-19E3BACCC719}" type="presParOf" srcId="{50D5DD94-3EEF-47D7-B09C-127CB24FEEF1}" destId="{2F6FDBAA-D94C-43E5-A620-806D4D8A95BD}" srcOrd="7" destOrd="0" presId="urn:microsoft.com/office/officeart/2018/2/layout/IconVerticalSolidList"/>
    <dgm:cxn modelId="{721C14CE-D975-4968-BC45-2C063D8DCFE1}" type="presParOf" srcId="{50D5DD94-3EEF-47D7-B09C-127CB24FEEF1}" destId="{EFD5B98D-0C21-4034-897D-2E84426F2E85}" srcOrd="8" destOrd="0" presId="urn:microsoft.com/office/officeart/2018/2/layout/IconVerticalSolidList"/>
    <dgm:cxn modelId="{369784E5-BF38-4258-80F3-943E79C8E1A9}" type="presParOf" srcId="{EFD5B98D-0C21-4034-897D-2E84426F2E85}" destId="{15E41FCE-9AA5-47C8-98A1-180533435A3B}" srcOrd="0" destOrd="0" presId="urn:microsoft.com/office/officeart/2018/2/layout/IconVerticalSolidList"/>
    <dgm:cxn modelId="{D27664B9-6FDA-44DC-9D19-8C3D2E615F31}" type="presParOf" srcId="{EFD5B98D-0C21-4034-897D-2E84426F2E85}" destId="{8536985D-48F5-4917-A46E-3AD3E5F42FA4}" srcOrd="1" destOrd="0" presId="urn:microsoft.com/office/officeart/2018/2/layout/IconVerticalSolidList"/>
    <dgm:cxn modelId="{DCACE830-E9C7-4788-9F44-875FD30B08AE}" type="presParOf" srcId="{EFD5B98D-0C21-4034-897D-2E84426F2E85}" destId="{A5EBFA9A-15EC-4A60-BE89-18EAE2E5D0CD}" srcOrd="2" destOrd="0" presId="urn:microsoft.com/office/officeart/2018/2/layout/IconVerticalSolidList"/>
    <dgm:cxn modelId="{A18A5B26-03A0-4BEB-AAB4-0D329A9D9316}" type="presParOf" srcId="{EFD5B98D-0C21-4034-897D-2E84426F2E85}" destId="{6DA9433D-1DCF-4EF6-B9D5-B189EE36AC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D94A68-6C5D-49B5-AF4C-960E06F4FDE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273382B-8EA8-429B-84BF-A1FDBDD4A0B1}">
      <dgm:prSet/>
      <dgm:spPr/>
      <dgm:t>
        <a:bodyPr/>
        <a:lstStyle/>
        <a:p>
          <a:r>
            <a:rPr lang="pl-PL"/>
            <a:t>Uznanie autorstwa (CC BY)</a:t>
          </a:r>
          <a:endParaRPr lang="en-US"/>
        </a:p>
      </dgm:t>
    </dgm:pt>
    <dgm:pt modelId="{02238329-1948-458D-B436-6282CCC40DFE}" type="parTrans" cxnId="{5C25894F-52CD-471C-8BBF-B2B36CF9B66F}">
      <dgm:prSet/>
      <dgm:spPr/>
      <dgm:t>
        <a:bodyPr/>
        <a:lstStyle/>
        <a:p>
          <a:endParaRPr lang="en-US"/>
        </a:p>
      </dgm:t>
    </dgm:pt>
    <dgm:pt modelId="{0FDF57A2-267D-47D3-9F02-37DB1D36A7DF}" type="sibTrans" cxnId="{5C25894F-52CD-471C-8BBF-B2B36CF9B66F}">
      <dgm:prSet/>
      <dgm:spPr/>
      <dgm:t>
        <a:bodyPr/>
        <a:lstStyle/>
        <a:p>
          <a:endParaRPr lang="en-US"/>
        </a:p>
      </dgm:t>
    </dgm:pt>
    <dgm:pt modelId="{E2838A94-967A-47A9-A274-860573AC1D33}">
      <dgm:prSet/>
      <dgm:spPr/>
      <dgm:t>
        <a:bodyPr/>
        <a:lstStyle/>
        <a:p>
          <a:r>
            <a:rPr lang="pl-PL"/>
            <a:t>Uznanie autorstwa – Użycie niekomercyjne (CC BY-NC)</a:t>
          </a:r>
          <a:endParaRPr lang="en-US"/>
        </a:p>
      </dgm:t>
    </dgm:pt>
    <dgm:pt modelId="{1464ACB1-0F66-45F1-8897-7975B2BF9574}" type="parTrans" cxnId="{5BC5201F-BE44-4314-A3C0-0E0B069C6948}">
      <dgm:prSet/>
      <dgm:spPr/>
      <dgm:t>
        <a:bodyPr/>
        <a:lstStyle/>
        <a:p>
          <a:endParaRPr lang="en-US"/>
        </a:p>
      </dgm:t>
    </dgm:pt>
    <dgm:pt modelId="{D7E2DF4C-A28C-43E5-AA6B-1054CDA87B39}" type="sibTrans" cxnId="{5BC5201F-BE44-4314-A3C0-0E0B069C6948}">
      <dgm:prSet/>
      <dgm:spPr/>
      <dgm:t>
        <a:bodyPr/>
        <a:lstStyle/>
        <a:p>
          <a:endParaRPr lang="en-US"/>
        </a:p>
      </dgm:t>
    </dgm:pt>
    <dgm:pt modelId="{66165986-B2B8-49F7-B13A-4066210035D2}">
      <dgm:prSet/>
      <dgm:spPr/>
      <dgm:t>
        <a:bodyPr/>
        <a:lstStyle/>
        <a:p>
          <a:r>
            <a:rPr lang="pl-PL"/>
            <a:t>Uznanie autorstwa – Użycie niekomercyjne – Na tych samych warunkach (CC BY-NC-SA)</a:t>
          </a:r>
          <a:endParaRPr lang="en-US"/>
        </a:p>
      </dgm:t>
    </dgm:pt>
    <dgm:pt modelId="{FB9CD034-1256-4F95-A188-64014035B8F8}" type="parTrans" cxnId="{E283442E-5EEA-42FE-9423-F9BCCAEF0263}">
      <dgm:prSet/>
      <dgm:spPr/>
      <dgm:t>
        <a:bodyPr/>
        <a:lstStyle/>
        <a:p>
          <a:endParaRPr lang="en-US"/>
        </a:p>
      </dgm:t>
    </dgm:pt>
    <dgm:pt modelId="{22528EEB-2BE1-41AA-87F5-D2E7BB2E3B4D}" type="sibTrans" cxnId="{E283442E-5EEA-42FE-9423-F9BCCAEF0263}">
      <dgm:prSet/>
      <dgm:spPr/>
      <dgm:t>
        <a:bodyPr/>
        <a:lstStyle/>
        <a:p>
          <a:endParaRPr lang="en-US"/>
        </a:p>
      </dgm:t>
    </dgm:pt>
    <dgm:pt modelId="{D5D385C9-8FDC-435C-9BF0-0CA5DBF1F47A}">
      <dgm:prSet/>
      <dgm:spPr/>
      <dgm:t>
        <a:bodyPr/>
        <a:lstStyle/>
        <a:p>
          <a:r>
            <a:rPr lang="pl-PL"/>
            <a:t>Uznanie autorstwa – Użycie niekomercyjne – Bez utworów zależnych (CC BY-NC-ND)</a:t>
          </a:r>
          <a:endParaRPr lang="en-US"/>
        </a:p>
      </dgm:t>
    </dgm:pt>
    <dgm:pt modelId="{49A4E297-8ADA-4BB3-B2EC-6E737F5EED46}" type="parTrans" cxnId="{6148F9F7-8C48-4914-B9B5-70B2329021AC}">
      <dgm:prSet/>
      <dgm:spPr/>
      <dgm:t>
        <a:bodyPr/>
        <a:lstStyle/>
        <a:p>
          <a:endParaRPr lang="en-US"/>
        </a:p>
      </dgm:t>
    </dgm:pt>
    <dgm:pt modelId="{C76E989C-662D-4E9C-9A10-99F28B233245}" type="sibTrans" cxnId="{6148F9F7-8C48-4914-B9B5-70B2329021AC}">
      <dgm:prSet/>
      <dgm:spPr/>
      <dgm:t>
        <a:bodyPr/>
        <a:lstStyle/>
        <a:p>
          <a:endParaRPr lang="en-US"/>
        </a:p>
      </dgm:t>
    </dgm:pt>
    <dgm:pt modelId="{5CDE3543-62A5-4C07-AE71-34E59DEB2F6E}">
      <dgm:prSet/>
      <dgm:spPr/>
      <dgm:t>
        <a:bodyPr/>
        <a:lstStyle/>
        <a:p>
          <a:r>
            <a:rPr lang="pl-PL"/>
            <a:t>Uznanie autorstwa – Na tych samych warunkach (CC BY-SA – jest to licencja najbardziej zbliżona do GNU FDL)</a:t>
          </a:r>
          <a:endParaRPr lang="en-US"/>
        </a:p>
      </dgm:t>
    </dgm:pt>
    <dgm:pt modelId="{438917B5-9C57-4DFC-BF68-D50D15C54A72}" type="parTrans" cxnId="{4A5F860B-9745-4CDA-8100-29A8CA736638}">
      <dgm:prSet/>
      <dgm:spPr/>
      <dgm:t>
        <a:bodyPr/>
        <a:lstStyle/>
        <a:p>
          <a:endParaRPr lang="en-US"/>
        </a:p>
      </dgm:t>
    </dgm:pt>
    <dgm:pt modelId="{FA04D881-81C9-4956-94CE-4D3370864CDC}" type="sibTrans" cxnId="{4A5F860B-9745-4CDA-8100-29A8CA736638}">
      <dgm:prSet/>
      <dgm:spPr/>
      <dgm:t>
        <a:bodyPr/>
        <a:lstStyle/>
        <a:p>
          <a:endParaRPr lang="en-US"/>
        </a:p>
      </dgm:t>
    </dgm:pt>
    <dgm:pt modelId="{71A3E92B-6C67-4B03-86C2-FCD725341E3C}">
      <dgm:prSet/>
      <dgm:spPr/>
      <dgm:t>
        <a:bodyPr/>
        <a:lstStyle/>
        <a:p>
          <a:r>
            <a:rPr lang="pl-PL" dirty="0"/>
            <a:t>Uznanie autorstwa – Bez utworów zależnych (CC BY-ND)</a:t>
          </a:r>
          <a:endParaRPr lang="en-US" dirty="0"/>
        </a:p>
      </dgm:t>
    </dgm:pt>
    <dgm:pt modelId="{93E9E205-7E69-4432-96E4-9EFB731DC481}" type="parTrans" cxnId="{C549FCE4-63C4-4175-9954-387DE39603B7}">
      <dgm:prSet/>
      <dgm:spPr/>
      <dgm:t>
        <a:bodyPr/>
        <a:lstStyle/>
        <a:p>
          <a:endParaRPr lang="en-US"/>
        </a:p>
      </dgm:t>
    </dgm:pt>
    <dgm:pt modelId="{C622118E-D98A-4221-A3CC-180F0E92B65E}" type="sibTrans" cxnId="{C549FCE4-63C4-4175-9954-387DE39603B7}">
      <dgm:prSet/>
      <dgm:spPr/>
      <dgm:t>
        <a:bodyPr/>
        <a:lstStyle/>
        <a:p>
          <a:endParaRPr lang="en-US"/>
        </a:p>
      </dgm:t>
    </dgm:pt>
    <dgm:pt modelId="{D524F602-FCB7-48F2-A09B-8F2129EF2116}" type="pres">
      <dgm:prSet presAssocID="{67D94A68-6C5D-49B5-AF4C-960E06F4FDEC}" presName="linear" presStyleCnt="0">
        <dgm:presLayoutVars>
          <dgm:animLvl val="lvl"/>
          <dgm:resizeHandles val="exact"/>
        </dgm:presLayoutVars>
      </dgm:prSet>
      <dgm:spPr/>
    </dgm:pt>
    <dgm:pt modelId="{89F6EE7B-897E-4827-98DA-E86AC1EBFE08}" type="pres">
      <dgm:prSet presAssocID="{9273382B-8EA8-429B-84BF-A1FDBDD4A0B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CAC553F-9C7E-4C91-9BBE-B21516F6FAB0}" type="pres">
      <dgm:prSet presAssocID="{0FDF57A2-267D-47D3-9F02-37DB1D36A7DF}" presName="spacer" presStyleCnt="0"/>
      <dgm:spPr/>
    </dgm:pt>
    <dgm:pt modelId="{1330602A-64B7-4670-93A7-EA795AC4C73E}" type="pres">
      <dgm:prSet presAssocID="{E2838A94-967A-47A9-A274-860573AC1D3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55F35E0-012C-44A9-8BAC-028E1502AC83}" type="pres">
      <dgm:prSet presAssocID="{D7E2DF4C-A28C-43E5-AA6B-1054CDA87B39}" presName="spacer" presStyleCnt="0"/>
      <dgm:spPr/>
    </dgm:pt>
    <dgm:pt modelId="{AEDB79B1-23FD-4235-857C-4F0C4DA2D02B}" type="pres">
      <dgm:prSet presAssocID="{66165986-B2B8-49F7-B13A-4066210035D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B8DFE35-64C1-4540-982F-652618355647}" type="pres">
      <dgm:prSet presAssocID="{22528EEB-2BE1-41AA-87F5-D2E7BB2E3B4D}" presName="spacer" presStyleCnt="0"/>
      <dgm:spPr/>
    </dgm:pt>
    <dgm:pt modelId="{3849A706-3DC3-4DAA-9283-50C7AFF456A4}" type="pres">
      <dgm:prSet presAssocID="{D5D385C9-8FDC-435C-9BF0-0CA5DBF1F47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4A22A2C-C14D-46E2-9E9A-EE37F2E5AC98}" type="pres">
      <dgm:prSet presAssocID="{C76E989C-662D-4E9C-9A10-99F28B233245}" presName="spacer" presStyleCnt="0"/>
      <dgm:spPr/>
    </dgm:pt>
    <dgm:pt modelId="{360C965F-A85C-4FA0-988C-C94811A1E4EB}" type="pres">
      <dgm:prSet presAssocID="{5CDE3543-62A5-4C07-AE71-34E59DEB2F6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3F6B8B8-CCD9-4881-85EB-B890AA0130F0}" type="pres">
      <dgm:prSet presAssocID="{FA04D881-81C9-4956-94CE-4D3370864CDC}" presName="spacer" presStyleCnt="0"/>
      <dgm:spPr/>
    </dgm:pt>
    <dgm:pt modelId="{08AFF586-8A70-4C19-B6C0-09703E1922E0}" type="pres">
      <dgm:prSet presAssocID="{71A3E92B-6C67-4B03-86C2-FCD725341E3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A5F860B-9745-4CDA-8100-29A8CA736638}" srcId="{67D94A68-6C5D-49B5-AF4C-960E06F4FDEC}" destId="{5CDE3543-62A5-4C07-AE71-34E59DEB2F6E}" srcOrd="4" destOrd="0" parTransId="{438917B5-9C57-4DFC-BF68-D50D15C54A72}" sibTransId="{FA04D881-81C9-4956-94CE-4D3370864CDC}"/>
    <dgm:cxn modelId="{CFB62D14-43C1-460C-83CD-046C8B301102}" type="presOf" srcId="{66165986-B2B8-49F7-B13A-4066210035D2}" destId="{AEDB79B1-23FD-4235-857C-4F0C4DA2D02B}" srcOrd="0" destOrd="0" presId="urn:microsoft.com/office/officeart/2005/8/layout/vList2"/>
    <dgm:cxn modelId="{5BC5201F-BE44-4314-A3C0-0E0B069C6948}" srcId="{67D94A68-6C5D-49B5-AF4C-960E06F4FDEC}" destId="{E2838A94-967A-47A9-A274-860573AC1D33}" srcOrd="1" destOrd="0" parTransId="{1464ACB1-0F66-45F1-8897-7975B2BF9574}" sibTransId="{D7E2DF4C-A28C-43E5-AA6B-1054CDA87B39}"/>
    <dgm:cxn modelId="{E283442E-5EEA-42FE-9423-F9BCCAEF0263}" srcId="{67D94A68-6C5D-49B5-AF4C-960E06F4FDEC}" destId="{66165986-B2B8-49F7-B13A-4066210035D2}" srcOrd="2" destOrd="0" parTransId="{FB9CD034-1256-4F95-A188-64014035B8F8}" sibTransId="{22528EEB-2BE1-41AA-87F5-D2E7BB2E3B4D}"/>
    <dgm:cxn modelId="{70F84835-BB93-4A6A-8855-48E151CE52F3}" type="presOf" srcId="{5CDE3543-62A5-4C07-AE71-34E59DEB2F6E}" destId="{360C965F-A85C-4FA0-988C-C94811A1E4EB}" srcOrd="0" destOrd="0" presId="urn:microsoft.com/office/officeart/2005/8/layout/vList2"/>
    <dgm:cxn modelId="{E7E4A34B-E35C-4852-A7A6-029F163B9044}" type="presOf" srcId="{E2838A94-967A-47A9-A274-860573AC1D33}" destId="{1330602A-64B7-4670-93A7-EA795AC4C73E}" srcOrd="0" destOrd="0" presId="urn:microsoft.com/office/officeart/2005/8/layout/vList2"/>
    <dgm:cxn modelId="{6826264E-790F-4978-A218-03A3092465D2}" type="presOf" srcId="{D5D385C9-8FDC-435C-9BF0-0CA5DBF1F47A}" destId="{3849A706-3DC3-4DAA-9283-50C7AFF456A4}" srcOrd="0" destOrd="0" presId="urn:microsoft.com/office/officeart/2005/8/layout/vList2"/>
    <dgm:cxn modelId="{5C25894F-52CD-471C-8BBF-B2B36CF9B66F}" srcId="{67D94A68-6C5D-49B5-AF4C-960E06F4FDEC}" destId="{9273382B-8EA8-429B-84BF-A1FDBDD4A0B1}" srcOrd="0" destOrd="0" parTransId="{02238329-1948-458D-B436-6282CCC40DFE}" sibTransId="{0FDF57A2-267D-47D3-9F02-37DB1D36A7DF}"/>
    <dgm:cxn modelId="{9CE10772-B615-47F6-B9CE-D4552FE3EE7C}" type="presOf" srcId="{67D94A68-6C5D-49B5-AF4C-960E06F4FDEC}" destId="{D524F602-FCB7-48F2-A09B-8F2129EF2116}" srcOrd="0" destOrd="0" presId="urn:microsoft.com/office/officeart/2005/8/layout/vList2"/>
    <dgm:cxn modelId="{B633D0D0-FE12-4DA7-A8BD-72008500BE8C}" type="presOf" srcId="{9273382B-8EA8-429B-84BF-A1FDBDD4A0B1}" destId="{89F6EE7B-897E-4827-98DA-E86AC1EBFE08}" srcOrd="0" destOrd="0" presId="urn:microsoft.com/office/officeart/2005/8/layout/vList2"/>
    <dgm:cxn modelId="{083636D5-8DC3-4B81-87E1-5C92334CA0AC}" type="presOf" srcId="{71A3E92B-6C67-4B03-86C2-FCD725341E3C}" destId="{08AFF586-8A70-4C19-B6C0-09703E1922E0}" srcOrd="0" destOrd="0" presId="urn:microsoft.com/office/officeart/2005/8/layout/vList2"/>
    <dgm:cxn modelId="{C549FCE4-63C4-4175-9954-387DE39603B7}" srcId="{67D94A68-6C5D-49B5-AF4C-960E06F4FDEC}" destId="{71A3E92B-6C67-4B03-86C2-FCD725341E3C}" srcOrd="5" destOrd="0" parTransId="{93E9E205-7E69-4432-96E4-9EFB731DC481}" sibTransId="{C622118E-D98A-4221-A3CC-180F0E92B65E}"/>
    <dgm:cxn modelId="{6148F9F7-8C48-4914-B9B5-70B2329021AC}" srcId="{67D94A68-6C5D-49B5-AF4C-960E06F4FDEC}" destId="{D5D385C9-8FDC-435C-9BF0-0CA5DBF1F47A}" srcOrd="3" destOrd="0" parTransId="{49A4E297-8ADA-4BB3-B2EC-6E737F5EED46}" sibTransId="{C76E989C-662D-4E9C-9A10-99F28B233245}"/>
    <dgm:cxn modelId="{41BAB553-8D29-46A9-A32B-EF5E51A28B14}" type="presParOf" srcId="{D524F602-FCB7-48F2-A09B-8F2129EF2116}" destId="{89F6EE7B-897E-4827-98DA-E86AC1EBFE08}" srcOrd="0" destOrd="0" presId="urn:microsoft.com/office/officeart/2005/8/layout/vList2"/>
    <dgm:cxn modelId="{612BB7B9-43B9-470E-B845-2B447DAC85F8}" type="presParOf" srcId="{D524F602-FCB7-48F2-A09B-8F2129EF2116}" destId="{DCAC553F-9C7E-4C91-9BBE-B21516F6FAB0}" srcOrd="1" destOrd="0" presId="urn:microsoft.com/office/officeart/2005/8/layout/vList2"/>
    <dgm:cxn modelId="{CC124658-8D3B-4F28-B6AD-3ADDFF160D76}" type="presParOf" srcId="{D524F602-FCB7-48F2-A09B-8F2129EF2116}" destId="{1330602A-64B7-4670-93A7-EA795AC4C73E}" srcOrd="2" destOrd="0" presId="urn:microsoft.com/office/officeart/2005/8/layout/vList2"/>
    <dgm:cxn modelId="{7F35853D-FCA3-4B0E-A7EB-DCAF6A53DD81}" type="presParOf" srcId="{D524F602-FCB7-48F2-A09B-8F2129EF2116}" destId="{055F35E0-012C-44A9-8BAC-028E1502AC83}" srcOrd="3" destOrd="0" presId="urn:microsoft.com/office/officeart/2005/8/layout/vList2"/>
    <dgm:cxn modelId="{F4774D58-CDCB-497B-8C68-A907164B88E4}" type="presParOf" srcId="{D524F602-FCB7-48F2-A09B-8F2129EF2116}" destId="{AEDB79B1-23FD-4235-857C-4F0C4DA2D02B}" srcOrd="4" destOrd="0" presId="urn:microsoft.com/office/officeart/2005/8/layout/vList2"/>
    <dgm:cxn modelId="{300E9D8E-C5F4-4C37-93D4-EE9F74F8D503}" type="presParOf" srcId="{D524F602-FCB7-48F2-A09B-8F2129EF2116}" destId="{7B8DFE35-64C1-4540-982F-652618355647}" srcOrd="5" destOrd="0" presId="urn:microsoft.com/office/officeart/2005/8/layout/vList2"/>
    <dgm:cxn modelId="{7827F373-9FF3-4305-A695-3A4E92728539}" type="presParOf" srcId="{D524F602-FCB7-48F2-A09B-8F2129EF2116}" destId="{3849A706-3DC3-4DAA-9283-50C7AFF456A4}" srcOrd="6" destOrd="0" presId="urn:microsoft.com/office/officeart/2005/8/layout/vList2"/>
    <dgm:cxn modelId="{7F4262AF-B2EE-4C7A-800A-FA0763C99CD2}" type="presParOf" srcId="{D524F602-FCB7-48F2-A09B-8F2129EF2116}" destId="{C4A22A2C-C14D-46E2-9E9A-EE37F2E5AC98}" srcOrd="7" destOrd="0" presId="urn:microsoft.com/office/officeart/2005/8/layout/vList2"/>
    <dgm:cxn modelId="{E342187A-EF57-4AF4-877D-BBC55BCB7537}" type="presParOf" srcId="{D524F602-FCB7-48F2-A09B-8F2129EF2116}" destId="{360C965F-A85C-4FA0-988C-C94811A1E4EB}" srcOrd="8" destOrd="0" presId="urn:microsoft.com/office/officeart/2005/8/layout/vList2"/>
    <dgm:cxn modelId="{6F7F2E83-AA47-4B12-B082-74589DD3F494}" type="presParOf" srcId="{D524F602-FCB7-48F2-A09B-8F2129EF2116}" destId="{83F6B8B8-CCD9-4881-85EB-B890AA0130F0}" srcOrd="9" destOrd="0" presId="urn:microsoft.com/office/officeart/2005/8/layout/vList2"/>
    <dgm:cxn modelId="{5D58F791-2E0E-4E34-9478-C07A6FBFF9AB}" type="presParOf" srcId="{D524F602-FCB7-48F2-A09B-8F2129EF2116}" destId="{08AFF586-8A70-4C19-B6C0-09703E1922E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85948-D99C-4E3A-9256-B9050C9766BC}">
      <dsp:nvSpPr>
        <dsp:cNvPr id="0" name=""/>
        <dsp:cNvSpPr/>
      </dsp:nvSpPr>
      <dsp:spPr>
        <a:xfrm>
          <a:off x="616949" y="256422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FF285-5173-430A-B8D2-F9C5D1D18A9E}">
      <dsp:nvSpPr>
        <dsp:cNvPr id="0" name=""/>
        <dsp:cNvSpPr/>
      </dsp:nvSpPr>
      <dsp:spPr>
        <a:xfrm>
          <a:off x="1004512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78AFA-320E-4CC3-B0B2-577DFAB9434C}">
      <dsp:nvSpPr>
        <dsp:cNvPr id="0" name=""/>
        <dsp:cNvSpPr/>
      </dsp:nvSpPr>
      <dsp:spPr>
        <a:xfrm>
          <a:off x="35606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900" kern="1200" dirty="0"/>
            <a:t>Rezultat pracy człowieka</a:t>
          </a:r>
          <a:endParaRPr lang="en-US" sz="1900" kern="1200" dirty="0"/>
        </a:p>
      </dsp:txBody>
      <dsp:txXfrm>
        <a:off x="35606" y="2641422"/>
        <a:ext cx="2981250" cy="720000"/>
      </dsp:txXfrm>
    </dsp:sp>
    <dsp:sp modelId="{7CC24821-4A93-47BE-B467-7BAC3416AD94}">
      <dsp:nvSpPr>
        <dsp:cNvPr id="0" name=""/>
        <dsp:cNvSpPr/>
      </dsp:nvSpPr>
      <dsp:spPr>
        <a:xfrm>
          <a:off x="4119918" y="256422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B5EB4-FFE7-49B6-9AC3-CFF3E703F775}">
      <dsp:nvSpPr>
        <dsp:cNvPr id="0" name=""/>
        <dsp:cNvSpPr/>
      </dsp:nvSpPr>
      <dsp:spPr>
        <a:xfrm>
          <a:off x="4507481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5F298-959D-4AE6-861A-8951090A3171}">
      <dsp:nvSpPr>
        <dsp:cNvPr id="0" name=""/>
        <dsp:cNvSpPr/>
      </dsp:nvSpPr>
      <dsp:spPr>
        <a:xfrm>
          <a:off x="3538574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900" kern="1200" dirty="0"/>
            <a:t>Przejaw działalności twórczej</a:t>
          </a:r>
          <a:endParaRPr lang="en-US" sz="1900" kern="1200" dirty="0"/>
        </a:p>
      </dsp:txBody>
      <dsp:txXfrm>
        <a:off x="3538574" y="2641422"/>
        <a:ext cx="2981250" cy="720000"/>
      </dsp:txXfrm>
    </dsp:sp>
    <dsp:sp modelId="{0B2F9B25-1EFA-49E1-93EB-F7932D0894E5}">
      <dsp:nvSpPr>
        <dsp:cNvPr id="0" name=""/>
        <dsp:cNvSpPr/>
      </dsp:nvSpPr>
      <dsp:spPr>
        <a:xfrm>
          <a:off x="7622887" y="256422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6E685-7876-4437-9F6A-7CDD2460ABE7}">
      <dsp:nvSpPr>
        <dsp:cNvPr id="0" name=""/>
        <dsp:cNvSpPr/>
      </dsp:nvSpPr>
      <dsp:spPr>
        <a:xfrm>
          <a:off x="8010450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5EAE7-CC4A-47CB-98DA-91FD2DF847F6}">
      <dsp:nvSpPr>
        <dsp:cNvPr id="0" name=""/>
        <dsp:cNvSpPr/>
      </dsp:nvSpPr>
      <dsp:spPr>
        <a:xfrm>
          <a:off x="7041543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900" kern="1200" dirty="0"/>
            <a:t>Ma indywidualny charakter</a:t>
          </a:r>
          <a:endParaRPr lang="en-US" sz="1900" kern="1200" dirty="0"/>
        </a:p>
      </dsp:txBody>
      <dsp:txXfrm>
        <a:off x="7041543" y="2641422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8E77A-6A4A-494F-A962-42EF63ECBE38}">
      <dsp:nvSpPr>
        <dsp:cNvPr id="0" name=""/>
        <dsp:cNvSpPr/>
      </dsp:nvSpPr>
      <dsp:spPr>
        <a:xfrm>
          <a:off x="1519199" y="24183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8897B-6040-478B-B49E-B4630C8CF292}">
      <dsp:nvSpPr>
        <dsp:cNvPr id="0" name=""/>
        <dsp:cNvSpPr/>
      </dsp:nvSpPr>
      <dsp:spPr>
        <a:xfrm>
          <a:off x="331199" y="26560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Umowa o przeniesieniu praw majątkowych</a:t>
          </a:r>
          <a:endParaRPr lang="en-US" sz="2700" kern="1200"/>
        </a:p>
      </dsp:txBody>
      <dsp:txXfrm>
        <a:off x="331199" y="2656011"/>
        <a:ext cx="4320000" cy="720000"/>
      </dsp:txXfrm>
    </dsp:sp>
    <dsp:sp modelId="{7E9B29BC-20EE-491C-8AEA-73971C67C588}">
      <dsp:nvSpPr>
        <dsp:cNvPr id="0" name=""/>
        <dsp:cNvSpPr/>
      </dsp:nvSpPr>
      <dsp:spPr>
        <a:xfrm>
          <a:off x="6595199" y="24183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8D871-1157-4A2D-A9AE-FA83C6426F5C}">
      <dsp:nvSpPr>
        <dsp:cNvPr id="0" name=""/>
        <dsp:cNvSpPr/>
      </dsp:nvSpPr>
      <dsp:spPr>
        <a:xfrm>
          <a:off x="5407199" y="26560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Umowa o korzystaniu z utworu (</a:t>
          </a:r>
          <a:r>
            <a:rPr lang="pl-PL" sz="2700" b="1" kern="1200" dirty="0">
              <a:solidFill>
                <a:schemeClr val="accent6"/>
              </a:solidFill>
            </a:rPr>
            <a:t>licencja</a:t>
          </a:r>
          <a:r>
            <a:rPr lang="pl-PL" sz="2700" kern="1200" dirty="0"/>
            <a:t>)</a:t>
          </a:r>
          <a:endParaRPr lang="en-US" sz="2700" kern="1200" dirty="0"/>
        </a:p>
      </dsp:txBody>
      <dsp:txXfrm>
        <a:off x="5407199" y="2656011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D723B-B6F6-4504-BEAC-13D09E1FE18F}">
      <dsp:nvSpPr>
        <dsp:cNvPr id="0" name=""/>
        <dsp:cNvSpPr/>
      </dsp:nvSpPr>
      <dsp:spPr>
        <a:xfrm>
          <a:off x="0" y="441"/>
          <a:ext cx="10058399" cy="1033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9B1685-0F71-42D1-BFBE-2C18855FD5BA}">
      <dsp:nvSpPr>
        <dsp:cNvPr id="0" name=""/>
        <dsp:cNvSpPr/>
      </dsp:nvSpPr>
      <dsp:spPr>
        <a:xfrm>
          <a:off x="312608" y="232960"/>
          <a:ext cx="568379" cy="5683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E88A0-F625-47E6-8305-8BB98DF9DCF0}">
      <dsp:nvSpPr>
        <dsp:cNvPr id="0" name=""/>
        <dsp:cNvSpPr/>
      </dsp:nvSpPr>
      <dsp:spPr>
        <a:xfrm>
          <a:off x="1193597" y="441"/>
          <a:ext cx="8864802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Prawa autorskie majątkowe pozostają przy </a:t>
          </a:r>
          <a:r>
            <a:rPr lang="pl-PL" sz="2500" b="1" kern="1200" dirty="0">
              <a:solidFill>
                <a:schemeClr val="accent6"/>
              </a:solidFill>
            </a:rPr>
            <a:t>twórcy</a:t>
          </a:r>
          <a:r>
            <a:rPr lang="pl-PL" sz="2500" kern="1200" dirty="0"/>
            <a:t>.</a:t>
          </a:r>
          <a:endParaRPr lang="en-US" sz="2500" kern="1200" dirty="0"/>
        </a:p>
      </dsp:txBody>
      <dsp:txXfrm>
        <a:off x="1193597" y="441"/>
        <a:ext cx="8864802" cy="1033417"/>
      </dsp:txXfrm>
    </dsp:sp>
    <dsp:sp modelId="{6919AA66-8828-4D36-A85C-3A0BEE87E431}">
      <dsp:nvSpPr>
        <dsp:cNvPr id="0" name=""/>
        <dsp:cNvSpPr/>
      </dsp:nvSpPr>
      <dsp:spPr>
        <a:xfrm>
          <a:off x="0" y="1292213"/>
          <a:ext cx="10058399" cy="1033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8B5B3-2F84-480F-AF90-928D08E8CFF1}">
      <dsp:nvSpPr>
        <dsp:cNvPr id="0" name=""/>
        <dsp:cNvSpPr/>
      </dsp:nvSpPr>
      <dsp:spPr>
        <a:xfrm>
          <a:off x="312608" y="1524732"/>
          <a:ext cx="568379" cy="5683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9DE06-F3F2-4F96-82F4-B038B83D1F49}">
      <dsp:nvSpPr>
        <dsp:cNvPr id="0" name=""/>
        <dsp:cNvSpPr/>
      </dsp:nvSpPr>
      <dsp:spPr>
        <a:xfrm>
          <a:off x="1193597" y="1292213"/>
          <a:ext cx="8864802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Licencjonobiorca korzysta z utworu w zakresie przewidzianym w licencji.</a:t>
          </a:r>
          <a:endParaRPr lang="en-US" sz="2500" kern="1200"/>
        </a:p>
      </dsp:txBody>
      <dsp:txXfrm>
        <a:off x="1193597" y="1292213"/>
        <a:ext cx="8864802" cy="1033417"/>
      </dsp:txXfrm>
    </dsp:sp>
    <dsp:sp modelId="{7055217A-FF3E-4D53-A5BB-05F300D7CA8A}">
      <dsp:nvSpPr>
        <dsp:cNvPr id="0" name=""/>
        <dsp:cNvSpPr/>
      </dsp:nvSpPr>
      <dsp:spPr>
        <a:xfrm>
          <a:off x="0" y="2583985"/>
          <a:ext cx="10058399" cy="10334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4DE33-5D44-4D9E-9301-E2F61B46ED6E}">
      <dsp:nvSpPr>
        <dsp:cNvPr id="0" name=""/>
        <dsp:cNvSpPr/>
      </dsp:nvSpPr>
      <dsp:spPr>
        <a:xfrm>
          <a:off x="312608" y="2816504"/>
          <a:ext cx="568379" cy="5683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2A648-1A8B-42D1-9C95-86B22DEBB5B2}">
      <dsp:nvSpPr>
        <dsp:cNvPr id="0" name=""/>
        <dsp:cNvSpPr/>
      </dsp:nvSpPr>
      <dsp:spPr>
        <a:xfrm>
          <a:off x="1193597" y="2583985"/>
          <a:ext cx="8864802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Licencja może być wyłączna lub nie.</a:t>
          </a:r>
          <a:endParaRPr lang="en-US" sz="2500" kern="1200" dirty="0"/>
        </a:p>
      </dsp:txBody>
      <dsp:txXfrm>
        <a:off x="1193597" y="2583985"/>
        <a:ext cx="8864802" cy="10334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51148-425D-4AAA-A05E-CB355C597528}">
      <dsp:nvSpPr>
        <dsp:cNvPr id="0" name=""/>
        <dsp:cNvSpPr/>
      </dsp:nvSpPr>
      <dsp:spPr>
        <a:xfrm>
          <a:off x="0" y="587899"/>
          <a:ext cx="10058399" cy="10853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911A2-D682-415F-A9A5-F538B9D85468}">
      <dsp:nvSpPr>
        <dsp:cNvPr id="0" name=""/>
        <dsp:cNvSpPr/>
      </dsp:nvSpPr>
      <dsp:spPr>
        <a:xfrm>
          <a:off x="328319" y="832104"/>
          <a:ext cx="596944" cy="5969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DB8D4-43B0-43B0-B46E-5F10C8C93ABD}">
      <dsp:nvSpPr>
        <dsp:cNvPr id="0" name=""/>
        <dsp:cNvSpPr/>
      </dsp:nvSpPr>
      <dsp:spPr>
        <a:xfrm>
          <a:off x="1253583" y="587899"/>
          <a:ext cx="8804816" cy="1085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67" tIns="114867" rIns="114867" bIns="1148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Powstałe w ramach wykonywania obowiązków wynikających ze stosunku pracy.</a:t>
          </a:r>
          <a:endParaRPr lang="en-US" sz="2500" kern="1200"/>
        </a:p>
      </dsp:txBody>
      <dsp:txXfrm>
        <a:off x="1253583" y="587899"/>
        <a:ext cx="8804816" cy="1085353"/>
      </dsp:txXfrm>
    </dsp:sp>
    <dsp:sp modelId="{807C55A6-81BC-4DB4-BFEF-AEDA4D78A4B1}">
      <dsp:nvSpPr>
        <dsp:cNvPr id="0" name=""/>
        <dsp:cNvSpPr/>
      </dsp:nvSpPr>
      <dsp:spPr>
        <a:xfrm>
          <a:off x="0" y="1944591"/>
          <a:ext cx="10058399" cy="10853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80D33-235A-43FB-83F7-ACCC5583B967}">
      <dsp:nvSpPr>
        <dsp:cNvPr id="0" name=""/>
        <dsp:cNvSpPr/>
      </dsp:nvSpPr>
      <dsp:spPr>
        <a:xfrm>
          <a:off x="328319" y="2188796"/>
          <a:ext cx="596944" cy="5969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69AFE-4653-4925-97A3-E03F6353D069}">
      <dsp:nvSpPr>
        <dsp:cNvPr id="0" name=""/>
        <dsp:cNvSpPr/>
      </dsp:nvSpPr>
      <dsp:spPr>
        <a:xfrm>
          <a:off x="1253583" y="1944591"/>
          <a:ext cx="8804816" cy="1085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67" tIns="114867" rIns="114867" bIns="1148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Autorskie prawa majątkowe posiada </a:t>
          </a:r>
          <a:r>
            <a:rPr lang="pl-PL" sz="2500" b="1" kern="1200" dirty="0">
              <a:solidFill>
                <a:schemeClr val="accent2"/>
              </a:solidFill>
            </a:rPr>
            <a:t>pracodawca</a:t>
          </a:r>
          <a:r>
            <a:rPr lang="pl-PL" sz="2500" kern="1200" dirty="0"/>
            <a:t>.</a:t>
          </a:r>
          <a:endParaRPr lang="en-US" sz="2500" kern="1200" dirty="0"/>
        </a:p>
      </dsp:txBody>
      <dsp:txXfrm>
        <a:off x="1253583" y="1944591"/>
        <a:ext cx="8804816" cy="10853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8E0B1-7BA3-47A9-817C-782890B9970B}">
      <dsp:nvSpPr>
        <dsp:cNvPr id="0" name=""/>
        <dsp:cNvSpPr/>
      </dsp:nvSpPr>
      <dsp:spPr>
        <a:xfrm>
          <a:off x="0" y="441"/>
          <a:ext cx="10058399" cy="1033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B46F4-269D-49C4-AD2D-1E0C491C0E5C}">
      <dsp:nvSpPr>
        <dsp:cNvPr id="0" name=""/>
        <dsp:cNvSpPr/>
      </dsp:nvSpPr>
      <dsp:spPr>
        <a:xfrm>
          <a:off x="312608" y="232960"/>
          <a:ext cx="568379" cy="5683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0C048-A02F-4BF6-997A-9A98D65E9700}">
      <dsp:nvSpPr>
        <dsp:cNvPr id="0" name=""/>
        <dsp:cNvSpPr/>
      </dsp:nvSpPr>
      <dsp:spPr>
        <a:xfrm>
          <a:off x="1193597" y="441"/>
          <a:ext cx="8864802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 dirty="0"/>
            <a:t>Licencja na oprogramowanie </a:t>
          </a:r>
          <a:r>
            <a:rPr lang="pl-PL" sz="1500" kern="1200" dirty="0"/>
            <a:t>to umowa na korzystanie z utworu jakim jest aplikacja komputerowa, zawierana pomiędzy podmiotem, któremu przysługują majątkowe prawa autorskie do utworu, a osobą, która zamierza z danej aplikacji korzystać.</a:t>
          </a:r>
          <a:endParaRPr lang="en-US" sz="1500" kern="1200" dirty="0"/>
        </a:p>
      </dsp:txBody>
      <dsp:txXfrm>
        <a:off x="1193597" y="441"/>
        <a:ext cx="8864802" cy="1033417"/>
      </dsp:txXfrm>
    </dsp:sp>
    <dsp:sp modelId="{902F6CE9-BB3B-4397-ADC4-55A9F8A91D19}">
      <dsp:nvSpPr>
        <dsp:cNvPr id="0" name=""/>
        <dsp:cNvSpPr/>
      </dsp:nvSpPr>
      <dsp:spPr>
        <a:xfrm>
          <a:off x="0" y="1292213"/>
          <a:ext cx="10058399" cy="1033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C5273-A32D-44C4-9E0E-A502433F55FA}">
      <dsp:nvSpPr>
        <dsp:cNvPr id="0" name=""/>
        <dsp:cNvSpPr/>
      </dsp:nvSpPr>
      <dsp:spPr>
        <a:xfrm>
          <a:off x="312608" y="1524732"/>
          <a:ext cx="568379" cy="5683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FF117-E1FA-433A-AB31-411EE0E84182}">
      <dsp:nvSpPr>
        <dsp:cNvPr id="0" name=""/>
        <dsp:cNvSpPr/>
      </dsp:nvSpPr>
      <dsp:spPr>
        <a:xfrm>
          <a:off x="1193597" y="1292213"/>
          <a:ext cx="8864802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Umowa taka powinna określać przede wszystkim pola eksploatacji (formy wykorzystania utworu), czyli warunki na jakich licencjobiorca jest uprawniony do korzystania z programu. </a:t>
          </a:r>
          <a:endParaRPr lang="en-US" sz="1500" kern="1200" dirty="0"/>
        </a:p>
      </dsp:txBody>
      <dsp:txXfrm>
        <a:off x="1193597" y="1292213"/>
        <a:ext cx="8864802" cy="1033417"/>
      </dsp:txXfrm>
    </dsp:sp>
    <dsp:sp modelId="{0411D64D-9EBA-48F6-83C7-877D905E48B9}">
      <dsp:nvSpPr>
        <dsp:cNvPr id="0" name=""/>
        <dsp:cNvSpPr/>
      </dsp:nvSpPr>
      <dsp:spPr>
        <a:xfrm>
          <a:off x="0" y="2583985"/>
          <a:ext cx="10058399" cy="10334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CBFAE-1C7B-4FAF-AB7C-C1E01FE8DFC2}">
      <dsp:nvSpPr>
        <dsp:cNvPr id="0" name=""/>
        <dsp:cNvSpPr/>
      </dsp:nvSpPr>
      <dsp:spPr>
        <a:xfrm>
          <a:off x="312608" y="2816504"/>
          <a:ext cx="568379" cy="5683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F503B-1168-4FAD-9EB6-59395291BB02}">
      <dsp:nvSpPr>
        <dsp:cNvPr id="0" name=""/>
        <dsp:cNvSpPr/>
      </dsp:nvSpPr>
      <dsp:spPr>
        <a:xfrm>
          <a:off x="1193597" y="2583985"/>
          <a:ext cx="8864802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Ustawa o prawie autorskim i prawach pokrewnych jako podstawowe elementy określające pola eksploatacji wskazuje zakres, miejsce i czas korzystania z utworu, przy czym jest to wyliczenie przykładowe i strony umowy mogą dowolnie kształtować charakter licencji (biorąc jednak pod uwagę treść przepisów ustawowych, których strony nie mogą modyfikować).”</a:t>
          </a:r>
          <a:endParaRPr lang="en-US" sz="1500" kern="1200"/>
        </a:p>
      </dsp:txBody>
      <dsp:txXfrm>
        <a:off x="1193597" y="2583985"/>
        <a:ext cx="8864802" cy="10334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B9CC2-40E5-4549-8619-12F5D3FDF973}">
      <dsp:nvSpPr>
        <dsp:cNvPr id="0" name=""/>
        <dsp:cNvSpPr/>
      </dsp:nvSpPr>
      <dsp:spPr>
        <a:xfrm>
          <a:off x="0" y="441"/>
          <a:ext cx="10058399" cy="1033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D9A4D-A38F-4BA8-94E2-70EF80FF1103}">
      <dsp:nvSpPr>
        <dsp:cNvPr id="0" name=""/>
        <dsp:cNvSpPr/>
      </dsp:nvSpPr>
      <dsp:spPr>
        <a:xfrm>
          <a:off x="312608" y="232960"/>
          <a:ext cx="568379" cy="5683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7927A-89FA-4E84-A77B-42ABC5E987ED}">
      <dsp:nvSpPr>
        <dsp:cNvPr id="0" name=""/>
        <dsp:cNvSpPr/>
      </dsp:nvSpPr>
      <dsp:spPr>
        <a:xfrm>
          <a:off x="1193597" y="441"/>
          <a:ext cx="8864802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b="1" kern="1200" dirty="0"/>
            <a:t>Niewyłączne</a:t>
          </a:r>
          <a:r>
            <a:rPr lang="pl-PL" sz="2000" kern="1200" dirty="0"/>
            <a:t> - udzielający licencji może zezwolić na korzystanie z utworu wielu osobom równocześnie, które nie muszą mieć formy pisemnej</a:t>
          </a:r>
          <a:endParaRPr lang="en-US" sz="2000" kern="1200" dirty="0"/>
        </a:p>
      </dsp:txBody>
      <dsp:txXfrm>
        <a:off x="1193597" y="441"/>
        <a:ext cx="8864802" cy="1033417"/>
      </dsp:txXfrm>
    </dsp:sp>
    <dsp:sp modelId="{3E0FB012-432D-4ABE-B45F-52CE2F16A3F6}">
      <dsp:nvSpPr>
        <dsp:cNvPr id="0" name=""/>
        <dsp:cNvSpPr/>
      </dsp:nvSpPr>
      <dsp:spPr>
        <a:xfrm>
          <a:off x="0" y="1292213"/>
          <a:ext cx="10058399" cy="1033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7C563-94F8-4DDA-8677-234292413FF7}">
      <dsp:nvSpPr>
        <dsp:cNvPr id="0" name=""/>
        <dsp:cNvSpPr/>
      </dsp:nvSpPr>
      <dsp:spPr>
        <a:xfrm>
          <a:off x="312608" y="1524732"/>
          <a:ext cx="568379" cy="5683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3D420-6E21-4C80-80DB-BCB3125EC40B}">
      <dsp:nvSpPr>
        <dsp:cNvPr id="0" name=""/>
        <dsp:cNvSpPr/>
      </dsp:nvSpPr>
      <dsp:spPr>
        <a:xfrm>
          <a:off x="1193597" y="1292213"/>
          <a:ext cx="8864802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b="1" kern="1200" dirty="0"/>
            <a:t>Wyłączne</a:t>
          </a:r>
          <a:r>
            <a:rPr lang="pl-PL" sz="2000" kern="1200" dirty="0"/>
            <a:t> - rzadkość w przypadku aplikacji komputerowych, spotykane głównie w przypadku znacznych kontraktów np. na wykonanie systemów bankowych itp.</a:t>
          </a:r>
          <a:endParaRPr lang="en-US" sz="2000" kern="1200" dirty="0"/>
        </a:p>
      </dsp:txBody>
      <dsp:txXfrm>
        <a:off x="1193597" y="1292213"/>
        <a:ext cx="8864802" cy="1033417"/>
      </dsp:txXfrm>
    </dsp:sp>
    <dsp:sp modelId="{ED999A84-87E6-455A-9442-356479DA2464}">
      <dsp:nvSpPr>
        <dsp:cNvPr id="0" name=""/>
        <dsp:cNvSpPr/>
      </dsp:nvSpPr>
      <dsp:spPr>
        <a:xfrm>
          <a:off x="0" y="2583985"/>
          <a:ext cx="10058399" cy="10334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FF9EC-11B6-440A-A581-25ECB88AF65A}">
      <dsp:nvSpPr>
        <dsp:cNvPr id="0" name=""/>
        <dsp:cNvSpPr/>
      </dsp:nvSpPr>
      <dsp:spPr>
        <a:xfrm>
          <a:off x="312608" y="2816504"/>
          <a:ext cx="568379" cy="5683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67232-F703-4148-9065-EB29E1A6BC04}">
      <dsp:nvSpPr>
        <dsp:cNvPr id="0" name=""/>
        <dsp:cNvSpPr/>
      </dsp:nvSpPr>
      <dsp:spPr>
        <a:xfrm>
          <a:off x="1193597" y="2583985"/>
          <a:ext cx="8864802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b="1" kern="1200" dirty="0"/>
            <a:t>Sublicencja</a:t>
          </a:r>
          <a:r>
            <a:rPr lang="pl-PL" sz="2000" kern="1200" dirty="0"/>
            <a:t> – </a:t>
          </a:r>
          <a:r>
            <a:rPr lang="pl-PL" sz="2000" kern="1200" dirty="0" err="1"/>
            <a:t>licencjonobiorca</a:t>
          </a:r>
          <a:r>
            <a:rPr lang="pl-PL" sz="2000" kern="1200" dirty="0"/>
            <a:t> może udzielić dalszej licencji, pod warunkiem wszakże takiego upoważnienia w jego umowie licencyjnej</a:t>
          </a:r>
          <a:endParaRPr lang="en-US" sz="2000" kern="1200" dirty="0"/>
        </a:p>
      </dsp:txBody>
      <dsp:txXfrm>
        <a:off x="1193597" y="2583985"/>
        <a:ext cx="8864802" cy="10334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C69A3-6CB8-4BDD-9958-276013E6FD3E}">
      <dsp:nvSpPr>
        <dsp:cNvPr id="0" name=""/>
        <dsp:cNvSpPr/>
      </dsp:nvSpPr>
      <dsp:spPr>
        <a:xfrm>
          <a:off x="0" y="441"/>
          <a:ext cx="10058399" cy="1033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1284FC-BEC3-4FC2-B83D-21C7DA04DC54}">
      <dsp:nvSpPr>
        <dsp:cNvPr id="0" name=""/>
        <dsp:cNvSpPr/>
      </dsp:nvSpPr>
      <dsp:spPr>
        <a:xfrm>
          <a:off x="312608" y="232960"/>
          <a:ext cx="568379" cy="5683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0C914-7E33-42EC-9C49-1C4F1BDBCC50}">
      <dsp:nvSpPr>
        <dsp:cNvPr id="0" name=""/>
        <dsp:cNvSpPr/>
      </dsp:nvSpPr>
      <dsp:spPr>
        <a:xfrm>
          <a:off x="1193597" y="441"/>
          <a:ext cx="8864802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Model zamknięty</a:t>
          </a:r>
          <a:br>
            <a:rPr lang="pl-PL" sz="2300" kern="1200" dirty="0"/>
          </a:br>
          <a:r>
            <a:rPr lang="pl-PL" sz="2300" kern="1200" dirty="0"/>
            <a:t>oprogramowanie własnościowe, prawnie zastrzeżone, zamknięte</a:t>
          </a:r>
          <a:endParaRPr lang="en-US" sz="2300" kern="1200" dirty="0"/>
        </a:p>
      </dsp:txBody>
      <dsp:txXfrm>
        <a:off x="1193597" y="441"/>
        <a:ext cx="8864802" cy="1033417"/>
      </dsp:txXfrm>
    </dsp:sp>
    <dsp:sp modelId="{CA4A20DD-5E75-4126-9456-37E74737BB65}">
      <dsp:nvSpPr>
        <dsp:cNvPr id="0" name=""/>
        <dsp:cNvSpPr/>
      </dsp:nvSpPr>
      <dsp:spPr>
        <a:xfrm>
          <a:off x="0" y="1292213"/>
          <a:ext cx="10058399" cy="1033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EE021-1D71-4258-8794-787389C2BC74}">
      <dsp:nvSpPr>
        <dsp:cNvPr id="0" name=""/>
        <dsp:cNvSpPr/>
      </dsp:nvSpPr>
      <dsp:spPr>
        <a:xfrm>
          <a:off x="312608" y="1524732"/>
          <a:ext cx="568379" cy="5683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56A8C-E809-4019-A05D-D1A033B55DFC}">
      <dsp:nvSpPr>
        <dsp:cNvPr id="0" name=""/>
        <dsp:cNvSpPr/>
      </dsp:nvSpPr>
      <dsp:spPr>
        <a:xfrm>
          <a:off x="1193597" y="1292213"/>
          <a:ext cx="8864802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Model otwarty</a:t>
          </a:r>
          <a:br>
            <a:rPr lang="pl-PL" sz="2300" kern="1200" dirty="0"/>
          </a:br>
          <a:r>
            <a:rPr lang="pl-PL" sz="2300" kern="1200" dirty="0"/>
            <a:t>oprogramowanie wolne, zachowanie wolności użytkownika</a:t>
          </a:r>
          <a:endParaRPr lang="en-US" sz="2300" kern="1200" dirty="0"/>
        </a:p>
      </dsp:txBody>
      <dsp:txXfrm>
        <a:off x="1193597" y="1292213"/>
        <a:ext cx="8864802" cy="1033417"/>
      </dsp:txXfrm>
    </dsp:sp>
    <dsp:sp modelId="{173D194F-A3E9-440B-95A6-1FD39BD329D3}">
      <dsp:nvSpPr>
        <dsp:cNvPr id="0" name=""/>
        <dsp:cNvSpPr/>
      </dsp:nvSpPr>
      <dsp:spPr>
        <a:xfrm>
          <a:off x="0" y="2583985"/>
          <a:ext cx="10058399" cy="10334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0D327-3D04-4B00-AE4D-73AF09C449B2}">
      <dsp:nvSpPr>
        <dsp:cNvPr id="0" name=""/>
        <dsp:cNvSpPr/>
      </dsp:nvSpPr>
      <dsp:spPr>
        <a:xfrm>
          <a:off x="312608" y="2816504"/>
          <a:ext cx="568379" cy="5683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4D716-2370-4EE4-AB99-4FEE9DB91296}">
      <dsp:nvSpPr>
        <dsp:cNvPr id="0" name=""/>
        <dsp:cNvSpPr/>
      </dsp:nvSpPr>
      <dsp:spPr>
        <a:xfrm>
          <a:off x="1193597" y="2583985"/>
          <a:ext cx="8864802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Model mieszany</a:t>
          </a:r>
          <a:endParaRPr lang="en-US" sz="2300" kern="1200"/>
        </a:p>
      </dsp:txBody>
      <dsp:txXfrm>
        <a:off x="1193597" y="2583985"/>
        <a:ext cx="8864802" cy="10334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0670F-FA24-44C9-8CFE-E7A9365858F9}">
      <dsp:nvSpPr>
        <dsp:cNvPr id="0" name=""/>
        <dsp:cNvSpPr/>
      </dsp:nvSpPr>
      <dsp:spPr>
        <a:xfrm>
          <a:off x="0" y="2826"/>
          <a:ext cx="10058399" cy="602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F2B93-E4C8-4CDD-9259-2532C4D4E2E7}">
      <dsp:nvSpPr>
        <dsp:cNvPr id="0" name=""/>
        <dsp:cNvSpPr/>
      </dsp:nvSpPr>
      <dsp:spPr>
        <a:xfrm>
          <a:off x="182114" y="138283"/>
          <a:ext cx="331117" cy="331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57441-1C12-4629-9FD9-7E86F8534BF7}">
      <dsp:nvSpPr>
        <dsp:cNvPr id="0" name=""/>
        <dsp:cNvSpPr/>
      </dsp:nvSpPr>
      <dsp:spPr>
        <a:xfrm>
          <a:off x="695346" y="282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Instalowanie i używanie tylko 1 kopii</a:t>
          </a:r>
          <a:endParaRPr lang="en-US" sz="1800" kern="1200"/>
        </a:p>
      </dsp:txBody>
      <dsp:txXfrm>
        <a:off x="695346" y="2826"/>
        <a:ext cx="9363053" cy="602032"/>
      </dsp:txXfrm>
    </dsp:sp>
    <dsp:sp modelId="{1685BB6A-077F-413E-A57D-D747B29A17F9}">
      <dsp:nvSpPr>
        <dsp:cNvPr id="0" name=""/>
        <dsp:cNvSpPr/>
      </dsp:nvSpPr>
      <dsp:spPr>
        <a:xfrm>
          <a:off x="0" y="755366"/>
          <a:ext cx="10058399" cy="6020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0EA1D-26DE-43E3-A2D3-775D23D4094C}">
      <dsp:nvSpPr>
        <dsp:cNvPr id="0" name=""/>
        <dsp:cNvSpPr/>
      </dsp:nvSpPr>
      <dsp:spPr>
        <a:xfrm>
          <a:off x="182114" y="890823"/>
          <a:ext cx="331117" cy="331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171ED-9851-4486-8A8B-066961D30CEF}">
      <dsp:nvSpPr>
        <dsp:cNvPr id="0" name=""/>
        <dsp:cNvSpPr/>
      </dsp:nvSpPr>
      <dsp:spPr>
        <a:xfrm>
          <a:off x="695346" y="75536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Używanie systemu na komputerze posiadającym maksymalnie 2 procesory</a:t>
          </a:r>
          <a:endParaRPr lang="en-US" sz="1800" kern="1200"/>
        </a:p>
      </dsp:txBody>
      <dsp:txXfrm>
        <a:off x="695346" y="755366"/>
        <a:ext cx="9363053" cy="602032"/>
      </dsp:txXfrm>
    </dsp:sp>
    <dsp:sp modelId="{F4D0BB22-7200-4017-ABB2-9AE3CD0688ED}">
      <dsp:nvSpPr>
        <dsp:cNvPr id="0" name=""/>
        <dsp:cNvSpPr/>
      </dsp:nvSpPr>
      <dsp:spPr>
        <a:xfrm>
          <a:off x="0" y="1507906"/>
          <a:ext cx="10058399" cy="6020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E510D-1014-411C-B226-EBA80CCDF6AA}">
      <dsp:nvSpPr>
        <dsp:cNvPr id="0" name=""/>
        <dsp:cNvSpPr/>
      </dsp:nvSpPr>
      <dsp:spPr>
        <a:xfrm>
          <a:off x="182114" y="1643363"/>
          <a:ext cx="331117" cy="331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105DD-1A3C-4BCD-9069-F378A78ED236}">
      <dsp:nvSpPr>
        <dsp:cNvPr id="0" name=""/>
        <dsp:cNvSpPr/>
      </dsp:nvSpPr>
      <dsp:spPr>
        <a:xfrm>
          <a:off x="695346" y="150790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Udostępnianie usług obsługi plików, drukowania, połączenia z Internetem, oraz dostępu zdalnego maksymalnie 10 komputerom lub innym urządzeniom</a:t>
          </a:r>
          <a:endParaRPr lang="en-US" sz="1800" kern="1200"/>
        </a:p>
      </dsp:txBody>
      <dsp:txXfrm>
        <a:off x="695346" y="1507906"/>
        <a:ext cx="9363053" cy="602032"/>
      </dsp:txXfrm>
    </dsp:sp>
    <dsp:sp modelId="{5C42794F-A0EF-4B86-9AC5-C2BD61B4E71D}">
      <dsp:nvSpPr>
        <dsp:cNvPr id="0" name=""/>
        <dsp:cNvSpPr/>
      </dsp:nvSpPr>
      <dsp:spPr>
        <a:xfrm>
          <a:off x="0" y="2260446"/>
          <a:ext cx="10058399" cy="6020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AED17-3979-42B9-B5F1-4F1FBD65BBB7}">
      <dsp:nvSpPr>
        <dsp:cNvPr id="0" name=""/>
        <dsp:cNvSpPr/>
      </dsp:nvSpPr>
      <dsp:spPr>
        <a:xfrm>
          <a:off x="182114" y="2395903"/>
          <a:ext cx="331117" cy="3311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D3FC5-8BC5-44F8-B0DE-F4171FD2A10E}">
      <dsp:nvSpPr>
        <dsp:cNvPr id="0" name=""/>
        <dsp:cNvSpPr/>
      </dsp:nvSpPr>
      <dsp:spPr>
        <a:xfrm>
          <a:off x="695346" y="226044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Wykonanie tylko 1 kopii zapasowej nośnika z oprogramowaniem</a:t>
          </a:r>
          <a:endParaRPr lang="en-US" sz="1800" kern="1200"/>
        </a:p>
      </dsp:txBody>
      <dsp:txXfrm>
        <a:off x="695346" y="2260446"/>
        <a:ext cx="9363053" cy="602032"/>
      </dsp:txXfrm>
    </dsp:sp>
    <dsp:sp modelId="{15E41FCE-9AA5-47C8-98A1-180533435A3B}">
      <dsp:nvSpPr>
        <dsp:cNvPr id="0" name=""/>
        <dsp:cNvSpPr/>
      </dsp:nvSpPr>
      <dsp:spPr>
        <a:xfrm>
          <a:off x="0" y="3012986"/>
          <a:ext cx="10058399" cy="6020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6985D-48F5-4917-A46E-3AD3E5F42FA4}">
      <dsp:nvSpPr>
        <dsp:cNvPr id="0" name=""/>
        <dsp:cNvSpPr/>
      </dsp:nvSpPr>
      <dsp:spPr>
        <a:xfrm>
          <a:off x="182114" y="3148443"/>
          <a:ext cx="331117" cy="3311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9433D-1DCF-4EF6-B9D5-B189EE36AC6F}">
      <dsp:nvSpPr>
        <dsp:cNvPr id="0" name=""/>
        <dsp:cNvSpPr/>
      </dsp:nvSpPr>
      <dsp:spPr>
        <a:xfrm>
          <a:off x="695346" y="301298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Jednorazowe przekazanie (sprzedaż lub podarunek) produktu osobie trzeciej</a:t>
          </a:r>
          <a:endParaRPr lang="en-US" sz="1800" kern="1200"/>
        </a:p>
      </dsp:txBody>
      <dsp:txXfrm>
        <a:off x="695346" y="3012986"/>
        <a:ext cx="9363053" cy="6020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6EE7B-897E-4827-98DA-E86AC1EBFE08}">
      <dsp:nvSpPr>
        <dsp:cNvPr id="0" name=""/>
        <dsp:cNvSpPr/>
      </dsp:nvSpPr>
      <dsp:spPr>
        <a:xfrm>
          <a:off x="0" y="647922"/>
          <a:ext cx="10058399" cy="351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Uznanie autorstwa (CC BY)</a:t>
          </a:r>
          <a:endParaRPr lang="en-US" sz="1500" kern="1200"/>
        </a:p>
      </dsp:txBody>
      <dsp:txXfrm>
        <a:off x="17134" y="665056"/>
        <a:ext cx="10024131" cy="316732"/>
      </dsp:txXfrm>
    </dsp:sp>
    <dsp:sp modelId="{1330602A-64B7-4670-93A7-EA795AC4C73E}">
      <dsp:nvSpPr>
        <dsp:cNvPr id="0" name=""/>
        <dsp:cNvSpPr/>
      </dsp:nvSpPr>
      <dsp:spPr>
        <a:xfrm>
          <a:off x="0" y="1042122"/>
          <a:ext cx="10058399" cy="351000"/>
        </a:xfrm>
        <a:prstGeom prst="roundRect">
          <a:avLst/>
        </a:prstGeom>
        <a:solidFill>
          <a:schemeClr val="accent2">
            <a:hueOff val="-286716"/>
            <a:satOff val="-6909"/>
            <a:lumOff val="-4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Uznanie autorstwa – Użycie niekomercyjne (CC BY-NC)</a:t>
          </a:r>
          <a:endParaRPr lang="en-US" sz="1500" kern="1200"/>
        </a:p>
      </dsp:txBody>
      <dsp:txXfrm>
        <a:off x="17134" y="1059256"/>
        <a:ext cx="10024131" cy="316732"/>
      </dsp:txXfrm>
    </dsp:sp>
    <dsp:sp modelId="{AEDB79B1-23FD-4235-857C-4F0C4DA2D02B}">
      <dsp:nvSpPr>
        <dsp:cNvPr id="0" name=""/>
        <dsp:cNvSpPr/>
      </dsp:nvSpPr>
      <dsp:spPr>
        <a:xfrm>
          <a:off x="0" y="1436322"/>
          <a:ext cx="10058399" cy="351000"/>
        </a:xfrm>
        <a:prstGeom prst="roundRect">
          <a:avLst/>
        </a:prstGeom>
        <a:solidFill>
          <a:schemeClr val="accent2">
            <a:hueOff val="-573433"/>
            <a:satOff val="-13818"/>
            <a:lumOff val="-8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Uznanie autorstwa – Użycie niekomercyjne – Na tych samych warunkach (CC BY-NC-SA)</a:t>
          </a:r>
          <a:endParaRPr lang="en-US" sz="1500" kern="1200"/>
        </a:p>
      </dsp:txBody>
      <dsp:txXfrm>
        <a:off x="17134" y="1453456"/>
        <a:ext cx="10024131" cy="316732"/>
      </dsp:txXfrm>
    </dsp:sp>
    <dsp:sp modelId="{3849A706-3DC3-4DAA-9283-50C7AFF456A4}">
      <dsp:nvSpPr>
        <dsp:cNvPr id="0" name=""/>
        <dsp:cNvSpPr/>
      </dsp:nvSpPr>
      <dsp:spPr>
        <a:xfrm>
          <a:off x="0" y="1830522"/>
          <a:ext cx="10058399" cy="351000"/>
        </a:xfrm>
        <a:prstGeom prst="roundRect">
          <a:avLst/>
        </a:prstGeom>
        <a:solidFill>
          <a:schemeClr val="accent2">
            <a:hueOff val="-860149"/>
            <a:satOff val="-20726"/>
            <a:lumOff val="-12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Uznanie autorstwa – Użycie niekomercyjne – Bez utworów zależnych (CC BY-NC-ND)</a:t>
          </a:r>
          <a:endParaRPr lang="en-US" sz="1500" kern="1200"/>
        </a:p>
      </dsp:txBody>
      <dsp:txXfrm>
        <a:off x="17134" y="1847656"/>
        <a:ext cx="10024131" cy="316732"/>
      </dsp:txXfrm>
    </dsp:sp>
    <dsp:sp modelId="{360C965F-A85C-4FA0-988C-C94811A1E4EB}">
      <dsp:nvSpPr>
        <dsp:cNvPr id="0" name=""/>
        <dsp:cNvSpPr/>
      </dsp:nvSpPr>
      <dsp:spPr>
        <a:xfrm>
          <a:off x="0" y="2224722"/>
          <a:ext cx="10058399" cy="351000"/>
        </a:xfrm>
        <a:prstGeom prst="roundRect">
          <a:avLst/>
        </a:prstGeom>
        <a:solidFill>
          <a:schemeClr val="accent2">
            <a:hueOff val="-1146866"/>
            <a:satOff val="-27635"/>
            <a:lumOff val="-16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Uznanie autorstwa – Na tych samych warunkach (CC BY-SA – jest to licencja najbardziej zbliżona do GNU FDL)</a:t>
          </a:r>
          <a:endParaRPr lang="en-US" sz="1500" kern="1200"/>
        </a:p>
      </dsp:txBody>
      <dsp:txXfrm>
        <a:off x="17134" y="2241856"/>
        <a:ext cx="10024131" cy="316732"/>
      </dsp:txXfrm>
    </dsp:sp>
    <dsp:sp modelId="{08AFF586-8A70-4C19-B6C0-09703E1922E0}">
      <dsp:nvSpPr>
        <dsp:cNvPr id="0" name=""/>
        <dsp:cNvSpPr/>
      </dsp:nvSpPr>
      <dsp:spPr>
        <a:xfrm>
          <a:off x="0" y="2618922"/>
          <a:ext cx="10058399" cy="351000"/>
        </a:xfrm>
        <a:prstGeom prst="roundRect">
          <a:avLst/>
        </a:prstGeom>
        <a:solidFill>
          <a:schemeClr val="accent2">
            <a:hueOff val="-1433582"/>
            <a:satOff val="-34544"/>
            <a:lumOff val="-20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Uznanie autorstwa – Bez utworów zależnych (CC BY-ND)</a:t>
          </a:r>
          <a:endParaRPr lang="en-US" sz="1500" kern="1200" dirty="0"/>
        </a:p>
      </dsp:txBody>
      <dsp:txXfrm>
        <a:off x="17134" y="2636056"/>
        <a:ext cx="10024131" cy="316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6C065953-C3A1-4E33-BC10-BFB6D89343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22C4A42-700C-49FF-A117-E28BAD50DD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AF74199-BCB7-4BA4-B21C-CE39BBF66D9E}" type="datetimeFigureOut">
              <a:rPr lang="pl-PL"/>
              <a:pPr>
                <a:defRPr/>
              </a:pPr>
              <a:t>10.05.2021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F8BE4D9-692D-4488-9AAA-4570890441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B736F9C-9AA8-4DCE-B39E-92B2EAFBEF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9505F5-2CF7-4DA5-ADAB-E76C1B20CD46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68BBAB6-0418-4350-958E-81A7327F0D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4FD487A-B9D9-48B9-9070-6D03FAA6F1F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EF051CB-7F85-4784-BD4F-8499A8175B0F}" type="datetimeFigureOut">
              <a:rPr lang="pl-PL"/>
              <a:pPr>
                <a:defRPr/>
              </a:pPr>
              <a:t>10.05.2021</a:t>
            </a:fld>
            <a:endParaRPr lang="pl-PL"/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BFB5E551-698B-4012-9B3D-A620A607E3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C266AB13-29FE-4240-8B1B-63CEDA9A87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C6389B00-09AE-4657-BC06-A69FA7EF9E4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FAE574C9-D206-4B89-8673-4F9C540FB7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B601460-9817-4F2E-B4C1-511CCF3956B5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B4B351-6030-4475-8404-2D4AFC8125D1}" type="datetime1">
              <a:rPr lang="pl-PL" smtClean="0"/>
              <a:t>10.05.2021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768599B6-A136-42FD-9BFE-E9C08F846E0A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8078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63B42F-7F81-40C8-BD0B-79FF13DB840C}" type="datetime1">
              <a:rPr lang="pl-PL" smtClean="0"/>
              <a:t>10.05.2021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9650-6999-4FC3-863C-1FC5DC93646C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8395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30CFCE-B045-497D-951F-9ECEC44EBCE2}" type="datetime1">
              <a:rPr lang="pl-PL" smtClean="0"/>
              <a:t>10.05.2021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BCE6-59D6-4F17-8337-D586AE616485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5750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2FA028-E78A-468C-ADE2-836514782C59}" type="datetime1">
              <a:rPr lang="pl-PL" smtClean="0"/>
              <a:t>10.05.2021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4751-E9FD-4EBC-BC61-49D7B6F3460B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368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pPr>
              <a:defRPr/>
            </a:pPr>
            <a:fld id="{EB94DA51-F586-4093-BEE7-207682986B13}" type="datetime1">
              <a:rPr lang="pl-PL" smtClean="0"/>
              <a:t>10.05.2021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pPr>
              <a:defRPr/>
            </a:pPr>
            <a:endParaRPr lang="pl-P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3849B05-2792-4CCA-8A85-49C04926F3BC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7544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DD9CFA-E99C-46EC-9E40-ADD44506F11E}" type="datetime1">
              <a:rPr lang="pl-PL" smtClean="0"/>
              <a:t>10.05.2021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6717-12EC-4D75-8E12-2BD3615CBA8D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65526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2FB1F-4D1F-4B89-B6F3-73413FAA16FA}" type="datetime1">
              <a:rPr lang="pl-PL" smtClean="0"/>
              <a:t>10.05.2021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FA75-69EA-440A-875D-2034206E9587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299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AD57A-A64A-4CA4-BE28-63F94F465B6B}" type="datetime1">
              <a:rPr lang="pl-PL" smtClean="0"/>
              <a:t>10.05.2021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204F-07FE-4F28-A6AC-8972EA9390B3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64742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F7FA73-09B5-4B67-963E-81290585B38F}" type="datetime1">
              <a:rPr lang="pl-PL" smtClean="0"/>
              <a:t>10.05.2021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FFB-1DE9-4B19-A1DC-45739F31F029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31722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34BFDA-2F92-40E6-9600-017637AAD190}" type="datetime1">
              <a:rPr lang="pl-PL" smtClean="0"/>
              <a:t>10.05.2021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807-BD1D-45A0-8562-BD88D291EC2C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9680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980DA2-409B-4264-98F1-A097165906B3}" type="datetime1">
              <a:rPr lang="pl-PL" smtClean="0"/>
              <a:t>10.05.2021</a:t>
            </a:fld>
            <a:endParaRPr lang="pl-P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EC98-AC4D-4AB1-A49A-6A9105863170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16012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034D96C-657D-4128-AF1A-B7306BBA4852}" type="datetime1">
              <a:rPr lang="pl-PL" smtClean="0"/>
              <a:t>10.05.2021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l-P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65A8FA75-69EA-440A-875D-2034206E9587}" type="slidenum">
              <a:rPr lang="pl-PL" altLang="pl-PL" smtClean="0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92254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2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2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microsoft.com/office/2007/relationships/hdphoto" Target="../media/hdphoto2.wdp"/><Relationship Id="rId7" Type="http://schemas.openxmlformats.org/officeDocument/2006/relationships/diagramColors" Target="../diagrams/colors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microsoft.com/office/2007/relationships/hdphoto" Target="../media/hdphoto2.wdp"/><Relationship Id="rId7" Type="http://schemas.openxmlformats.org/officeDocument/2006/relationships/diagramColors" Target="../diagrams/colors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1.wp.com/zdjecia2.ayz.pl/Blog/wp-content/uploads/2017/02/CC-infografika-final-min.jpg" TargetMode="Externa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2.wp.com/zdjecia2.ayz.pl/Blog/wp-content/uploads/2015/05/dozwolony_uz%CC%87ytek_edu_inforgrafika-min.jpg" TargetMode="Externa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Licencje_Creative_Commons" TargetMode="External"/><Relationship Id="rId2" Type="http://schemas.openxmlformats.org/officeDocument/2006/relationships/hyperlink" Target="https://pl.wikipedia.org/wiki/Licencja_oprogramowani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.wikipedia.org/wiki/Licencje_Creative_Commons#/media/Plik:CC_some_rights_reserved_PL.sv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1.wp.com/zdjecia2.ayz.pl/Blog/wp-content/uploads/2015/05/infograf_prawa_autorskie_kolor_BIG-min.jpg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ytuł 1">
            <a:extLst>
              <a:ext uri="{FF2B5EF4-FFF2-40B4-BE49-F238E27FC236}">
                <a16:creationId xmlns:a16="http://schemas.microsoft.com/office/drawing/2014/main" id="{029DCF30-03F3-405D-AEF3-8F217B6B3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altLang="pl-PL" dirty="0"/>
              <a:t>Prawa autorskie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41CEFC2-A6A7-4565-B9BC-7E8A21A8B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pl-PL" dirty="0"/>
              <a:t>Damian Kurpiewski, Krzysztof Skowronek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54E798-6120-4AFB-A9DB-33CB0415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 dirty="0"/>
              <a:t>Utwory pracownicze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DC3B89D-0FC0-438C-9A64-224B8482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10</a:t>
            </a:fld>
            <a:endParaRPr lang="pl-PL" altLang="pl-PL"/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A39F1873-2581-484E-BA33-2C2B644D7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714050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708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105B94-D4B0-4FD0-9B65-D2F5AA72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 dirty="0"/>
              <a:t>Licencja na oprogramowanie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9EDD400-7F1E-4144-8A0E-26C6426F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11</a:t>
            </a:fld>
            <a:endParaRPr lang="pl-PL" altLang="pl-PL"/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5A9FFF2A-EABE-40E3-94C5-1D20ACE33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862306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8036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BFDFC4-7CF0-48FA-9FF9-D1ACE29E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 dirty="0"/>
              <a:t>Rodzaje licencji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E194E1B-BA86-4D67-AC5E-D86298BF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12</a:t>
            </a:fld>
            <a:endParaRPr lang="pl-PL" altLang="pl-PL"/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F240F824-327C-4436-8369-45BED02E0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176363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5747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72">
            <a:extLst>
              <a:ext uri="{FF2B5EF4-FFF2-40B4-BE49-F238E27FC236}">
                <a16:creationId xmlns:a16="http://schemas.microsoft.com/office/drawing/2014/main" id="{6709138F-8BF1-40DF-B2EB-61DEDE1D3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Tytuł 4">
            <a:extLst>
              <a:ext uri="{FF2B5EF4-FFF2-40B4-BE49-F238E27FC236}">
                <a16:creationId xmlns:a16="http://schemas.microsoft.com/office/drawing/2014/main" id="{219D9252-E913-4941-8520-5FB77F7A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pl-PL" altLang="pl-PL" sz="3700"/>
              <a:t>Typowa licencja na oprogramowanie (EULA):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8B1A56D-58E0-411B-9603-505E769B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pl-PL" sz="1800"/>
              <a:t>Określa zakres, sposób i cel użycia licencjonowanego oprogramowania</a:t>
            </a:r>
          </a:p>
          <a:p>
            <a:pPr>
              <a:defRPr/>
            </a:pPr>
            <a:r>
              <a:rPr lang="pl-PL" sz="1800"/>
              <a:t>Treść licencji jest narzucana przez licencjodawcę – akceptacja jest warunkiem korzystania z licencji</a:t>
            </a:r>
          </a:p>
          <a:p>
            <a:pPr>
              <a:defRPr/>
            </a:pPr>
            <a:r>
              <a:rPr lang="pl-PL" sz="1800"/>
              <a:t>Ogranicza zazwyczaj ilość komputerów i/lub ilość użytkowników</a:t>
            </a:r>
          </a:p>
          <a:p>
            <a:pPr>
              <a:defRPr/>
            </a:pPr>
            <a:r>
              <a:rPr lang="pl-PL" sz="1800"/>
              <a:t>Wyłącza odpowiedzialność licencjodawcy (producenta) za:</a:t>
            </a:r>
          </a:p>
          <a:p>
            <a:pPr lvl="1">
              <a:spcAft>
                <a:spcPts val="0"/>
              </a:spcAft>
              <a:defRPr/>
            </a:pPr>
            <a:r>
              <a:rPr lang="pl-PL"/>
              <a:t>Bezbłędność działania</a:t>
            </a:r>
          </a:p>
          <a:p>
            <a:pPr lvl="1">
              <a:spcAft>
                <a:spcPts val="0"/>
              </a:spcAft>
              <a:defRPr/>
            </a:pPr>
            <a:r>
              <a:rPr lang="pl-PL"/>
              <a:t>Przydatność</a:t>
            </a:r>
          </a:p>
          <a:p>
            <a:pPr lvl="1">
              <a:spcAft>
                <a:spcPts val="0"/>
              </a:spcAft>
              <a:defRPr/>
            </a:pPr>
            <a:r>
              <a:rPr lang="pl-PL"/>
              <a:t>Straty spowodowane używaniem oprogramowania</a:t>
            </a:r>
          </a:p>
          <a:p>
            <a:pPr>
              <a:defRPr/>
            </a:pPr>
            <a:endParaRPr lang="pl-PL" sz="1800"/>
          </a:p>
          <a:p>
            <a:pPr>
              <a:defRPr/>
            </a:pPr>
            <a:endParaRPr lang="pl-PL" sz="1800"/>
          </a:p>
          <a:p>
            <a:pPr>
              <a:defRPr/>
            </a:pPr>
            <a:endParaRPr lang="pl-PL" sz="180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FB3D2981-68C3-45E3-ADA7-E39994F24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3460" y="1595727"/>
            <a:ext cx="3369177" cy="3369177"/>
          </a:xfrm>
          <a:prstGeom prst="rect">
            <a:avLst/>
          </a:prstGeom>
        </p:spPr>
      </p:pic>
      <p:grpSp>
        <p:nvGrpSpPr>
          <p:cNvPr id="12293" name="Group 74">
            <a:extLst>
              <a:ext uri="{FF2B5EF4-FFF2-40B4-BE49-F238E27FC236}">
                <a16:creationId xmlns:a16="http://schemas.microsoft.com/office/drawing/2014/main" id="{8390D0A1-1C50-4248-A68B-7D09D8B41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79EA430-360E-4176-9623-B9A83D31C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294" name="Oval 76">
              <a:extLst>
                <a:ext uri="{FF2B5EF4-FFF2-40B4-BE49-F238E27FC236}">
                  <a16:creationId xmlns:a16="http://schemas.microsoft.com/office/drawing/2014/main" id="{D1714FD0-5C47-42B7-9A05-FAF494EF4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AB06AA7D-95CF-446D-AA9C-9E955698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 altLang="pl-PL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2295" name="Slide Number Placeholder 6">
            <a:extLst>
              <a:ext uri="{FF2B5EF4-FFF2-40B4-BE49-F238E27FC236}">
                <a16:creationId xmlns:a16="http://schemas.microsoft.com/office/drawing/2014/main" id="{7ED76833-0D4E-42A8-AEF4-8853ADB0E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0181" y="6272783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ADE68A-FE34-44AA-B4C9-10D4112F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 dirty="0"/>
              <a:t>Rodzaje licencji oprogramowania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97A038D-6BCE-4E89-B548-BBD58B06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14</a:t>
            </a:fld>
            <a:endParaRPr lang="pl-PL" altLang="pl-PL"/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5B20AAAC-FD7C-45EA-B525-61E0A0220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795782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32350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80E6A24-A27A-4D8A-954B-50580C84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 dirty="0"/>
              <a:t>Oprogramowanie własnościowe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9EA3A6-BAF7-4361-986D-973260624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>
              <a:spcAft>
                <a:spcPct val="50000"/>
              </a:spcAft>
              <a:defRPr/>
            </a:pPr>
            <a:r>
              <a:rPr lang="pl-PL" dirty="0"/>
              <a:t>Nie istnieje definicja oprogramowania własnościowego. </a:t>
            </a:r>
          </a:p>
          <a:p>
            <a:pPr>
              <a:spcAft>
                <a:spcPct val="50000"/>
              </a:spcAft>
              <a:defRPr/>
            </a:pPr>
            <a:r>
              <a:rPr lang="pl-PL" dirty="0"/>
              <a:t>Podejście to jest poniekąd „tradycyjnym” sposobem produkcji i dystrybucji oprogramowania.</a:t>
            </a:r>
          </a:p>
          <a:p>
            <a:pPr>
              <a:spcAft>
                <a:spcPct val="50000"/>
              </a:spcAft>
              <a:defRPr/>
            </a:pPr>
            <a:r>
              <a:rPr lang="pl-PL" dirty="0"/>
              <a:t>Cechą charakterystyczną jest to, iż producent oprogramowania </a:t>
            </a:r>
            <a:r>
              <a:rPr lang="pl-PL" b="1" u="sng" dirty="0"/>
              <a:t>generuje swoje zyski ze sprzedaży licencji</a:t>
            </a:r>
            <a:r>
              <a:rPr lang="pl-PL" dirty="0"/>
              <a:t> na używanie kopii oprogramowania.</a:t>
            </a:r>
          </a:p>
          <a:p>
            <a:pPr>
              <a:spcBef>
                <a:spcPct val="50000"/>
              </a:spcBef>
              <a:defRPr/>
            </a:pPr>
            <a:endParaRPr lang="pl-PL" dirty="0"/>
          </a:p>
          <a:p>
            <a:endParaRPr lang="pl-P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C1F3B76-9826-4C47-B522-A0188A76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15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56776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4">
            <a:extLst>
              <a:ext uri="{FF2B5EF4-FFF2-40B4-BE49-F238E27FC236}">
                <a16:creationId xmlns:a16="http://schemas.microsoft.com/office/drawing/2014/main" id="{4AA4BEE1-C917-47D4-B6A6-9BD335173A65}"/>
              </a:ext>
            </a:extLst>
          </p:cNvPr>
          <p:cNvGrpSpPr>
            <a:grpSpLocks/>
          </p:cNvGrpSpPr>
          <p:nvPr/>
        </p:nvGrpSpPr>
        <p:grpSpPr bwMode="auto">
          <a:xfrm>
            <a:off x="2424114" y="1052513"/>
            <a:ext cx="7343775" cy="5067808"/>
            <a:chOff x="703" y="845"/>
            <a:chExt cx="4310" cy="2752"/>
          </a:xfrm>
        </p:grpSpPr>
        <p:pic>
          <p:nvPicPr>
            <p:cNvPr id="27652" name="Picture 5">
              <a:extLst>
                <a:ext uri="{FF2B5EF4-FFF2-40B4-BE49-F238E27FC236}">
                  <a16:creationId xmlns:a16="http://schemas.microsoft.com/office/drawing/2014/main" id="{C8CE3740-ABD3-4CB1-ABF2-A57259AC42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845"/>
              <a:ext cx="4252" cy="2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3" name="Text Box 6">
              <a:extLst>
                <a:ext uri="{FF2B5EF4-FFF2-40B4-BE49-F238E27FC236}">
                  <a16:creationId xmlns:a16="http://schemas.microsoft.com/office/drawing/2014/main" id="{4D6DF06E-D11C-44AB-9CF4-A5695171A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3430"/>
              <a:ext cx="431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l-PL" altLang="pl-PL" sz="1400"/>
                <a:t>P.Kulczycki ….. Rys.1</a:t>
              </a:r>
            </a:p>
          </p:txBody>
        </p:sp>
      </p:grp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204A4661-18C7-4AA8-8D38-749074C7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FFB-1DE9-4B19-A1DC-45739F31F029}" type="slidenum">
              <a:rPr lang="pl-PL" altLang="pl-PL" smtClean="0"/>
              <a:pPr/>
              <a:t>16</a:t>
            </a:fld>
            <a:endParaRPr lang="pl-PL" altLang="pl-P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A47C430-4100-4E16-BD14-5C1BFC12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 dirty="0"/>
              <a:t>EULA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B4FECD-F2F1-4F3E-9BD6-3246A4B0A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pl-PL" b="1" dirty="0"/>
              <a:t>End-User </a:t>
            </a:r>
            <a:r>
              <a:rPr lang="pl-PL" b="1" dirty="0" err="1"/>
              <a:t>Licence</a:t>
            </a:r>
            <a:r>
              <a:rPr lang="pl-PL" b="1" dirty="0"/>
              <a:t> Agreement – licencja użytkownika końcowego</a:t>
            </a:r>
          </a:p>
          <a:p>
            <a:endParaRPr lang="pl-PL" b="1" dirty="0"/>
          </a:p>
          <a:p>
            <a:pPr>
              <a:spcBef>
                <a:spcPct val="50000"/>
              </a:spcBef>
              <a:defRPr/>
            </a:pPr>
            <a:r>
              <a:rPr lang="pl-PL" dirty="0"/>
              <a:t>Standardowy typ licencji, na której dystrybuowane jest oprogramowanie własnościowe. </a:t>
            </a:r>
          </a:p>
          <a:p>
            <a:pPr>
              <a:spcBef>
                <a:spcPct val="50000"/>
              </a:spcBef>
              <a:defRPr/>
            </a:pPr>
            <a:r>
              <a:rPr lang="pl-PL" dirty="0"/>
              <a:t>Obejmuje użytkowników indywidualnych i korporacyjnych. </a:t>
            </a:r>
          </a:p>
          <a:p>
            <a:pPr>
              <a:spcBef>
                <a:spcPct val="50000"/>
              </a:spcBef>
              <a:defRPr/>
            </a:pPr>
            <a:endParaRPr lang="pl-PL" dirty="0"/>
          </a:p>
          <a:p>
            <a:pPr>
              <a:spcBef>
                <a:spcPct val="50000"/>
              </a:spcBef>
              <a:defRPr/>
            </a:pPr>
            <a:r>
              <a:rPr lang="pl-PL" b="1" dirty="0"/>
              <a:t>Cechy wspólne licencji EULA:</a:t>
            </a:r>
          </a:p>
          <a:p>
            <a:pPr marL="617220" lvl="1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pl-PL" sz="2000" dirty="0"/>
              <a:t>Zastrzeżenie wszystkich praw dla producenta oprogramowania.</a:t>
            </a:r>
          </a:p>
          <a:p>
            <a:pPr marL="617220" lvl="1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pl-PL" sz="2000" dirty="0"/>
              <a:t>Prawa użytkownika ściśle określone, o wąskim zakresie</a:t>
            </a:r>
          </a:p>
          <a:p>
            <a:endParaRPr lang="pl-P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E6C9125-B784-4EC2-8E3E-C74111D6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17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189451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F0342E-8194-4A41-ACC3-C4F71980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 sz="3400" b="1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Przykład</a:t>
            </a:r>
            <a:r>
              <a:rPr lang="pl-PL" sz="3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(historyczny)</a:t>
            </a:r>
            <a:r>
              <a:rPr lang="pl-PL" sz="3400" b="1" dirty="0">
                <a:latin typeface="Arial" charset="0"/>
              </a:rPr>
              <a:t>: </a:t>
            </a:r>
            <a:br>
              <a:rPr lang="pl-PL" sz="3400" b="1" dirty="0">
                <a:latin typeface="Arial" charset="0"/>
              </a:rPr>
            </a:br>
            <a:r>
              <a:rPr lang="pl-PL" sz="3400" b="1" dirty="0">
                <a:latin typeface="Arial" charset="0"/>
              </a:rPr>
              <a:t>Licencja Microsoft Windows XP Professional</a:t>
            </a:r>
            <a:br>
              <a:rPr lang="pl-PL" sz="3400" b="1" dirty="0">
                <a:latin typeface="Arial" charset="0"/>
              </a:rPr>
            </a:br>
            <a:endParaRPr lang="pl-PL" sz="3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3D096C2-68FF-48C7-9151-36502B67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18</a:t>
            </a:fld>
            <a:endParaRPr lang="pl-PL" altLang="pl-PL"/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DD5D4442-A2E6-4A94-98F7-8B30CAD6E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335260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67344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0DA48AF-F01B-4667-9FF4-CBB24267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/>
              <a:t>Shareware, freeware, adware</a:t>
            </a:r>
            <a:endParaRPr lang="pl-PL" dirty="0"/>
          </a:p>
        </p:txBody>
      </p:sp>
      <p:sp>
        <p:nvSpPr>
          <p:cNvPr id="22" name="Symbol zastępczy zawartości 2">
            <a:extLst>
              <a:ext uri="{FF2B5EF4-FFF2-40B4-BE49-F238E27FC236}">
                <a16:creationId xmlns:a16="http://schemas.microsoft.com/office/drawing/2014/main" id="{8F24BEE8-7E3E-4D02-B222-97427A285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l-PL" b="1" u="sng" dirty="0"/>
              <a:t>Shareware</a:t>
            </a:r>
            <a:r>
              <a:rPr lang="pl-PL" dirty="0"/>
              <a:t> – udostępnienie  użytkownikowi oprogramowania do wypróbowania przed zakupem. Program tylko w wersji binarnej. Podstawowa cecha – zezwolenie użytkownikowi na redystrybucję, oczekiwanie zapłaty po okresie próbnym.</a:t>
            </a:r>
          </a:p>
          <a:p>
            <a:pPr>
              <a:defRPr/>
            </a:pPr>
            <a:endParaRPr lang="pl-PL" b="1" u="sng" dirty="0"/>
          </a:p>
          <a:p>
            <a:pPr>
              <a:defRPr/>
            </a:pPr>
            <a:r>
              <a:rPr lang="pl-PL" b="1" u="sng" dirty="0"/>
              <a:t>Freeware </a:t>
            </a:r>
            <a:r>
              <a:rPr lang="pl-PL" b="1" dirty="0"/>
              <a:t>– </a:t>
            </a:r>
            <a:r>
              <a:rPr lang="pl-PL" dirty="0"/>
              <a:t>udostępniane bez kodu źródłowego, modyfikacja zabroniona, ograniczony zakres użycia (np. tylko do celów niekomercyjnych).</a:t>
            </a:r>
          </a:p>
          <a:p>
            <a:pPr>
              <a:defRPr/>
            </a:pPr>
            <a:endParaRPr lang="pl-PL" dirty="0"/>
          </a:p>
          <a:p>
            <a:pPr>
              <a:defRPr/>
            </a:pPr>
            <a:r>
              <a:rPr lang="pl-PL" b="1" u="sng" dirty="0" err="1"/>
              <a:t>Adware</a:t>
            </a:r>
            <a:r>
              <a:rPr lang="pl-PL" dirty="0"/>
              <a:t> – darmowe oprogramowanie, wyświetlające reklamy- źródło dochodu. Łączone często z shareware – zapłać, a nie będzie reklam.</a:t>
            </a:r>
          </a:p>
          <a:p>
            <a:endParaRPr lang="pl-PL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0D7756C-4571-406D-B917-5E336A33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19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47694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E28C268-4932-4964-B517-9BD71944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pl-PL">
                <a:solidFill>
                  <a:srgbClr val="FFFFFF"/>
                </a:solidFill>
              </a:rPr>
              <a:t>Podstawa prawna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64C1FE-5119-40A2-A64B-1F6DD41C0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>
              <a:spcBef>
                <a:spcPct val="50000"/>
              </a:spcBef>
            </a:pPr>
            <a:r>
              <a:rPr lang="pl-PL" altLang="pl-PL" sz="2400" b="1" dirty="0"/>
              <a:t>Ustawa z dn. 4 lutego 1994 o prawie autorskim i prawach pokrewnych </a:t>
            </a:r>
            <a:br>
              <a:rPr lang="pl-PL" altLang="pl-PL" sz="2400" b="1" dirty="0"/>
            </a:br>
            <a:r>
              <a:rPr lang="pl-PL" altLang="pl-PL" sz="2400" b="1" dirty="0"/>
              <a:t>(Dz. U. Z 2006 r., Nr 90, poz. 631) – UOPA</a:t>
            </a:r>
            <a:br>
              <a:rPr lang="pl-PL" altLang="pl-PL" sz="2400" b="1" dirty="0"/>
            </a:br>
            <a:endParaRPr lang="pl-PL" altLang="pl-PL" sz="2400" b="1" dirty="0"/>
          </a:p>
          <a:p>
            <a:pPr>
              <a:spcBef>
                <a:spcPct val="50000"/>
              </a:spcBef>
            </a:pPr>
            <a:r>
              <a:rPr lang="pl-PL" altLang="pl-PL" sz="2400" b="1" dirty="0"/>
              <a:t>Ustawa jest zgodna z prawodawstwem UE</a:t>
            </a:r>
          </a:p>
          <a:p>
            <a:pPr>
              <a:spcBef>
                <a:spcPct val="50000"/>
              </a:spcBef>
            </a:pPr>
            <a:endParaRPr lang="pl-PL" altLang="pl-PL" sz="2400" b="1" dirty="0"/>
          </a:p>
          <a:p>
            <a:pPr>
              <a:spcBef>
                <a:spcPct val="50000"/>
              </a:spcBef>
            </a:pPr>
            <a:r>
              <a:rPr lang="pl-PL" altLang="pl-PL" sz="2400" b="1" dirty="0"/>
              <a:t>Przedmiotem ochrony jest </a:t>
            </a:r>
            <a:r>
              <a:rPr lang="pl-PL" altLang="pl-PL" sz="2400" b="1" dirty="0">
                <a:solidFill>
                  <a:srgbClr val="FF0000"/>
                </a:solidFill>
              </a:rPr>
              <a:t>utwór</a:t>
            </a:r>
          </a:p>
          <a:p>
            <a:endParaRPr lang="pl-PL" dirty="0"/>
          </a:p>
        </p:txBody>
      </p:sp>
      <p:sp>
        <p:nvSpPr>
          <p:cNvPr id="31" name="Oval 24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2" name="Oval 26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C57654F-CB5E-47D2-85F9-68207C05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40820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69153A-C41C-4975-B48A-E76611A8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altLang="pl-PL" dirty="0"/>
              <a:t>Kategorie oprogramowania shareware i freeware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EE61728-A58A-48F4-946C-8DEAB5DC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4751-E9FD-4EBC-BC61-49D7B6F3460B}" type="slidenum">
              <a:rPr lang="pl-PL" altLang="pl-PL" smtClean="0"/>
              <a:pPr/>
              <a:t>20</a:t>
            </a:fld>
            <a:endParaRPr lang="pl-PL" altLang="pl-PL"/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CA524C1B-BA7A-473A-874F-D52A80B35DCA}"/>
              </a:ext>
            </a:extLst>
          </p:cNvPr>
          <p:cNvGrpSpPr>
            <a:grpSpLocks/>
          </p:cNvGrpSpPr>
          <p:nvPr/>
        </p:nvGrpSpPr>
        <p:grpSpPr bwMode="auto">
          <a:xfrm>
            <a:off x="3612356" y="2093976"/>
            <a:ext cx="4967287" cy="3976687"/>
            <a:chOff x="1383" y="1117"/>
            <a:chExt cx="3129" cy="2505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382312DE-59F7-4C93-8CC4-256AEAB57E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" y="1117"/>
              <a:ext cx="3129" cy="2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FF6B2344-CF74-46AF-8856-24DEFD098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3430"/>
              <a:ext cx="30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l-PL" altLang="pl-PL" sz="1400"/>
                <a:t>P. Kulczycki….Rys.2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903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>
            <a:extLst>
              <a:ext uri="{FF2B5EF4-FFF2-40B4-BE49-F238E27FC236}">
                <a16:creationId xmlns:a16="http://schemas.microsoft.com/office/drawing/2014/main" id="{6709138F-8BF1-40DF-B2EB-61DEDE1D3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5C3FA6-8F12-48B8-B01D-CE39279E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pl-PL"/>
              <a:t>Licencja Creative Commons</a:t>
            </a:r>
            <a:endParaRPr lang="pl-PL" dirty="0"/>
          </a:p>
        </p:txBody>
      </p:sp>
      <p:sp>
        <p:nvSpPr>
          <p:cNvPr id="29" name="Symbol zastępczy zawartości 2">
            <a:extLst>
              <a:ext uri="{FF2B5EF4-FFF2-40B4-BE49-F238E27FC236}">
                <a16:creationId xmlns:a16="http://schemas.microsoft.com/office/drawing/2014/main" id="{458E76BD-859D-4E49-9739-FA41D4CD5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pl-PL" altLang="pl-PL" sz="1800" dirty="0"/>
              <a:t>Zestaw wzorców umów licencyjnych, na podstawie których twórca udostępnia, pod określonymi warunkami, swój utwór objęty majątkowymi prawami autorskimi. </a:t>
            </a:r>
          </a:p>
          <a:p>
            <a:r>
              <a:rPr lang="pl-PL" altLang="pl-PL" sz="1800" dirty="0"/>
              <a:t>Zasada „wszelkie prawa zastrzeżone” została tu zastąpiona zasadą „pewne prawa zastrzeżone”. </a:t>
            </a:r>
          </a:p>
          <a:p>
            <a:r>
              <a:rPr lang="pl-PL" altLang="pl-PL" sz="1800" dirty="0"/>
              <a:t>Licencje te są tworzone i utrzymywane przez organizację Creative </a:t>
            </a:r>
            <a:r>
              <a:rPr lang="pl-PL" altLang="pl-PL" sz="1800" dirty="0" err="1"/>
              <a:t>Commons</a:t>
            </a:r>
            <a:r>
              <a:rPr lang="pl-PL" altLang="pl-PL" sz="1800" dirty="0"/>
              <a:t>.</a:t>
            </a:r>
          </a:p>
          <a:p>
            <a:r>
              <a:rPr lang="pl-PL" altLang="pl-PL" sz="1800" dirty="0"/>
              <a:t>Wszystkie licencje i narzędzia CC są darmowe.</a:t>
            </a:r>
            <a:endParaRPr lang="pl-PL" sz="1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E821530-746B-4F42-8F44-B633C6EB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21</a:t>
            </a:fld>
            <a:endParaRPr lang="pl-PL" altLang="pl-PL"/>
          </a:p>
        </p:txBody>
      </p:sp>
      <p:grpSp>
        <p:nvGrpSpPr>
          <p:cNvPr id="31" name="Group 12">
            <a:extLst>
              <a:ext uri="{FF2B5EF4-FFF2-40B4-BE49-F238E27FC236}">
                <a16:creationId xmlns:a16="http://schemas.microsoft.com/office/drawing/2014/main" id="{8390D0A1-1C50-4248-A68B-7D09D8B41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2" name="Oval 13">
              <a:extLst>
                <a:ext uri="{FF2B5EF4-FFF2-40B4-BE49-F238E27FC236}">
                  <a16:creationId xmlns:a16="http://schemas.microsoft.com/office/drawing/2014/main" id="{979EA430-360E-4176-9623-B9A83D31C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3" name="Oval 14">
              <a:extLst>
                <a:ext uri="{FF2B5EF4-FFF2-40B4-BE49-F238E27FC236}">
                  <a16:creationId xmlns:a16="http://schemas.microsoft.com/office/drawing/2014/main" id="{D1714FD0-5C47-42B7-9A05-FAF494EF4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7ED76833-0D4E-42A8-AEF4-8853ADB0E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0181" y="6272783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9874" name="Picture 2">
            <a:extLst>
              <a:ext uri="{FF2B5EF4-FFF2-40B4-BE49-F238E27FC236}">
                <a16:creationId xmlns:a16="http://schemas.microsoft.com/office/drawing/2014/main" id="{0BA29A4F-0163-43A4-B023-9AD65C0F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2446577"/>
            <a:ext cx="4286933" cy="196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808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0BC190-6B1B-4767-A5A0-456D8EE1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/>
              <a:t>Elementy licencji</a:t>
            </a:r>
            <a:endParaRPr lang="pl-PL" dirty="0"/>
          </a:p>
        </p:txBody>
      </p:sp>
      <p:sp>
        <p:nvSpPr>
          <p:cNvPr id="22" name="Symbol zastępczy zawartości 2">
            <a:extLst>
              <a:ext uri="{FF2B5EF4-FFF2-40B4-BE49-F238E27FC236}">
                <a16:creationId xmlns:a16="http://schemas.microsoft.com/office/drawing/2014/main" id="{4A042338-C8E9-465D-B5D7-A2FAE27A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pl-PL" altLang="pl-PL" sz="1600" dirty="0"/>
              <a:t>„</a:t>
            </a:r>
            <a:r>
              <a:rPr lang="pl-PL" altLang="pl-PL" sz="1600" b="1" dirty="0"/>
              <a:t>Uznanie autorstwa</a:t>
            </a:r>
            <a:r>
              <a:rPr lang="pl-PL" altLang="pl-PL" sz="1600" dirty="0"/>
              <a:t>” (ang. </a:t>
            </a:r>
            <a:r>
              <a:rPr lang="pl-PL" altLang="pl-PL" sz="1600" i="1" dirty="0" err="1"/>
              <a:t>Attribution</a:t>
            </a:r>
            <a:r>
              <a:rPr lang="pl-PL" altLang="pl-PL" sz="1600" dirty="0"/>
              <a:t>, BY) </a:t>
            </a:r>
            <a:br>
              <a:rPr lang="pl-PL" altLang="pl-PL" sz="1600" dirty="0"/>
            </a:br>
            <a:r>
              <a:rPr lang="pl-PL" altLang="pl-PL" sz="1600" dirty="0"/>
              <a:t>Zezwala się na kopiowanie, dystrybucję, wyświetlanie i użytkowanie dzieła i wszelkich jego pochodnych pod warunkiem umieszczenia informacji o twórcy. To postanowienie jest obecne we wszystkich licencjach, ponieważ autorskie prawa osobiste są niezbywalne.</a:t>
            </a:r>
          </a:p>
          <a:p>
            <a:r>
              <a:rPr lang="pl-PL" altLang="pl-PL" sz="1600" dirty="0"/>
              <a:t>„</a:t>
            </a:r>
            <a:r>
              <a:rPr lang="pl-PL" altLang="pl-PL" sz="1600" b="1" dirty="0"/>
              <a:t>Użycie niekomercyjne</a:t>
            </a:r>
            <a:r>
              <a:rPr lang="pl-PL" altLang="pl-PL" sz="1600" dirty="0"/>
              <a:t>” (ang. </a:t>
            </a:r>
            <a:r>
              <a:rPr lang="pl-PL" altLang="pl-PL" sz="1600" i="1" dirty="0" err="1"/>
              <a:t>Noncommercial</a:t>
            </a:r>
            <a:r>
              <a:rPr lang="pl-PL" altLang="pl-PL" sz="1600" dirty="0"/>
              <a:t>, NC)</a:t>
            </a:r>
            <a:br>
              <a:rPr lang="pl-PL" altLang="pl-PL" sz="1600" dirty="0"/>
            </a:br>
            <a:r>
              <a:rPr lang="pl-PL" altLang="pl-PL" sz="1600" dirty="0"/>
              <a:t>Zezwala się na kopiowanie, dystrybucję, wyświetlanie i użytkowanie dzieła i wszelkich jego pochodnych tylko w celach niekomercyjnych.</a:t>
            </a:r>
          </a:p>
          <a:p>
            <a:r>
              <a:rPr lang="pl-PL" altLang="pl-PL" sz="1600" dirty="0"/>
              <a:t>„</a:t>
            </a:r>
            <a:r>
              <a:rPr lang="pl-PL" altLang="pl-PL" sz="1600" b="1" dirty="0"/>
              <a:t>Bez utworów zależnych</a:t>
            </a:r>
            <a:r>
              <a:rPr lang="pl-PL" altLang="pl-PL" sz="1600" dirty="0"/>
              <a:t>” (ang. </a:t>
            </a:r>
            <a:r>
              <a:rPr lang="pl-PL" altLang="pl-PL" sz="1600" i="1" dirty="0"/>
              <a:t>No </a:t>
            </a:r>
            <a:r>
              <a:rPr lang="pl-PL" altLang="pl-PL" sz="1600" i="1" dirty="0" err="1"/>
              <a:t>Derivative</a:t>
            </a:r>
            <a:r>
              <a:rPr lang="pl-PL" altLang="pl-PL" sz="1600" i="1" dirty="0"/>
              <a:t> Works</a:t>
            </a:r>
            <a:r>
              <a:rPr lang="pl-PL" altLang="pl-PL" sz="1600" dirty="0"/>
              <a:t>, ND)</a:t>
            </a:r>
            <a:br>
              <a:rPr lang="pl-PL" altLang="pl-PL" sz="1600" dirty="0"/>
            </a:br>
            <a:r>
              <a:rPr lang="pl-PL" altLang="pl-PL" sz="1600" dirty="0"/>
              <a:t>Zezwala się na kopiowanie, dystrybucję, wyświetlanie tylko dokładnych (dosłownych) kopii dzieła, niedozwolone jest jego zmienianie i tworzenie na jego bazie pochodnych.</a:t>
            </a:r>
          </a:p>
          <a:p>
            <a:r>
              <a:rPr lang="pl-PL" altLang="pl-PL" sz="1600" dirty="0"/>
              <a:t>„</a:t>
            </a:r>
            <a:r>
              <a:rPr lang="pl-PL" altLang="pl-PL" sz="1600" b="1" dirty="0"/>
              <a:t>Na tych samych warunkach</a:t>
            </a:r>
            <a:r>
              <a:rPr lang="pl-PL" altLang="pl-PL" sz="1600" dirty="0"/>
              <a:t>” (ang. </a:t>
            </a:r>
            <a:r>
              <a:rPr lang="pl-PL" altLang="pl-PL" sz="1600" i="1" dirty="0" err="1"/>
              <a:t>Share</a:t>
            </a:r>
            <a:r>
              <a:rPr lang="pl-PL" altLang="pl-PL" sz="1600" i="1" dirty="0"/>
              <a:t> </a:t>
            </a:r>
            <a:r>
              <a:rPr lang="pl-PL" altLang="pl-PL" sz="1600" i="1" dirty="0" err="1"/>
              <a:t>Alike</a:t>
            </a:r>
            <a:r>
              <a:rPr lang="pl-PL" altLang="pl-PL" sz="1600" dirty="0"/>
              <a:t>, SA)</a:t>
            </a:r>
            <a:br>
              <a:rPr lang="pl-PL" altLang="pl-PL" sz="1600" dirty="0"/>
            </a:br>
            <a:r>
              <a:rPr lang="pl-PL" altLang="pl-PL" sz="1600" dirty="0"/>
              <a:t>Zezwala się na kopiowanie, dystrybucję, wyświetlanie i użytkowanie pochodnych dzieł, pod warunkiem, że będą one opublikowane na takiej samej licencji.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B65127A-FA53-43C7-91A6-85510F8A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22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16845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D5385A-EFC4-4EFF-BA31-608171DC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 dirty="0"/>
              <a:t>Łącznie sześć możliwych kombinacji warunków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D78B8B0-601E-4FCC-B861-53C4F306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23</a:t>
            </a:fld>
            <a:endParaRPr lang="pl-PL" altLang="pl-PL"/>
          </a:p>
        </p:txBody>
      </p:sp>
      <p:graphicFrame>
        <p:nvGraphicFramePr>
          <p:cNvPr id="27" name="Symbol zastępczy zawartości 2">
            <a:extLst>
              <a:ext uri="{FF2B5EF4-FFF2-40B4-BE49-F238E27FC236}">
                <a16:creationId xmlns:a16="http://schemas.microsoft.com/office/drawing/2014/main" id="{2151A268-CF7D-430F-B8D5-70D130625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898847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9809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CE64B4A4-D379-46DC-A84A-582773D06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pl-PL" sz="3000" dirty="0">
                <a:solidFill>
                  <a:srgbClr val="FFFFFF"/>
                </a:solidFill>
              </a:rPr>
              <a:t>Creative </a:t>
            </a:r>
            <a:r>
              <a:rPr lang="pl-PL" sz="3000" dirty="0" err="1">
                <a:solidFill>
                  <a:srgbClr val="FFFFFF"/>
                </a:solidFill>
              </a:rPr>
              <a:t>Commons</a:t>
            </a:r>
            <a:r>
              <a:rPr lang="pl-PL" sz="3000" dirty="0">
                <a:solidFill>
                  <a:srgbClr val="FFFFFF"/>
                </a:solidFill>
              </a:rPr>
              <a:t> Infografika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848837-046A-4C7C-AD49-4FD95EAE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pl-PL" dirty="0">
                <a:hlinkClick r:id="rId6"/>
              </a:rPr>
              <a:t>https://i1.wp.com/zdjecia2.ayz.pl/Blog/wp-content/uploads/2017/02/CC-infografika-final-min.jpg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AF283B4-A84D-4AB2-88E6-4479ADC9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3B4751-E9FD-4EBC-BC61-49D7B6F3460B}" type="slidenum">
              <a:rPr lang="pl-PL" altLang="pl-PL" sz="1900">
                <a:solidFill>
                  <a:schemeClr val="accent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pl-PL" altLang="pl-PL" sz="19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058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070DF438-214A-489C-AB50-B5E24383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pl-PL" sz="3000">
                <a:solidFill>
                  <a:srgbClr val="FFFFFF"/>
                </a:solidFill>
              </a:rPr>
              <a:t>Prawo autorskie w edukacji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F4B25F-B2CB-4C68-B706-E1EA91E42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pl-PL" dirty="0">
                <a:hlinkClick r:id="rId6"/>
              </a:rPr>
              <a:t>https://i2.wp.com/zdjecia2.ayz.pl/Blog/wp-content/uploads/2015/05/dozwolony_uz%CC%87ytek_edu_inforgrafika-min.jpg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6B5B5D2-CDFD-4F06-AFBC-A67610F5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3B4751-E9FD-4EBC-BC61-49D7B6F3460B}" type="slidenum">
              <a:rPr lang="pl-PL" altLang="pl-PL" sz="1900">
                <a:solidFill>
                  <a:schemeClr val="accent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pl-PL" altLang="pl-PL" sz="19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383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C68EF08-0942-4A05-B90A-54A43D11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 dirty="0"/>
              <a:t>Źródła </a:t>
            </a:r>
            <a:br>
              <a:rPr lang="pl-PL" dirty="0"/>
            </a:br>
            <a:r>
              <a:rPr lang="pl-PL" dirty="0"/>
              <a:t>Literatura podstawowa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D2E9CE-F114-473F-9F0A-6E3C2596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pl-PL" sz="1700" b="1" dirty="0"/>
              <a:t>Ustawa z dn. 4 lutego 1994 o prawie autorskim i prawach pokrewnych (Dz. U. Z 2006 r., Nr 90, poz. 631); http://isip.sejm.gov.pl/servlet/Search?todo=open&amp;id=WDU19940240083;D19940083Lj.pdf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pl-PL" sz="1700" b="1" dirty="0" err="1"/>
              <a:t>M.Sudoł</a:t>
            </a:r>
            <a:r>
              <a:rPr lang="pl-PL" sz="1700" b="1" dirty="0"/>
              <a:t>, Prawo autorskie czyli o korzystaniu z czyjejś twórczości w druku i w </a:t>
            </a:r>
            <a:r>
              <a:rPr lang="pl-PL" sz="1700" b="1" dirty="0" err="1"/>
              <a:t>internecie</a:t>
            </a:r>
            <a:r>
              <a:rPr lang="pl-PL" sz="1700" b="1" dirty="0"/>
              <a:t>, Warszawa 2006; http://prawo.ngo.pl/strona/4762.html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pl-PL" sz="1700" b="1" dirty="0" err="1"/>
              <a:t>M.Krok</a:t>
            </a:r>
            <a:r>
              <a:rPr lang="pl-PL" sz="1700" b="1" dirty="0"/>
              <a:t>, E-learning z perspektywy ochrony praw autorskich, [w]: M. Dąbrowski, M. Zając (red.) E-learning w kształceniu akademickim. Materiały z II ogólnopolskiej  konferencji – Rozwój e-edukacji w ekonomicznym szkolnictwie wyższym. Warszawa, Szkoła Główna Handlowa, 17 listopad 2005. Warszawa, 2006, s. 15–21; www.e-edukacja.net/e-edukacja_2.pdf </a:t>
            </a:r>
          </a:p>
          <a:p>
            <a:pPr marL="457200" indent="-457200">
              <a:spcBef>
                <a:spcPct val="20000"/>
              </a:spcBef>
              <a:buFont typeface="Arial" charset="0"/>
              <a:buAutoNum type="arabicPeriod"/>
              <a:defRPr/>
            </a:pPr>
            <a:r>
              <a:rPr lang="pl-PL" sz="1700" b="1" dirty="0"/>
              <a:t>Przemysław Kulczycki, Analiza porównawcza modeli licencjonowania oprogramowania, praca magisterska, Uniwersytet Ekonomiczny w Krakowie, Wydział Zarządzania, Kraków 2008</a:t>
            </a:r>
          </a:p>
          <a:p>
            <a:endParaRPr lang="pl-PL" sz="17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B85BD51-7793-4477-A00C-9DFA2572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26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528771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C68EF08-0942-4A05-B90A-54A43D11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 dirty="0"/>
              <a:t>Źródła </a:t>
            </a:r>
            <a:br>
              <a:rPr lang="pl-PL" dirty="0"/>
            </a:br>
            <a:r>
              <a:rPr lang="pl-PL" dirty="0"/>
              <a:t>Literatura uzupełniająca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D2E9CE-F114-473F-9F0A-6E3C2596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pl-PL" b="1" dirty="0"/>
              <a:t>Barta J., Markiewicz R., Internet a prawo. Kraków, </a:t>
            </a:r>
            <a:r>
              <a:rPr lang="pl-PL" b="1" dirty="0" err="1"/>
              <a:t>Universitas</a:t>
            </a:r>
            <a:r>
              <a:rPr lang="pl-PL" b="1" dirty="0"/>
              <a:t>, 1998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pl-PL" b="1" dirty="0"/>
              <a:t>Prawo Internetu, Redaktor: Paweł </a:t>
            </a:r>
            <a:r>
              <a:rPr lang="pl-PL" b="1" dirty="0" err="1"/>
              <a:t>Podrecki</a:t>
            </a:r>
            <a:r>
              <a:rPr lang="pl-PL" b="1" dirty="0"/>
              <a:t>, </a:t>
            </a:r>
            <a:r>
              <a:rPr lang="pl-PL" b="1" dirty="0" err="1"/>
              <a:t>WydawnictwoPrawnicze</a:t>
            </a:r>
            <a:r>
              <a:rPr lang="pl-PL" b="1" dirty="0"/>
              <a:t> </a:t>
            </a:r>
            <a:r>
              <a:rPr lang="pl-PL" b="1" dirty="0" err="1"/>
              <a:t>LexisNexis</a:t>
            </a:r>
            <a:r>
              <a:rPr lang="pl-PL" b="1" dirty="0"/>
              <a:t>, Styczeń 2004 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pl-PL" b="1" dirty="0" err="1"/>
              <a:t>Xavery</a:t>
            </a:r>
            <a:r>
              <a:rPr lang="pl-PL" b="1" dirty="0"/>
              <a:t> Konarski, Internet i prawo w praktyce, Wydawnictwo: Stowarzyszenie Marketingu  Bezpośredniego, 2002, ISBN: 83-917140-1-2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pl-PL" b="1" dirty="0"/>
              <a:t>Piotr Waglowski, Prawo w sieci. Zarys regulacji </a:t>
            </a:r>
            <a:r>
              <a:rPr lang="pl-PL" b="1" dirty="0" err="1"/>
              <a:t>internetu</a:t>
            </a:r>
            <a:r>
              <a:rPr lang="pl-PL" b="1" dirty="0"/>
              <a:t> Wyd. Helion, </a:t>
            </a:r>
            <a:br>
              <a:rPr lang="pl-PL" b="1" dirty="0"/>
            </a:br>
            <a:r>
              <a:rPr lang="pl-PL" b="1" dirty="0"/>
              <a:t>ISBN: 83-7361-854-6</a:t>
            </a:r>
          </a:p>
          <a:p>
            <a:endParaRPr lang="pl-PL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B85BD51-7793-4477-A00C-9DFA2572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27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848823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2286F9-3A9A-41DC-84AB-4D346328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7F2464-6472-4A46-B6EF-7CF842010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https://pl.wikipedia.org/wiki/Licencja_oprogramowania</a:t>
            </a:r>
            <a:endParaRPr lang="pl-PL" dirty="0"/>
          </a:p>
          <a:p>
            <a:r>
              <a:rPr lang="pl-PL" dirty="0">
                <a:hlinkClick r:id="rId3"/>
              </a:rPr>
              <a:t>https://pl.wikipedia.org/wiki/Licencje_Creative_Commons</a:t>
            </a:r>
            <a:endParaRPr lang="pl-PL" dirty="0"/>
          </a:p>
          <a:p>
            <a:r>
              <a:rPr lang="pl-PL" dirty="0">
                <a:hlinkClick r:id="rId4"/>
              </a:rPr>
              <a:t>https://pl.wikipedia.org/wiki/Licencje_Creative_Commons#/media/Plik:CC_some_rights_reserved_PL.svg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B31CA6E-672E-4776-89D9-EF8F9E03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4751-E9FD-4EBC-BC61-49D7B6F3460B}" type="slidenum">
              <a:rPr lang="pl-PL" altLang="pl-PL" smtClean="0"/>
              <a:pPr/>
              <a:t>28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3998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457F63-4625-4711-BDC7-E90408A0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 dirty="0"/>
              <a:t>Cechy utworu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4D5303C-DD86-4F19-9124-84A2BD8C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3</a:t>
            </a:fld>
            <a:endParaRPr lang="pl-PL" altLang="pl-PL"/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E22A4263-C2E7-4577-A295-94083E39B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523301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5976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" name="Group 14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B0AF2C8-C588-4D53-8FF9-7D745A46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pl-PL" sz="4400" cap="all" dirty="0">
                <a:solidFill>
                  <a:srgbClr val="FFFFFF"/>
                </a:solidFill>
              </a:rPr>
              <a:t>Czy inna osoba wykonałaby je tak samo?</a:t>
            </a:r>
            <a:br>
              <a:rPr lang="pl-PL" sz="4400" cap="all" dirty="0">
                <a:solidFill>
                  <a:srgbClr val="FFFFFF"/>
                </a:solidFill>
              </a:rPr>
            </a:br>
            <a:endParaRPr lang="en-US" sz="4400" cap="all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916B8A-CBE5-401F-A46A-8FA2809D5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649148"/>
            <a:ext cx="9948672" cy="14861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cap="all" dirty="0" err="1">
                <a:solidFill>
                  <a:srgbClr val="FFFFFF"/>
                </a:solidFill>
              </a:rPr>
              <a:t>Kryterium</a:t>
            </a:r>
            <a:r>
              <a:rPr lang="en-US" sz="2400" cap="all" dirty="0">
                <a:solidFill>
                  <a:srgbClr val="FFFFFF"/>
                </a:solidFill>
              </a:rPr>
              <a:t> </a:t>
            </a:r>
            <a:r>
              <a:rPr lang="en-US" sz="2400" cap="all" dirty="0" err="1">
                <a:solidFill>
                  <a:srgbClr val="FFFFFF"/>
                </a:solidFill>
              </a:rPr>
              <a:t>osądz</a:t>
            </a:r>
            <a:r>
              <a:rPr lang="pl-PL" sz="2400" cap="all" dirty="0">
                <a:solidFill>
                  <a:srgbClr val="FFFFFF"/>
                </a:solidFill>
              </a:rPr>
              <a:t>a</a:t>
            </a:r>
            <a:r>
              <a:rPr lang="en-US" sz="2400" cap="all" dirty="0" err="1">
                <a:solidFill>
                  <a:srgbClr val="FFFFFF"/>
                </a:solidFill>
              </a:rPr>
              <a:t>nia</a:t>
            </a:r>
            <a:r>
              <a:rPr lang="en-US" sz="2400" cap="all" dirty="0">
                <a:solidFill>
                  <a:srgbClr val="FFFFFF"/>
                </a:solidFill>
              </a:rPr>
              <a:t>, </a:t>
            </a:r>
            <a:r>
              <a:rPr lang="en-US" sz="2400" cap="all" dirty="0" err="1">
                <a:solidFill>
                  <a:srgbClr val="FFFFFF"/>
                </a:solidFill>
              </a:rPr>
              <a:t>czy</a:t>
            </a:r>
            <a:r>
              <a:rPr lang="en-US" sz="2400" cap="all" dirty="0">
                <a:solidFill>
                  <a:srgbClr val="FFFFFF"/>
                </a:solidFill>
              </a:rPr>
              <a:t> </a:t>
            </a:r>
            <a:r>
              <a:rPr lang="en-US" sz="2400" cap="all" dirty="0" err="1">
                <a:solidFill>
                  <a:srgbClr val="FFFFFF"/>
                </a:solidFill>
              </a:rPr>
              <a:t>dzieło</a:t>
            </a:r>
            <a:r>
              <a:rPr lang="en-US" sz="2400" cap="all" dirty="0">
                <a:solidFill>
                  <a:srgbClr val="FFFFFF"/>
                </a:solidFill>
              </a:rPr>
              <a:t> jest </a:t>
            </a:r>
            <a:r>
              <a:rPr lang="pl-PL" sz="2400" cap="all" dirty="0">
                <a:solidFill>
                  <a:srgbClr val="FFFFFF"/>
                </a:solidFill>
              </a:rPr>
              <a:t>u</a:t>
            </a:r>
            <a:r>
              <a:rPr lang="en-US" sz="2400" cap="all" dirty="0" err="1">
                <a:solidFill>
                  <a:srgbClr val="FFFFFF"/>
                </a:solidFill>
              </a:rPr>
              <a:t>tworem</a:t>
            </a:r>
            <a:endParaRPr lang="en-US" sz="2200" b="1" dirty="0">
              <a:solidFill>
                <a:schemeClr val="bg1">
                  <a:alpha val="60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4ED78CA-55CE-400C-AD78-6A6828A6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404" y="6135306"/>
            <a:ext cx="749319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C33B4751-E9FD-4EBC-BC61-49D7B6F3460B}" type="slidenum">
              <a:rPr lang="en-US" altLang="pl-PL" sz="2800" b="1" kern="1200">
                <a:solidFill>
                  <a:srgbClr val="FFFFFF">
                    <a:alpha val="95000"/>
                  </a:srgbClr>
                </a:solidFill>
                <a:latin typeface="+mj-lt"/>
                <a:ea typeface="+mn-ea"/>
                <a:cs typeface="+mn-cs"/>
              </a:rPr>
              <a:pPr algn="l">
                <a:spcAft>
                  <a:spcPts val="600"/>
                </a:spcAft>
              </a:pPr>
              <a:t>4</a:t>
            </a:fld>
            <a:endParaRPr lang="en-US" altLang="pl-PL" sz="2800" b="1" kern="1200">
              <a:solidFill>
                <a:srgbClr val="FFFFFF">
                  <a:alpha val="95000"/>
                </a:srgb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27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44B2CE7-FD25-42E3-AB52-73B889FD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EA8393-144C-4FCF-9A6C-1102F988A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C31E2E-65FD-40B6-B604-C096F5B75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7B9141-8535-472D-B922-E499D77F8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05CD65F-BF66-4468-B683-A882ED3D2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1A7AF1-716F-4EC1-9804-7539576FB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8E837CA-4F14-488E-B978-C16C9A19A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1D588E-4BEB-459D-8053-B9363722D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9E1286-F76F-4EB4-9B6A-520847AD7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3" y="1110053"/>
            <a:ext cx="663143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51AFD78-D8B4-4910-A8F9-5306861A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156" y="1432223"/>
            <a:ext cx="5965470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pl-PL" sz="32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Utwór</a:t>
            </a:r>
            <a:r>
              <a:rPr lang="en-US" altLang="pl-PL" sz="3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jest </a:t>
            </a:r>
            <a:r>
              <a:rPr lang="en-US" altLang="pl-PL" sz="32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przedmiotem</a:t>
            </a:r>
            <a:r>
              <a:rPr lang="en-US" altLang="pl-PL" sz="3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</a:t>
            </a:r>
            <a:r>
              <a:rPr lang="en-US" altLang="pl-PL" sz="32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ochrony</a:t>
            </a:r>
            <a:r>
              <a:rPr lang="en-US" altLang="pl-PL" sz="3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</a:t>
            </a:r>
            <a:r>
              <a:rPr lang="en-US" altLang="pl-PL" sz="3200" dirty="0">
                <a:solidFill>
                  <a:schemeClr val="accent6"/>
                </a:solidFill>
              </a:rPr>
              <a:t>od </a:t>
            </a:r>
            <a:r>
              <a:rPr lang="en-US" altLang="pl-PL" sz="3200" dirty="0" err="1">
                <a:solidFill>
                  <a:schemeClr val="accent6"/>
                </a:solidFill>
              </a:rPr>
              <a:t>chwili</a:t>
            </a:r>
            <a:r>
              <a:rPr lang="en-US" altLang="pl-PL" sz="3200" dirty="0">
                <a:solidFill>
                  <a:schemeClr val="accent6"/>
                </a:solidFill>
              </a:rPr>
              <a:t> </a:t>
            </a:r>
            <a:r>
              <a:rPr lang="en-US" altLang="pl-PL" sz="3200" dirty="0" err="1">
                <a:solidFill>
                  <a:schemeClr val="accent6"/>
                </a:solidFill>
              </a:rPr>
              <a:t>ustalenia</a:t>
            </a:r>
            <a:br>
              <a:rPr lang="pl-PL" altLang="pl-PL" sz="3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br>
              <a:rPr lang="en-US" altLang="pl-PL" sz="3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altLang="pl-PL" sz="32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Ochrona</a:t>
            </a:r>
            <a:r>
              <a:rPr lang="en-US" altLang="pl-PL" sz="3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</a:t>
            </a:r>
            <a:r>
              <a:rPr lang="en-US" altLang="pl-PL" sz="32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przysługuje</a:t>
            </a:r>
            <a:r>
              <a:rPr lang="en-US" altLang="pl-PL" sz="3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</a:t>
            </a:r>
            <a:r>
              <a:rPr lang="en-US" altLang="pl-PL" sz="32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twórcy</a:t>
            </a:r>
            <a:r>
              <a:rPr lang="en-US" altLang="pl-PL" sz="3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</a:t>
            </a:r>
            <a:r>
              <a:rPr lang="en-US" altLang="pl-PL" sz="3200" dirty="0" err="1">
                <a:solidFill>
                  <a:schemeClr val="accent6"/>
                </a:solidFill>
              </a:rPr>
              <a:t>niezależnie</a:t>
            </a:r>
            <a:r>
              <a:rPr lang="en-US" altLang="pl-PL" sz="3200" dirty="0">
                <a:solidFill>
                  <a:schemeClr val="accent6"/>
                </a:solidFill>
              </a:rPr>
              <a:t> od </a:t>
            </a:r>
            <a:r>
              <a:rPr lang="en-US" altLang="pl-PL" sz="3200" dirty="0" err="1">
                <a:solidFill>
                  <a:schemeClr val="accent6"/>
                </a:solidFill>
              </a:rPr>
              <a:t>spełnienia</a:t>
            </a:r>
            <a:r>
              <a:rPr lang="en-US" altLang="pl-PL" sz="3200" dirty="0">
                <a:solidFill>
                  <a:schemeClr val="accent6"/>
                </a:solidFill>
              </a:rPr>
              <a:t> </a:t>
            </a:r>
            <a:r>
              <a:rPr lang="en-US" altLang="pl-PL" sz="3200" dirty="0" err="1">
                <a:solidFill>
                  <a:schemeClr val="accent6"/>
                </a:solidFill>
              </a:rPr>
              <a:t>jakichkolwiek</a:t>
            </a:r>
            <a:r>
              <a:rPr lang="en-US" altLang="pl-PL" sz="3200" dirty="0">
                <a:solidFill>
                  <a:schemeClr val="accent6"/>
                </a:solidFill>
              </a:rPr>
              <a:t> </a:t>
            </a:r>
            <a:r>
              <a:rPr lang="en-US" altLang="pl-PL" sz="3200" dirty="0" err="1">
                <a:solidFill>
                  <a:schemeClr val="accent6"/>
                </a:solidFill>
              </a:rPr>
              <a:t>formalności</a:t>
            </a:r>
            <a:endParaRPr lang="en-US" sz="3200" dirty="0">
              <a:solidFill>
                <a:schemeClr val="accent6"/>
              </a:solidFill>
            </a:endParaRPr>
          </a:p>
        </p:txBody>
      </p:sp>
      <p:pic>
        <p:nvPicPr>
          <p:cNvPr id="7" name="Graphic 6" descr="Młotek">
            <a:extLst>
              <a:ext uri="{FF2B5EF4-FFF2-40B4-BE49-F238E27FC236}">
                <a16:creationId xmlns:a16="http://schemas.microsoft.com/office/drawing/2014/main" id="{8AEA2317-D3DF-4449-B5A0-69C62193B5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855117" y="1702032"/>
            <a:ext cx="3416725" cy="341672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3E8B4EC-3D07-4306-9FAD-44870406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167E2D-A7EB-43A4-86B3-5819BEB87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2293BB0-EC57-4AD0-85D2-AFCF27789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0BFBAFA-3D50-45DB-A784-0112BD8E8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04D91F7-E37E-483B-A396-68B12B49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B0C204F-07FE-4F28-A6AC-8972EA9390B3}" type="slidenum">
              <a:rPr lang="en-US" altLang="pl-PL" sz="2800" smtClean="0"/>
              <a:pPr defTabSz="914400">
                <a:spcAft>
                  <a:spcPts val="600"/>
                </a:spcAft>
              </a:pPr>
              <a:t>5</a:t>
            </a:fld>
            <a:endParaRPr lang="en-US" altLang="pl-PL" sz="2800"/>
          </a:p>
        </p:txBody>
      </p:sp>
    </p:spTree>
    <p:extLst>
      <p:ext uri="{BB962C8B-B14F-4D97-AF65-F5344CB8AC3E}">
        <p14:creationId xmlns:p14="http://schemas.microsoft.com/office/powerpoint/2010/main" val="103410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80F0FF-472D-48AA-8D33-DFB6C250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Prawa autorskie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65E9353-D67C-4485-96D7-56F82B92F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Osobiste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EF1A794-0EA0-4295-83AC-5166DA14D6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dirty="0">
                <a:latin typeface="Arial" charset="0"/>
              </a:rPr>
              <a:t>Chroni </a:t>
            </a:r>
            <a:r>
              <a:rPr lang="pl-PL" b="1" dirty="0">
                <a:latin typeface="Arial" charset="0"/>
              </a:rPr>
              <a:t>nieograniczoną </a:t>
            </a:r>
            <a:br>
              <a:rPr lang="pl-PL" b="1" dirty="0">
                <a:latin typeface="Arial" charset="0"/>
              </a:rPr>
            </a:br>
            <a:r>
              <a:rPr lang="pl-PL" b="1" dirty="0">
                <a:latin typeface="Arial" charset="0"/>
              </a:rPr>
              <a:t>w czasie i niepodlegającą zrzeczeniu lub zbyciu więź autora z utworem</a:t>
            </a:r>
            <a:r>
              <a:rPr lang="pl-PL" dirty="0">
                <a:latin typeface="Arial" charset="0"/>
              </a:rPr>
              <a:t>, </a:t>
            </a:r>
            <a:br>
              <a:rPr lang="pl-PL" dirty="0">
                <a:latin typeface="Arial" charset="0"/>
              </a:rPr>
            </a:br>
            <a:r>
              <a:rPr lang="pl-PL" dirty="0">
                <a:latin typeface="Arial" charset="0"/>
              </a:rPr>
              <a:t>w szczególności prawo do:</a:t>
            </a:r>
          </a:p>
          <a:p>
            <a:pPr lvl="1"/>
            <a:r>
              <a:rPr lang="pl-PL" sz="2000" dirty="0"/>
              <a:t>oznaczenia utworu,</a:t>
            </a:r>
          </a:p>
          <a:p>
            <a:pPr lvl="1"/>
            <a:r>
              <a:rPr lang="pl-PL" sz="2000" dirty="0"/>
              <a:t>nienaruszalności treści </a:t>
            </a:r>
            <a:br>
              <a:rPr lang="pl-PL" sz="2000" dirty="0"/>
            </a:br>
            <a:r>
              <a:rPr lang="pl-PL" sz="2000" dirty="0"/>
              <a:t>i formy,</a:t>
            </a:r>
          </a:p>
          <a:p>
            <a:pPr lvl="1"/>
            <a:r>
              <a:rPr lang="pl-PL" sz="2000" dirty="0"/>
              <a:t>nadzoru nad wykorzystaniem utworu.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5A15F55-1570-4C7B-B479-956A92364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Majątkowe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32256CA-62A0-4732-8836-4E3D3102E9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l-PL" dirty="0">
                <a:latin typeface="Arial" charset="0"/>
              </a:rPr>
              <a:t>Twórca ma wyłączne prawo do korzystania z utworu i rozporządzania nim oraz do wynagrodzenia za korzystanie z utworu.</a:t>
            </a:r>
          </a:p>
          <a:p>
            <a:r>
              <a:rPr lang="pl-PL" b="1" dirty="0">
                <a:latin typeface="Arial" charset="0"/>
              </a:rPr>
              <a:t>Ograniczone w czasie</a:t>
            </a:r>
            <a:r>
              <a:rPr lang="pl-PL" dirty="0">
                <a:latin typeface="Arial" charset="0"/>
              </a:rPr>
              <a:t>: 70 lat od śmierci twórcy.</a:t>
            </a:r>
          </a:p>
          <a:p>
            <a:r>
              <a:rPr lang="pl-PL" dirty="0"/>
              <a:t>Podlegają przejściu na drodze dziedziczenia lub umowy, przejście może być przechodnie.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FDCC010-6A2C-4B54-901F-F703F9DC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FA75-69EA-440A-875D-2034206E9587}" type="slidenum">
              <a:rPr lang="pl-PL" altLang="pl-PL" smtClean="0"/>
              <a:pPr/>
              <a:t>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1888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14108B-7856-43CC-AA1A-BA8972D1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50" y="844902"/>
            <a:ext cx="5818858" cy="5168196"/>
          </a:xfrm>
        </p:spPr>
        <p:txBody>
          <a:bodyPr anchor="ctr">
            <a:normAutofit/>
          </a:bodyPr>
          <a:lstStyle/>
          <a:p>
            <a:r>
              <a:rPr lang="pl-PL" dirty="0">
                <a:hlinkClick r:id="rId2"/>
              </a:rPr>
              <a:t>https://i1.wp.com/zdjecia2.ayz.pl/Blog/wp-content/uploads/2015/05/infograf_prawa_autorskie_kolor_BIG-min.jpg</a:t>
            </a:r>
            <a:endParaRPr lang="pl-P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DAC0A420-BA65-424F-A6C7-14E30A32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pl-PL" sz="3000" dirty="0">
                <a:solidFill>
                  <a:schemeClr val="bg1">
                    <a:shade val="97000"/>
                    <a:satMod val="150000"/>
                  </a:schemeClr>
                </a:solidFill>
              </a:rPr>
              <a:t>Prawa </a:t>
            </a:r>
            <a:r>
              <a:rPr lang="pl-PL" sz="3000">
                <a:solidFill>
                  <a:schemeClr val="bg1">
                    <a:shade val="97000"/>
                    <a:satMod val="150000"/>
                  </a:schemeClr>
                </a:solidFill>
              </a:rPr>
              <a:t>autorskie </a:t>
            </a:r>
            <a:r>
              <a:rPr lang="pl-PL" sz="3000" dirty="0">
                <a:solidFill>
                  <a:schemeClr val="bg1">
                    <a:shade val="97000"/>
                    <a:satMod val="150000"/>
                  </a:schemeClr>
                </a:solidFill>
              </a:rPr>
              <a:t>I</a:t>
            </a:r>
            <a:r>
              <a:rPr lang="pl-PL" sz="3000">
                <a:solidFill>
                  <a:schemeClr val="bg1">
                    <a:shade val="97000"/>
                    <a:satMod val="150000"/>
                  </a:schemeClr>
                </a:solidFill>
              </a:rPr>
              <a:t>nfografika</a:t>
            </a:r>
            <a:endParaRPr lang="pl-PL" sz="3000" dirty="0">
              <a:solidFill>
                <a:schemeClr val="bg1">
                  <a:shade val="97000"/>
                  <a:satMod val="150000"/>
                </a:schemeClr>
              </a:solidFill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6AE0506-FE65-4FB5-97FB-5A1BC1CE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3B4751-E9FD-4EBC-BC61-49D7B6F3460B}" type="slidenum">
              <a:rPr lang="pl-PL" altLang="pl-PL" sz="1900">
                <a:solidFill>
                  <a:schemeClr val="accent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pl-PL" altLang="pl-PL" sz="19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5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E6C1FB-FC27-420F-944F-AB0DA450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 dirty="0"/>
              <a:t>Przejście praw autorskich na drodze umowy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286D4F2-FAB9-4120-8EB8-44984141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8</a:t>
            </a:fld>
            <a:endParaRPr lang="pl-PL" altLang="pl-PL"/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D0686D25-412F-404F-B791-CECDCC6FC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814179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9029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E79F7C-FD87-46D8-B472-DE12D72F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 dirty="0"/>
              <a:t>Licencja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E9924AD-F212-47F0-BA3C-D55F8360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B4751-E9FD-4EBC-BC61-49D7B6F3460B}" type="slidenum">
              <a:rPr lang="pl-PL" altLang="pl-PL" smtClean="0"/>
              <a:pPr>
                <a:spcAft>
                  <a:spcPts val="600"/>
                </a:spcAft>
              </a:pPr>
              <a:t>9</a:t>
            </a:fld>
            <a:endParaRPr lang="pl-PL" altLang="pl-PL"/>
          </a:p>
        </p:txBody>
      </p:sp>
      <p:graphicFrame>
        <p:nvGraphicFramePr>
          <p:cNvPr id="14" name="Symbol zastępczy zawartości 2">
            <a:extLst>
              <a:ext uri="{FF2B5EF4-FFF2-40B4-BE49-F238E27FC236}">
                <a16:creationId xmlns:a16="http://schemas.microsoft.com/office/drawing/2014/main" id="{45D298CA-DCEF-4F62-BE7A-46A047F13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620581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67945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rewniana czcionka">
  <a:themeElements>
    <a:clrScheme name="Czerwonopomarańczowy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Drewniana czcionka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rewniana czcionk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1487</Words>
  <Application>Microsoft Office PowerPoint</Application>
  <PresentationFormat>Panoramiczny</PresentationFormat>
  <Paragraphs>147</Paragraphs>
  <Slides>28</Slides>
  <Notes>0</Notes>
  <HiddenSlides>3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Calibri</vt:lpstr>
      <vt:lpstr>Rockwell Extra Bold</vt:lpstr>
      <vt:lpstr>Wingdings</vt:lpstr>
      <vt:lpstr>Drewniana czcionka</vt:lpstr>
      <vt:lpstr>Prawa autorskie</vt:lpstr>
      <vt:lpstr>Podstawa prawna</vt:lpstr>
      <vt:lpstr>Cechy utworu</vt:lpstr>
      <vt:lpstr>Czy inna osoba wykonałaby je tak samo? </vt:lpstr>
      <vt:lpstr>Utwór jest przedmiotem ochrony od chwili ustalenia  Ochrona przysługuje twórcy niezależnie od spełnienia jakichkolwiek formalności</vt:lpstr>
      <vt:lpstr>Prawa autorskie</vt:lpstr>
      <vt:lpstr>Prawa autorskie Infografika</vt:lpstr>
      <vt:lpstr>Przejście praw autorskich na drodze umowy</vt:lpstr>
      <vt:lpstr>Licencja</vt:lpstr>
      <vt:lpstr>Utwory pracownicze</vt:lpstr>
      <vt:lpstr>Licencja na oprogramowanie</vt:lpstr>
      <vt:lpstr>Rodzaje licencji</vt:lpstr>
      <vt:lpstr>Typowa licencja na oprogramowanie (EULA):</vt:lpstr>
      <vt:lpstr>Rodzaje licencji oprogramowania</vt:lpstr>
      <vt:lpstr>Oprogramowanie własnościowe</vt:lpstr>
      <vt:lpstr>Prezentacja programu PowerPoint</vt:lpstr>
      <vt:lpstr>EULA</vt:lpstr>
      <vt:lpstr>Przykład (historyczny):  Licencja Microsoft Windows XP Professional </vt:lpstr>
      <vt:lpstr>Shareware, freeware, adware</vt:lpstr>
      <vt:lpstr>Kategorie oprogramowania shareware i freeware</vt:lpstr>
      <vt:lpstr>Licencja Creative Commons</vt:lpstr>
      <vt:lpstr>Elementy licencji</vt:lpstr>
      <vt:lpstr>Łącznie sześć możliwych kombinacji warunków</vt:lpstr>
      <vt:lpstr>Creative Commons Infografika</vt:lpstr>
      <vt:lpstr>Prawo autorskie w edukacji</vt:lpstr>
      <vt:lpstr>Źródła  Literatura podstawowa</vt:lpstr>
      <vt:lpstr>Źródła  Literatura uzupełniająca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Prawa autorskie</dc:title>
  <dc:creator>Damian Kurpiewski</dc:creator>
  <cp:lastModifiedBy>Damian Kurpiewski</cp:lastModifiedBy>
  <cp:revision>1</cp:revision>
  <dcterms:created xsi:type="dcterms:W3CDTF">2020-04-02T10:05:43Z</dcterms:created>
  <dcterms:modified xsi:type="dcterms:W3CDTF">2021-05-10T06:32:17Z</dcterms:modified>
</cp:coreProperties>
</file>