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88" r:id="rId5"/>
    <p:sldId id="259" r:id="rId6"/>
    <p:sldId id="28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0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F0748-542E-4E87-9A85-7F285943AF81}" v="89" dt="2019-07-22T09:56:16.048"/>
    <p1510:client id="{58725D35-4563-4724-927A-6AE9B39570BB}" v="84" dt="2019-07-21T21:50:5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235F0748-542E-4E87-9A85-7F285943AF81}"/>
    <pc:docChg chg="undo custSel mod addSld delSld modSld sldOrd">
      <pc:chgData name="Damian Kurpiewski" userId="a6c40eeacb61fb23" providerId="LiveId" clId="{235F0748-542E-4E87-9A85-7F285943AF81}" dt="2019-07-22T09:56:20.843" v="2196" actId="1076"/>
      <pc:docMkLst>
        <pc:docMk/>
      </pc:docMkLst>
      <pc:sldChg chg="addSp modSp add">
        <pc:chgData name="Damian Kurpiewski" userId="a6c40eeacb61fb23" providerId="LiveId" clId="{235F0748-542E-4E87-9A85-7F285943AF81}" dt="2019-07-22T09:56:20.843" v="2196" actId="1076"/>
        <pc:sldMkLst>
          <pc:docMk/>
          <pc:sldMk cId="3735094154" sldId="256"/>
        </pc:sldMkLst>
        <pc:spChg chg="mod">
          <ac:chgData name="Damian Kurpiewski" userId="a6c40eeacb61fb23" providerId="LiveId" clId="{235F0748-542E-4E87-9A85-7F285943AF81}" dt="2019-07-18T12:09:35.681" v="27" actId="20577"/>
          <ac:spMkLst>
            <pc:docMk/>
            <pc:sldMk cId="3735094154" sldId="256"/>
            <ac:spMk id="2" creationId="{2E3C5E23-3879-4B03-992D-075888E0FD58}"/>
          </ac:spMkLst>
        </pc:spChg>
        <pc:picChg chg="add mod">
          <ac:chgData name="Damian Kurpiewski" userId="a6c40eeacb61fb23" providerId="LiveId" clId="{235F0748-542E-4E87-9A85-7F285943AF81}" dt="2019-07-22T09:56:20.843" v="2196" actId="1076"/>
          <ac:picMkLst>
            <pc:docMk/>
            <pc:sldMk cId="3735094154" sldId="256"/>
            <ac:picMk id="9" creationId="{B462C4E2-0C61-407D-80D3-F5CA7CA5E0F1}"/>
          </ac:picMkLst>
        </pc:picChg>
      </pc:sldChg>
      <pc:sldChg chg="modSp add">
        <pc:chgData name="Damian Kurpiewski" userId="a6c40eeacb61fb23" providerId="LiveId" clId="{235F0748-542E-4E87-9A85-7F285943AF81}" dt="2019-07-18T12:13:01.413" v="312" actId="20577"/>
        <pc:sldMkLst>
          <pc:docMk/>
          <pc:sldMk cId="3023350178" sldId="257"/>
        </pc:sldMkLst>
        <pc:spChg chg="mod">
          <ac:chgData name="Damian Kurpiewski" userId="a6c40eeacb61fb23" providerId="LiveId" clId="{235F0748-542E-4E87-9A85-7F285943AF81}" dt="2019-07-18T12:09:49.415" v="59" actId="20577"/>
          <ac:spMkLst>
            <pc:docMk/>
            <pc:sldMk cId="3023350178" sldId="257"/>
            <ac:spMk id="2" creationId="{B2A1F6F1-BF5A-485A-BF28-C5C7B44D026A}"/>
          </ac:spMkLst>
        </pc:spChg>
        <pc:spChg chg="mod">
          <ac:chgData name="Damian Kurpiewski" userId="a6c40eeacb61fb23" providerId="LiveId" clId="{235F0748-542E-4E87-9A85-7F285943AF81}" dt="2019-07-18T12:13:01.413" v="312" actId="20577"/>
          <ac:spMkLst>
            <pc:docMk/>
            <pc:sldMk cId="3023350178" sldId="257"/>
            <ac:spMk id="3" creationId="{2877135B-2EE4-4E59-AC6E-3A731C832CE4}"/>
          </ac:spMkLst>
        </pc:spChg>
      </pc:sldChg>
      <pc:sldChg chg="modSp add">
        <pc:chgData name="Damian Kurpiewski" userId="a6c40eeacb61fb23" providerId="LiveId" clId="{235F0748-542E-4E87-9A85-7F285943AF81}" dt="2019-07-18T12:14:40.999" v="574" actId="20577"/>
        <pc:sldMkLst>
          <pc:docMk/>
          <pc:sldMk cId="1724212706" sldId="258"/>
        </pc:sldMkLst>
        <pc:spChg chg="mod">
          <ac:chgData name="Damian Kurpiewski" userId="a6c40eeacb61fb23" providerId="LiveId" clId="{235F0748-542E-4E87-9A85-7F285943AF81}" dt="2019-07-18T12:13:26.699" v="338" actId="20577"/>
          <ac:spMkLst>
            <pc:docMk/>
            <pc:sldMk cId="1724212706" sldId="258"/>
            <ac:spMk id="2" creationId="{6CF36611-52EB-4779-A597-919A18254B8F}"/>
          </ac:spMkLst>
        </pc:spChg>
        <pc:spChg chg="mod">
          <ac:chgData name="Damian Kurpiewski" userId="a6c40eeacb61fb23" providerId="LiveId" clId="{235F0748-542E-4E87-9A85-7F285943AF81}" dt="2019-07-18T12:14:40.999" v="574" actId="20577"/>
          <ac:spMkLst>
            <pc:docMk/>
            <pc:sldMk cId="1724212706" sldId="258"/>
            <ac:spMk id="3" creationId="{694E661E-198F-430D-8EBB-5DB0ED4C032A}"/>
          </ac:spMkLst>
        </pc:spChg>
      </pc:sldChg>
      <pc:sldChg chg="modSp add">
        <pc:chgData name="Damian Kurpiewski" userId="a6c40eeacb61fb23" providerId="LiveId" clId="{235F0748-542E-4E87-9A85-7F285943AF81}" dt="2019-07-18T12:18:02.694" v="811" actId="20577"/>
        <pc:sldMkLst>
          <pc:docMk/>
          <pc:sldMk cId="1158949800" sldId="259"/>
        </pc:sldMkLst>
        <pc:spChg chg="mod">
          <ac:chgData name="Damian Kurpiewski" userId="a6c40eeacb61fb23" providerId="LiveId" clId="{235F0748-542E-4E87-9A85-7F285943AF81}" dt="2019-07-18T12:15:34.813" v="585" actId="20577"/>
          <ac:spMkLst>
            <pc:docMk/>
            <pc:sldMk cId="1158949800" sldId="259"/>
            <ac:spMk id="2" creationId="{7F32F6DB-B26C-443B-B962-CD0CD3C110F6}"/>
          </ac:spMkLst>
        </pc:spChg>
        <pc:spChg chg="mod">
          <ac:chgData name="Damian Kurpiewski" userId="a6c40eeacb61fb23" providerId="LiveId" clId="{235F0748-542E-4E87-9A85-7F285943AF81}" dt="2019-07-18T12:18:02.694" v="811" actId="20577"/>
          <ac:spMkLst>
            <pc:docMk/>
            <pc:sldMk cId="1158949800" sldId="259"/>
            <ac:spMk id="3" creationId="{0231E5FD-1A05-4CD3-8E82-B5FDC2C17191}"/>
          </ac:spMkLst>
        </pc:spChg>
      </pc:sldChg>
      <pc:sldChg chg="addSp delSp modSp add mod ord setBg">
        <pc:chgData name="Damian Kurpiewski" userId="a6c40eeacb61fb23" providerId="LiveId" clId="{235F0748-542E-4E87-9A85-7F285943AF81}" dt="2019-07-22T09:20:53.063" v="1952" actId="26606"/>
        <pc:sldMkLst>
          <pc:docMk/>
          <pc:sldMk cId="2782753736" sldId="260"/>
        </pc:sldMkLst>
        <pc:spChg chg="mod">
          <ac:chgData name="Damian Kurpiewski" userId="a6c40eeacb61fb23" providerId="LiveId" clId="{235F0748-542E-4E87-9A85-7F285943AF81}" dt="2019-07-22T09:20:53.063" v="1952" actId="26606"/>
          <ac:spMkLst>
            <pc:docMk/>
            <pc:sldMk cId="2782753736" sldId="260"/>
            <ac:spMk id="2" creationId="{6FCBBB14-DEE3-4B15-81DF-BF259C768C12}"/>
          </ac:spMkLst>
        </pc:spChg>
        <pc:spChg chg="del mod">
          <ac:chgData name="Damian Kurpiewski" userId="a6c40eeacb61fb23" providerId="LiveId" clId="{235F0748-542E-4E87-9A85-7F285943AF81}" dt="2019-07-18T12:22:23.609" v="846" actId="478"/>
          <ac:spMkLst>
            <pc:docMk/>
            <pc:sldMk cId="2782753736" sldId="260"/>
            <ac:spMk id="3" creationId="{41C16487-ADC1-400A-A4DF-932EDC0EC1E9}"/>
          </ac:spMkLst>
        </pc:spChg>
        <pc:spChg chg="mod">
          <ac:chgData name="Damian Kurpiewski" userId="a6c40eeacb61fb23" providerId="LiveId" clId="{235F0748-542E-4E87-9A85-7F285943AF81}" dt="2019-07-22T09:20:53.063" v="1952" actId="26606"/>
          <ac:spMkLst>
            <pc:docMk/>
            <pc:sldMk cId="2782753736" sldId="260"/>
            <ac:spMk id="3" creationId="{8B820A75-08A1-4E34-A651-1E483299B02F}"/>
          </ac:spMkLst>
        </pc:spChg>
        <pc:spChg chg="add del">
          <ac:chgData name="Damian Kurpiewski" userId="a6c40eeacb61fb23" providerId="LiveId" clId="{235F0748-542E-4E87-9A85-7F285943AF81}" dt="2019-07-18T12:22:08.955" v="837"/>
          <ac:spMkLst>
            <pc:docMk/>
            <pc:sldMk cId="2782753736" sldId="260"/>
            <ac:spMk id="4" creationId="{F1C88780-D466-4ADC-80AE-DE53F033B949}"/>
          </ac:spMkLst>
        </pc:spChg>
        <pc:spChg chg="add mod">
          <ac:chgData name="Damian Kurpiewski" userId="a6c40eeacb61fb23" providerId="LiveId" clId="{235F0748-542E-4E87-9A85-7F285943AF81}" dt="2019-07-18T12:22:41.304" v="853" actId="1076"/>
          <ac:spMkLst>
            <pc:docMk/>
            <pc:sldMk cId="2782753736" sldId="260"/>
            <ac:spMk id="5" creationId="{E496E921-94B0-4ACF-A7E9-4A05D17AED01}"/>
          </ac:spMkLst>
        </pc:spChg>
        <pc:spChg chg="add">
          <ac:chgData name="Damian Kurpiewski" userId="a6c40eeacb61fb23" providerId="LiveId" clId="{235F0748-542E-4E87-9A85-7F285943AF81}" dt="2019-07-22T09:20:53.063" v="1952" actId="26606"/>
          <ac:spMkLst>
            <pc:docMk/>
            <pc:sldMk cId="2782753736" sldId="260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0:53.063" v="1952" actId="26606"/>
          <ac:spMkLst>
            <pc:docMk/>
            <pc:sldMk cId="2782753736" sldId="260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0:53.063" v="1952" actId="26606"/>
          <ac:spMkLst>
            <pc:docMk/>
            <pc:sldMk cId="2782753736" sldId="260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5:02.654" v="2020" actId="20577"/>
        <pc:sldMkLst>
          <pc:docMk/>
          <pc:sldMk cId="1716341695" sldId="261"/>
        </pc:sldMkLst>
        <pc:spChg chg="mod">
          <ac:chgData name="Damian Kurpiewski" userId="a6c40eeacb61fb23" providerId="LiveId" clId="{235F0748-542E-4E87-9A85-7F285943AF81}" dt="2019-07-22T09:20:57.796" v="1953" actId="26606"/>
          <ac:spMkLst>
            <pc:docMk/>
            <pc:sldMk cId="1716341695" sldId="261"/>
            <ac:spMk id="2" creationId="{D3EFC5B8-1086-47A8-8AFF-7269CA95B5C5}"/>
          </ac:spMkLst>
        </pc:spChg>
        <pc:spChg chg="del">
          <ac:chgData name="Damian Kurpiewski" userId="a6c40eeacb61fb23" providerId="LiveId" clId="{235F0748-542E-4E87-9A85-7F285943AF81}" dt="2019-07-18T12:22:54.124" v="862" actId="478"/>
          <ac:spMkLst>
            <pc:docMk/>
            <pc:sldMk cId="1716341695" sldId="261"/>
            <ac:spMk id="3" creationId="{831FD24A-6627-415C-AC32-731513D70F54}"/>
          </ac:spMkLst>
        </pc:spChg>
        <pc:spChg chg="mod">
          <ac:chgData name="Damian Kurpiewski" userId="a6c40eeacb61fb23" providerId="LiveId" clId="{235F0748-542E-4E87-9A85-7F285943AF81}" dt="2019-07-22T09:25:02.654" v="2020" actId="20577"/>
          <ac:spMkLst>
            <pc:docMk/>
            <pc:sldMk cId="1716341695" sldId="261"/>
            <ac:spMk id="3" creationId="{AD6573F2-5AE8-4B3D-8575-9E41D3E6B7EA}"/>
          </ac:spMkLst>
        </pc:spChg>
        <pc:spChg chg="add mod">
          <ac:chgData name="Damian Kurpiewski" userId="a6c40eeacb61fb23" providerId="LiveId" clId="{235F0748-542E-4E87-9A85-7F285943AF81}" dt="2019-07-18T12:23:58.201" v="868" actId="1076"/>
          <ac:spMkLst>
            <pc:docMk/>
            <pc:sldMk cId="1716341695" sldId="261"/>
            <ac:spMk id="4" creationId="{7F4113AB-DB08-46F3-89FE-56976AF5BB67}"/>
          </ac:spMkLst>
        </pc:spChg>
        <pc:spChg chg="add del">
          <ac:chgData name="Damian Kurpiewski" userId="a6c40eeacb61fb23" providerId="LiveId" clId="{235F0748-542E-4E87-9A85-7F285943AF81}" dt="2019-07-22T09:24:58.189" v="2017" actId="478"/>
          <ac:spMkLst>
            <pc:docMk/>
            <pc:sldMk cId="1716341695" sldId="261"/>
            <ac:spMk id="4" creationId="{91766176-73F0-453B-AC55-4AF9977C5308}"/>
          </ac:spMkLst>
        </pc:spChg>
        <pc:spChg chg="add del">
          <ac:chgData name="Damian Kurpiewski" userId="a6c40eeacb61fb23" providerId="LiveId" clId="{235F0748-542E-4E87-9A85-7F285943AF81}" dt="2019-07-18T12:23:45.285" v="865"/>
          <ac:spMkLst>
            <pc:docMk/>
            <pc:sldMk cId="1716341695" sldId="261"/>
            <ac:spMk id="5" creationId="{632BE958-8C00-4B4B-B7DD-3D83285F93F3}"/>
          </ac:spMkLst>
        </pc:spChg>
        <pc:spChg chg="add">
          <ac:chgData name="Damian Kurpiewski" userId="a6c40eeacb61fb23" providerId="LiveId" clId="{235F0748-542E-4E87-9A85-7F285943AF81}" dt="2019-07-22T09:20:57.796" v="1953" actId="26606"/>
          <ac:spMkLst>
            <pc:docMk/>
            <pc:sldMk cId="1716341695" sldId="261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0:57.796" v="1953" actId="26606"/>
          <ac:spMkLst>
            <pc:docMk/>
            <pc:sldMk cId="1716341695" sldId="261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0:57.796" v="1953" actId="26606"/>
          <ac:spMkLst>
            <pc:docMk/>
            <pc:sldMk cId="1716341695" sldId="261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6:09.341" v="2033" actId="20577"/>
        <pc:sldMkLst>
          <pc:docMk/>
          <pc:sldMk cId="1524228001" sldId="262"/>
        </pc:sldMkLst>
        <pc:spChg chg="mod">
          <ac:chgData name="Damian Kurpiewski" userId="a6c40eeacb61fb23" providerId="LiveId" clId="{235F0748-542E-4E87-9A85-7F285943AF81}" dt="2019-07-22T09:21:01.252" v="1954" actId="26606"/>
          <ac:spMkLst>
            <pc:docMk/>
            <pc:sldMk cId="1524228001" sldId="262"/>
            <ac:spMk id="2" creationId="{73F193C7-CD2B-48BA-B435-EA85632914FC}"/>
          </ac:spMkLst>
        </pc:spChg>
        <pc:spChg chg="del">
          <ac:chgData name="Damian Kurpiewski" userId="a6c40eeacb61fb23" providerId="LiveId" clId="{235F0748-542E-4E87-9A85-7F285943AF81}" dt="2019-07-18T12:30:00.773" v="891" actId="478"/>
          <ac:spMkLst>
            <pc:docMk/>
            <pc:sldMk cId="1524228001" sldId="262"/>
            <ac:spMk id="3" creationId="{164A5759-C971-4273-89EC-0B5BF6384F7F}"/>
          </ac:spMkLst>
        </pc:spChg>
        <pc:spChg chg="mod">
          <ac:chgData name="Damian Kurpiewski" userId="a6c40eeacb61fb23" providerId="LiveId" clId="{235F0748-542E-4E87-9A85-7F285943AF81}" dt="2019-07-22T09:26:09.341" v="2033" actId="20577"/>
          <ac:spMkLst>
            <pc:docMk/>
            <pc:sldMk cId="1524228001" sldId="262"/>
            <ac:spMk id="3" creationId="{30BC6115-0248-4C38-AC34-FD600CCBE53B}"/>
          </ac:spMkLst>
        </pc:spChg>
        <pc:spChg chg="add del">
          <ac:chgData name="Damian Kurpiewski" userId="a6c40eeacb61fb23" providerId="LiveId" clId="{235F0748-542E-4E87-9A85-7F285943AF81}" dt="2019-07-22T09:25:22.043" v="2022" actId="478"/>
          <ac:spMkLst>
            <pc:docMk/>
            <pc:sldMk cId="1524228001" sldId="262"/>
            <ac:spMk id="4" creationId="{A019D0F7-57AA-49C7-BFAF-D60AFA376FC7}"/>
          </ac:spMkLst>
        </pc:spChg>
        <pc:spChg chg="add del">
          <ac:chgData name="Damian Kurpiewski" userId="a6c40eeacb61fb23" providerId="LiveId" clId="{235F0748-542E-4E87-9A85-7F285943AF81}" dt="2019-07-18T12:30:03.812" v="893"/>
          <ac:spMkLst>
            <pc:docMk/>
            <pc:sldMk cId="1524228001" sldId="262"/>
            <ac:spMk id="4" creationId="{A97E4700-4B11-4225-9D8C-D06A47A30FE8}"/>
          </ac:spMkLst>
        </pc:spChg>
        <pc:spChg chg="add del mod">
          <ac:chgData name="Damian Kurpiewski" userId="a6c40eeacb61fb23" providerId="LiveId" clId="{235F0748-542E-4E87-9A85-7F285943AF81}" dt="2019-07-18T15:35:16.257" v="956" actId="478"/>
          <ac:spMkLst>
            <pc:docMk/>
            <pc:sldMk cId="1524228001" sldId="262"/>
            <ac:spMk id="5" creationId="{182B7B4A-317F-49FB-B919-38DB15E96B3D}"/>
          </ac:spMkLst>
        </pc:spChg>
        <pc:spChg chg="add del">
          <ac:chgData name="Damian Kurpiewski" userId="a6c40eeacb61fb23" providerId="LiveId" clId="{235F0748-542E-4E87-9A85-7F285943AF81}" dt="2019-07-22T09:25:55.658" v="2025" actId="478"/>
          <ac:spMkLst>
            <pc:docMk/>
            <pc:sldMk cId="1524228001" sldId="262"/>
            <ac:spMk id="5" creationId="{21A396A5-9756-484A-A358-86A9D5BA0486}"/>
          </ac:spMkLst>
        </pc:spChg>
        <pc:spChg chg="add mod">
          <ac:chgData name="Damian Kurpiewski" userId="a6c40eeacb61fb23" providerId="LiveId" clId="{235F0748-542E-4E87-9A85-7F285943AF81}" dt="2019-07-18T15:35:37.486" v="960" actId="1076"/>
          <ac:spMkLst>
            <pc:docMk/>
            <pc:sldMk cId="1524228001" sldId="262"/>
            <ac:spMk id="6" creationId="{C3F05A77-79D6-4CB2-93B5-83D5EA1F2989}"/>
          </ac:spMkLst>
        </pc:spChg>
        <pc:spChg chg="add">
          <ac:chgData name="Damian Kurpiewski" userId="a6c40eeacb61fb23" providerId="LiveId" clId="{235F0748-542E-4E87-9A85-7F285943AF81}" dt="2019-07-22T09:21:01.252" v="1954" actId="26606"/>
          <ac:spMkLst>
            <pc:docMk/>
            <pc:sldMk cId="1524228001" sldId="262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01.252" v="1954" actId="26606"/>
          <ac:spMkLst>
            <pc:docMk/>
            <pc:sldMk cId="1524228001" sldId="262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01.252" v="1954" actId="26606"/>
          <ac:spMkLst>
            <pc:docMk/>
            <pc:sldMk cId="1524228001" sldId="262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6:46.316" v="2041" actId="20577"/>
        <pc:sldMkLst>
          <pc:docMk/>
          <pc:sldMk cId="864125882" sldId="264"/>
        </pc:sldMkLst>
        <pc:spChg chg="mod">
          <ac:chgData name="Damian Kurpiewski" userId="a6c40eeacb61fb23" providerId="LiveId" clId="{235F0748-542E-4E87-9A85-7F285943AF81}" dt="2019-07-22T09:21:04.832" v="1955" actId="26606"/>
          <ac:spMkLst>
            <pc:docMk/>
            <pc:sldMk cId="864125882" sldId="264"/>
            <ac:spMk id="2" creationId="{2347080A-3167-41D1-BF6A-82A1D5210100}"/>
          </ac:spMkLst>
        </pc:spChg>
        <pc:spChg chg="del">
          <ac:chgData name="Damian Kurpiewski" userId="a6c40eeacb61fb23" providerId="LiveId" clId="{235F0748-542E-4E87-9A85-7F285943AF81}" dt="2019-07-18T15:35:59.156" v="961" actId="478"/>
          <ac:spMkLst>
            <pc:docMk/>
            <pc:sldMk cId="864125882" sldId="264"/>
            <ac:spMk id="3" creationId="{498E88FD-E6AF-4AB6-BA85-672DE78E4B61}"/>
          </ac:spMkLst>
        </pc:spChg>
        <pc:spChg chg="mod">
          <ac:chgData name="Damian Kurpiewski" userId="a6c40eeacb61fb23" providerId="LiveId" clId="{235F0748-542E-4E87-9A85-7F285943AF81}" dt="2019-07-22T09:26:46.316" v="2041" actId="20577"/>
          <ac:spMkLst>
            <pc:docMk/>
            <pc:sldMk cId="864125882" sldId="264"/>
            <ac:spMk id="3" creationId="{AF388EE7-6166-4BA7-9809-97205EC248F3}"/>
          </ac:spMkLst>
        </pc:spChg>
        <pc:spChg chg="add del">
          <ac:chgData name="Damian Kurpiewski" userId="a6c40eeacb61fb23" providerId="LiveId" clId="{235F0748-542E-4E87-9A85-7F285943AF81}" dt="2019-07-22T09:26:30.933" v="2035" actId="478"/>
          <ac:spMkLst>
            <pc:docMk/>
            <pc:sldMk cId="864125882" sldId="264"/>
            <ac:spMk id="4" creationId="{A2B66DD1-E808-412F-B4AD-FED3A0AF5A01}"/>
          </ac:spMkLst>
        </pc:spChg>
        <pc:spChg chg="add mod">
          <ac:chgData name="Damian Kurpiewski" userId="a6c40eeacb61fb23" providerId="LiveId" clId="{235F0748-542E-4E87-9A85-7F285943AF81}" dt="2019-07-18T15:36:27.191" v="967" actId="1076"/>
          <ac:spMkLst>
            <pc:docMk/>
            <pc:sldMk cId="864125882" sldId="264"/>
            <ac:spMk id="4" creationId="{E9D7F34D-D81B-47FC-AA46-DB15C8094A1C}"/>
          </ac:spMkLst>
        </pc:spChg>
        <pc:spChg chg="add">
          <ac:chgData name="Damian Kurpiewski" userId="a6c40eeacb61fb23" providerId="LiveId" clId="{235F0748-542E-4E87-9A85-7F285943AF81}" dt="2019-07-22T09:21:04.832" v="1955" actId="26606"/>
          <ac:spMkLst>
            <pc:docMk/>
            <pc:sldMk cId="864125882" sldId="264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04.832" v="1955" actId="26606"/>
          <ac:spMkLst>
            <pc:docMk/>
            <pc:sldMk cId="864125882" sldId="264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04.832" v="1955" actId="26606"/>
          <ac:spMkLst>
            <pc:docMk/>
            <pc:sldMk cId="864125882" sldId="264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7:17.137" v="2046" actId="20577"/>
        <pc:sldMkLst>
          <pc:docMk/>
          <pc:sldMk cId="1754489544" sldId="265"/>
        </pc:sldMkLst>
        <pc:spChg chg="mod">
          <ac:chgData name="Damian Kurpiewski" userId="a6c40eeacb61fb23" providerId="LiveId" clId="{235F0748-542E-4E87-9A85-7F285943AF81}" dt="2019-07-22T09:21:08.791" v="1956" actId="26606"/>
          <ac:spMkLst>
            <pc:docMk/>
            <pc:sldMk cId="1754489544" sldId="265"/>
            <ac:spMk id="2" creationId="{7D7E2A84-DB41-41E7-9C95-7476AB1A194D}"/>
          </ac:spMkLst>
        </pc:spChg>
        <pc:spChg chg="del">
          <ac:chgData name="Damian Kurpiewski" userId="a6c40eeacb61fb23" providerId="LiveId" clId="{235F0748-542E-4E87-9A85-7F285943AF81}" dt="2019-07-18T15:37:06.032" v="995" actId="478"/>
          <ac:spMkLst>
            <pc:docMk/>
            <pc:sldMk cId="1754489544" sldId="265"/>
            <ac:spMk id="3" creationId="{1D477C7A-6D30-4F06-8902-0433CE1848E0}"/>
          </ac:spMkLst>
        </pc:spChg>
        <pc:spChg chg="mod">
          <ac:chgData name="Damian Kurpiewski" userId="a6c40eeacb61fb23" providerId="LiveId" clId="{235F0748-542E-4E87-9A85-7F285943AF81}" dt="2019-07-22T09:27:17.137" v="2046" actId="20577"/>
          <ac:spMkLst>
            <pc:docMk/>
            <pc:sldMk cId="1754489544" sldId="265"/>
            <ac:spMk id="3" creationId="{B342D04A-0055-4BC9-9D5F-C86BDFE9AF7D}"/>
          </ac:spMkLst>
        </pc:spChg>
        <pc:spChg chg="add del">
          <ac:chgData name="Damian Kurpiewski" userId="a6c40eeacb61fb23" providerId="LiveId" clId="{235F0748-542E-4E87-9A85-7F285943AF81}" dt="2019-07-22T09:27:03.087" v="2043" actId="478"/>
          <ac:spMkLst>
            <pc:docMk/>
            <pc:sldMk cId="1754489544" sldId="265"/>
            <ac:spMk id="4" creationId="{6DB2CAE6-15E7-451F-BEEF-09E623C67F2A}"/>
          </ac:spMkLst>
        </pc:spChg>
        <pc:spChg chg="add mod">
          <ac:chgData name="Damian Kurpiewski" userId="a6c40eeacb61fb23" providerId="LiveId" clId="{235F0748-542E-4E87-9A85-7F285943AF81}" dt="2019-07-18T15:38:55.167" v="1023" actId="1076"/>
          <ac:spMkLst>
            <pc:docMk/>
            <pc:sldMk cId="1754489544" sldId="265"/>
            <ac:spMk id="4" creationId="{9DACE630-82FC-46C9-B543-E961EC23FA99}"/>
          </ac:spMkLst>
        </pc:spChg>
        <pc:spChg chg="add">
          <ac:chgData name="Damian Kurpiewski" userId="a6c40eeacb61fb23" providerId="LiveId" clId="{235F0748-542E-4E87-9A85-7F285943AF81}" dt="2019-07-22T09:21:08.791" v="1956" actId="26606"/>
          <ac:spMkLst>
            <pc:docMk/>
            <pc:sldMk cId="1754489544" sldId="265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08.791" v="1956" actId="26606"/>
          <ac:spMkLst>
            <pc:docMk/>
            <pc:sldMk cId="1754489544" sldId="265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08.791" v="1956" actId="26606"/>
          <ac:spMkLst>
            <pc:docMk/>
            <pc:sldMk cId="1754489544" sldId="265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7:36.581" v="2050" actId="20577"/>
        <pc:sldMkLst>
          <pc:docMk/>
          <pc:sldMk cId="3900589904" sldId="266"/>
        </pc:sldMkLst>
        <pc:spChg chg="mod">
          <ac:chgData name="Damian Kurpiewski" userId="a6c40eeacb61fb23" providerId="LiveId" clId="{235F0748-542E-4E87-9A85-7F285943AF81}" dt="2019-07-22T09:21:36.666" v="1963" actId="20577"/>
          <ac:spMkLst>
            <pc:docMk/>
            <pc:sldMk cId="3900589904" sldId="266"/>
            <ac:spMk id="2" creationId="{E2B7B4AD-953B-410D-BE96-8ADF6F0E7EC5}"/>
          </ac:spMkLst>
        </pc:spChg>
        <pc:spChg chg="del">
          <ac:chgData name="Damian Kurpiewski" userId="a6c40eeacb61fb23" providerId="LiveId" clId="{235F0748-542E-4E87-9A85-7F285943AF81}" dt="2019-07-18T15:37:53.269" v="1003" actId="478"/>
          <ac:spMkLst>
            <pc:docMk/>
            <pc:sldMk cId="3900589904" sldId="266"/>
            <ac:spMk id="3" creationId="{2FF35D0B-FFCC-4A3F-ADDA-A65C511A6EFE}"/>
          </ac:spMkLst>
        </pc:spChg>
        <pc:spChg chg="mod">
          <ac:chgData name="Damian Kurpiewski" userId="a6c40eeacb61fb23" providerId="LiveId" clId="{235F0748-542E-4E87-9A85-7F285943AF81}" dt="2019-07-22T09:27:36.581" v="2050" actId="20577"/>
          <ac:spMkLst>
            <pc:docMk/>
            <pc:sldMk cId="3900589904" sldId="266"/>
            <ac:spMk id="3" creationId="{CFCBEA4A-A134-45E8-BA0B-14C842A1B76A}"/>
          </ac:spMkLst>
        </pc:spChg>
        <pc:spChg chg="add del">
          <ac:chgData name="Damian Kurpiewski" userId="a6c40eeacb61fb23" providerId="LiveId" clId="{235F0748-542E-4E87-9A85-7F285943AF81}" dt="2019-07-22T09:27:29.924" v="2048" actId="478"/>
          <ac:spMkLst>
            <pc:docMk/>
            <pc:sldMk cId="3900589904" sldId="266"/>
            <ac:spMk id="4" creationId="{7AADE796-E10C-4ACE-AE7B-748DCBC1333D}"/>
          </ac:spMkLst>
        </pc:spChg>
        <pc:spChg chg="add mod">
          <ac:chgData name="Damian Kurpiewski" userId="a6c40eeacb61fb23" providerId="LiveId" clId="{235F0748-542E-4E87-9A85-7F285943AF81}" dt="2019-07-18T15:40:54.687" v="1096" actId="20577"/>
          <ac:spMkLst>
            <pc:docMk/>
            <pc:sldMk cId="3900589904" sldId="266"/>
            <ac:spMk id="4" creationId="{A46EC006-A0F1-43E9-B604-0B7CECF1113A}"/>
          </ac:spMkLst>
        </pc:spChg>
        <pc:spChg chg="add">
          <ac:chgData name="Damian Kurpiewski" userId="a6c40eeacb61fb23" providerId="LiveId" clId="{235F0748-542E-4E87-9A85-7F285943AF81}" dt="2019-07-22T09:21:12.479" v="1957" actId="26606"/>
          <ac:spMkLst>
            <pc:docMk/>
            <pc:sldMk cId="3900589904" sldId="266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12.479" v="1957" actId="26606"/>
          <ac:spMkLst>
            <pc:docMk/>
            <pc:sldMk cId="3900589904" sldId="266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12.479" v="1957" actId="26606"/>
          <ac:spMkLst>
            <pc:docMk/>
            <pc:sldMk cId="3900589904" sldId="266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7:54.724" v="2053"/>
        <pc:sldMkLst>
          <pc:docMk/>
          <pc:sldMk cId="484020604" sldId="267"/>
        </pc:sldMkLst>
        <pc:spChg chg="mod">
          <ac:chgData name="Damian Kurpiewski" userId="a6c40eeacb61fb23" providerId="LiveId" clId="{235F0748-542E-4E87-9A85-7F285943AF81}" dt="2019-07-22T09:21:43.385" v="1968" actId="20577"/>
          <ac:spMkLst>
            <pc:docMk/>
            <pc:sldMk cId="484020604" sldId="267"/>
            <ac:spMk id="2" creationId="{A247E56A-4968-4350-9306-9785741BB556}"/>
          </ac:spMkLst>
        </pc:spChg>
        <pc:spChg chg="mod">
          <ac:chgData name="Damian Kurpiewski" userId="a6c40eeacb61fb23" providerId="LiveId" clId="{235F0748-542E-4E87-9A85-7F285943AF81}" dt="2019-07-22T09:27:54.724" v="2053"/>
          <ac:spMkLst>
            <pc:docMk/>
            <pc:sldMk cId="484020604" sldId="267"/>
            <ac:spMk id="3" creationId="{16F63F20-3B73-4A08-93C8-CE5DBB9D7765}"/>
          </ac:spMkLst>
        </pc:spChg>
        <pc:spChg chg="del">
          <ac:chgData name="Damian Kurpiewski" userId="a6c40eeacb61fb23" providerId="LiveId" clId="{235F0748-542E-4E87-9A85-7F285943AF81}" dt="2019-07-18T15:38:23.466" v="1013" actId="478"/>
          <ac:spMkLst>
            <pc:docMk/>
            <pc:sldMk cId="484020604" sldId="267"/>
            <ac:spMk id="3" creationId="{1B3373E0-BF7D-4D30-B9BD-742D5898CD23}"/>
          </ac:spMkLst>
        </pc:spChg>
        <pc:spChg chg="add del">
          <ac:chgData name="Damian Kurpiewski" userId="a6c40eeacb61fb23" providerId="LiveId" clId="{235F0748-542E-4E87-9A85-7F285943AF81}" dt="2019-07-22T09:27:51.361" v="2052" actId="478"/>
          <ac:spMkLst>
            <pc:docMk/>
            <pc:sldMk cId="484020604" sldId="267"/>
            <ac:spMk id="4" creationId="{BF08A549-6BCD-4935-8C42-E9AFFCBAFF7F}"/>
          </ac:spMkLst>
        </pc:spChg>
        <pc:spChg chg="add mod">
          <ac:chgData name="Damian Kurpiewski" userId="a6c40eeacb61fb23" providerId="LiveId" clId="{235F0748-542E-4E87-9A85-7F285943AF81}" dt="2019-07-18T15:41:50.634" v="1160" actId="20577"/>
          <ac:spMkLst>
            <pc:docMk/>
            <pc:sldMk cId="484020604" sldId="267"/>
            <ac:spMk id="4" creationId="{F0E36107-5F9B-43C2-82FA-413EAB0ED7F6}"/>
          </ac:spMkLst>
        </pc:spChg>
        <pc:spChg chg="add">
          <ac:chgData name="Damian Kurpiewski" userId="a6c40eeacb61fb23" providerId="LiveId" clId="{235F0748-542E-4E87-9A85-7F285943AF81}" dt="2019-07-22T09:21:19.909" v="1958" actId="26606"/>
          <ac:spMkLst>
            <pc:docMk/>
            <pc:sldMk cId="484020604" sldId="267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19.909" v="1958" actId="26606"/>
          <ac:spMkLst>
            <pc:docMk/>
            <pc:sldMk cId="484020604" sldId="267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19.909" v="1958" actId="26606"/>
          <ac:spMkLst>
            <pc:docMk/>
            <pc:sldMk cId="484020604" sldId="267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8:10.703" v="2056"/>
        <pc:sldMkLst>
          <pc:docMk/>
          <pc:sldMk cId="278574505" sldId="268"/>
        </pc:sldMkLst>
        <pc:spChg chg="mod">
          <ac:chgData name="Damian Kurpiewski" userId="a6c40eeacb61fb23" providerId="LiveId" clId="{235F0748-542E-4E87-9A85-7F285943AF81}" dt="2019-07-22T09:21:47.718" v="1969" actId="26606"/>
          <ac:spMkLst>
            <pc:docMk/>
            <pc:sldMk cId="278574505" sldId="268"/>
            <ac:spMk id="2" creationId="{22A28A00-59C7-47A0-8BC5-0690B37992D5}"/>
          </ac:spMkLst>
        </pc:spChg>
        <pc:spChg chg="mod">
          <ac:chgData name="Damian Kurpiewski" userId="a6c40eeacb61fb23" providerId="LiveId" clId="{235F0748-542E-4E87-9A85-7F285943AF81}" dt="2019-07-22T09:28:10.703" v="2056"/>
          <ac:spMkLst>
            <pc:docMk/>
            <pc:sldMk cId="278574505" sldId="268"/>
            <ac:spMk id="3" creationId="{B08543FB-9E5E-4A8E-A5C1-BFB87D8FB3F9}"/>
          </ac:spMkLst>
        </pc:spChg>
        <pc:spChg chg="del">
          <ac:chgData name="Damian Kurpiewski" userId="a6c40eeacb61fb23" providerId="LiveId" clId="{235F0748-542E-4E87-9A85-7F285943AF81}" dt="2019-07-18T15:42:23.088" v="1162" actId="478"/>
          <ac:spMkLst>
            <pc:docMk/>
            <pc:sldMk cId="278574505" sldId="268"/>
            <ac:spMk id="3" creationId="{CE55BF05-FCA5-44AD-BB23-79CD25D83828}"/>
          </ac:spMkLst>
        </pc:spChg>
        <pc:spChg chg="add del">
          <ac:chgData name="Damian Kurpiewski" userId="a6c40eeacb61fb23" providerId="LiveId" clId="{235F0748-542E-4E87-9A85-7F285943AF81}" dt="2019-07-22T09:28:09.261" v="2055" actId="478"/>
          <ac:spMkLst>
            <pc:docMk/>
            <pc:sldMk cId="278574505" sldId="268"/>
            <ac:spMk id="4" creationId="{674F6D88-6483-4D1D-9C03-439394F58B3A}"/>
          </ac:spMkLst>
        </pc:spChg>
        <pc:spChg chg="add mod">
          <ac:chgData name="Damian Kurpiewski" userId="a6c40eeacb61fb23" providerId="LiveId" clId="{235F0748-542E-4E87-9A85-7F285943AF81}" dt="2019-07-18T15:42:48.764" v="1192" actId="1076"/>
          <ac:spMkLst>
            <pc:docMk/>
            <pc:sldMk cId="278574505" sldId="268"/>
            <ac:spMk id="4" creationId="{BB9608D5-7DC5-4C0E-9D98-E7A5E689CF8A}"/>
          </ac:spMkLst>
        </pc:spChg>
        <pc:spChg chg="add">
          <ac:chgData name="Damian Kurpiewski" userId="a6c40eeacb61fb23" providerId="LiveId" clId="{235F0748-542E-4E87-9A85-7F285943AF81}" dt="2019-07-22T09:21:47.718" v="1969" actId="26606"/>
          <ac:spMkLst>
            <pc:docMk/>
            <pc:sldMk cId="278574505" sldId="268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47.718" v="1969" actId="26606"/>
          <ac:spMkLst>
            <pc:docMk/>
            <pc:sldMk cId="278574505" sldId="268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47.718" v="1969" actId="26606"/>
          <ac:spMkLst>
            <pc:docMk/>
            <pc:sldMk cId="278574505" sldId="268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8:26.212" v="2062"/>
        <pc:sldMkLst>
          <pc:docMk/>
          <pc:sldMk cId="653154374" sldId="269"/>
        </pc:sldMkLst>
        <pc:spChg chg="mod">
          <ac:chgData name="Damian Kurpiewski" userId="a6c40eeacb61fb23" providerId="LiveId" clId="{235F0748-542E-4E87-9A85-7F285943AF81}" dt="2019-07-22T09:21:51.116" v="1970" actId="26606"/>
          <ac:spMkLst>
            <pc:docMk/>
            <pc:sldMk cId="653154374" sldId="269"/>
            <ac:spMk id="2" creationId="{056C14C0-D3A0-40E9-8247-53DEA4E9EC20}"/>
          </ac:spMkLst>
        </pc:spChg>
        <pc:spChg chg="del">
          <ac:chgData name="Damian Kurpiewski" userId="a6c40eeacb61fb23" providerId="LiveId" clId="{235F0748-542E-4E87-9A85-7F285943AF81}" dt="2019-07-18T15:43:15.056" v="1218" actId="478"/>
          <ac:spMkLst>
            <pc:docMk/>
            <pc:sldMk cId="653154374" sldId="269"/>
            <ac:spMk id="3" creationId="{B6C221E4-D217-4BB7-8656-9E5A6EF92908}"/>
          </ac:spMkLst>
        </pc:spChg>
        <pc:spChg chg="mod">
          <ac:chgData name="Damian Kurpiewski" userId="a6c40eeacb61fb23" providerId="LiveId" clId="{235F0748-542E-4E87-9A85-7F285943AF81}" dt="2019-07-22T09:28:26.212" v="2062"/>
          <ac:spMkLst>
            <pc:docMk/>
            <pc:sldMk cId="653154374" sldId="269"/>
            <ac:spMk id="3" creationId="{B9D1B6BF-77CE-4883-B9F9-DF0E4BB5F731}"/>
          </ac:spMkLst>
        </pc:spChg>
        <pc:spChg chg="add mod">
          <ac:chgData name="Damian Kurpiewski" userId="a6c40eeacb61fb23" providerId="LiveId" clId="{235F0748-542E-4E87-9A85-7F285943AF81}" dt="2019-07-18T15:43:30.491" v="1222" actId="1076"/>
          <ac:spMkLst>
            <pc:docMk/>
            <pc:sldMk cId="653154374" sldId="269"/>
            <ac:spMk id="4" creationId="{222BD1CE-1B2B-44C6-AD20-1F94DBC2C2AB}"/>
          </ac:spMkLst>
        </pc:spChg>
        <pc:spChg chg="add del mod">
          <ac:chgData name="Damian Kurpiewski" userId="a6c40eeacb61fb23" providerId="LiveId" clId="{235F0748-542E-4E87-9A85-7F285943AF81}" dt="2019-07-22T09:28:24.280" v="2061" actId="478"/>
          <ac:spMkLst>
            <pc:docMk/>
            <pc:sldMk cId="653154374" sldId="269"/>
            <ac:spMk id="4" creationId="{66F33D0B-DAB1-4361-BC50-29859471F09D}"/>
          </ac:spMkLst>
        </pc:spChg>
        <pc:spChg chg="add">
          <ac:chgData name="Damian Kurpiewski" userId="a6c40eeacb61fb23" providerId="LiveId" clId="{235F0748-542E-4E87-9A85-7F285943AF81}" dt="2019-07-22T09:21:51.116" v="1970" actId="26606"/>
          <ac:spMkLst>
            <pc:docMk/>
            <pc:sldMk cId="653154374" sldId="269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51.116" v="1970" actId="26606"/>
          <ac:spMkLst>
            <pc:docMk/>
            <pc:sldMk cId="653154374" sldId="269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51.116" v="1970" actId="26606"/>
          <ac:spMkLst>
            <pc:docMk/>
            <pc:sldMk cId="653154374" sldId="269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8:40.384" v="2065"/>
        <pc:sldMkLst>
          <pc:docMk/>
          <pc:sldMk cId="81993104" sldId="270"/>
        </pc:sldMkLst>
        <pc:spChg chg="mod">
          <ac:chgData name="Damian Kurpiewski" userId="a6c40eeacb61fb23" providerId="LiveId" clId="{235F0748-542E-4E87-9A85-7F285943AF81}" dt="2019-07-22T09:21:58.780" v="1975" actId="26606"/>
          <ac:spMkLst>
            <pc:docMk/>
            <pc:sldMk cId="81993104" sldId="270"/>
            <ac:spMk id="2" creationId="{62E1F510-0671-45B2-B7A2-DC557B2404C0}"/>
          </ac:spMkLst>
        </pc:spChg>
        <pc:spChg chg="del">
          <ac:chgData name="Damian Kurpiewski" userId="a6c40eeacb61fb23" providerId="LiveId" clId="{235F0748-542E-4E87-9A85-7F285943AF81}" dt="2019-07-18T15:43:46.501" v="1253" actId="478"/>
          <ac:spMkLst>
            <pc:docMk/>
            <pc:sldMk cId="81993104" sldId="270"/>
            <ac:spMk id="3" creationId="{83F15D67-C74D-40E1-9E4E-D3ECB5F658BB}"/>
          </ac:spMkLst>
        </pc:spChg>
        <pc:spChg chg="mod">
          <ac:chgData name="Damian Kurpiewski" userId="a6c40eeacb61fb23" providerId="LiveId" clId="{235F0748-542E-4E87-9A85-7F285943AF81}" dt="2019-07-22T09:28:40.384" v="2065"/>
          <ac:spMkLst>
            <pc:docMk/>
            <pc:sldMk cId="81993104" sldId="270"/>
            <ac:spMk id="3" creationId="{D3374C95-37E9-4A9C-B7FB-4834C1FD390D}"/>
          </ac:spMkLst>
        </pc:spChg>
        <pc:spChg chg="add del">
          <ac:chgData name="Damian Kurpiewski" userId="a6c40eeacb61fb23" providerId="LiveId" clId="{235F0748-542E-4E87-9A85-7F285943AF81}" dt="2019-07-22T09:28:38.821" v="2064" actId="478"/>
          <ac:spMkLst>
            <pc:docMk/>
            <pc:sldMk cId="81993104" sldId="270"/>
            <ac:spMk id="4" creationId="{3F7F3E6F-C472-4590-A10E-574159944A81}"/>
          </ac:spMkLst>
        </pc:spChg>
        <pc:spChg chg="add mod">
          <ac:chgData name="Damian Kurpiewski" userId="a6c40eeacb61fb23" providerId="LiveId" clId="{235F0748-542E-4E87-9A85-7F285943AF81}" dt="2019-07-18T15:44:09.049" v="1257" actId="1076"/>
          <ac:spMkLst>
            <pc:docMk/>
            <pc:sldMk cId="81993104" sldId="270"/>
            <ac:spMk id="4" creationId="{7DA8A79C-2B85-4C65-B42C-F048FB4FB49A}"/>
          </ac:spMkLst>
        </pc:spChg>
        <pc:spChg chg="add del">
          <ac:chgData name="Damian Kurpiewski" userId="a6c40eeacb61fb23" providerId="LiveId" clId="{235F0748-542E-4E87-9A85-7F285943AF81}" dt="2019-07-22T09:21:55.551" v="1972" actId="26606"/>
          <ac:spMkLst>
            <pc:docMk/>
            <pc:sldMk cId="81993104" sldId="270"/>
            <ac:spMk id="8" creationId="{52C0B2E1-0268-42EC-ABD3-94F81A05BCBD}"/>
          </ac:spMkLst>
        </pc:spChg>
        <pc:spChg chg="add del">
          <ac:chgData name="Damian Kurpiewski" userId="a6c40eeacb61fb23" providerId="LiveId" clId="{235F0748-542E-4E87-9A85-7F285943AF81}" dt="2019-07-22T09:21:55.551" v="1972" actId="26606"/>
          <ac:spMkLst>
            <pc:docMk/>
            <pc:sldMk cId="81993104" sldId="270"/>
            <ac:spMk id="10" creationId="{7D2256B4-48EA-40FC-BBC0-AA1EE6E0080C}"/>
          </ac:spMkLst>
        </pc:spChg>
        <pc:spChg chg="add del">
          <ac:chgData name="Damian Kurpiewski" userId="a6c40eeacb61fb23" providerId="LiveId" clId="{235F0748-542E-4E87-9A85-7F285943AF81}" dt="2019-07-22T09:21:55.551" v="1972" actId="26606"/>
          <ac:spMkLst>
            <pc:docMk/>
            <pc:sldMk cId="81993104" sldId="270"/>
            <ac:spMk id="14" creationId="{FBDCECDC-EEE3-4128-AA5E-82A8C08796E8}"/>
          </ac:spMkLst>
        </pc:spChg>
        <pc:spChg chg="add del">
          <ac:chgData name="Damian Kurpiewski" userId="a6c40eeacb61fb23" providerId="LiveId" clId="{235F0748-542E-4E87-9A85-7F285943AF81}" dt="2019-07-22T09:21:55.551" v="1972" actId="26606"/>
          <ac:spMkLst>
            <pc:docMk/>
            <pc:sldMk cId="81993104" sldId="270"/>
            <ac:spMk id="16" creationId="{4260EDE0-989C-4E16-AF94-F652294D828E}"/>
          </ac:spMkLst>
        </pc:spChg>
        <pc:spChg chg="add del">
          <ac:chgData name="Damian Kurpiewski" userId="a6c40eeacb61fb23" providerId="LiveId" clId="{235F0748-542E-4E87-9A85-7F285943AF81}" dt="2019-07-22T09:21:55.551" v="1972" actId="26606"/>
          <ac:spMkLst>
            <pc:docMk/>
            <pc:sldMk cId="81993104" sldId="270"/>
            <ac:spMk id="18" creationId="{1F3985C0-E548-44D2-B30E-F3E42DADE133}"/>
          </ac:spMkLst>
        </pc:spChg>
        <pc:spChg chg="add del">
          <ac:chgData name="Damian Kurpiewski" userId="a6c40eeacb61fb23" providerId="LiveId" clId="{235F0748-542E-4E87-9A85-7F285943AF81}" dt="2019-07-22T09:21:58.765" v="1974" actId="26606"/>
          <ac:spMkLst>
            <pc:docMk/>
            <pc:sldMk cId="81993104" sldId="270"/>
            <ac:spMk id="20" creationId="{52C0B2E1-0268-42EC-ABD3-94F81A05BCBD}"/>
          </ac:spMkLst>
        </pc:spChg>
        <pc:spChg chg="add del">
          <ac:chgData name="Damian Kurpiewski" userId="a6c40eeacb61fb23" providerId="LiveId" clId="{235F0748-542E-4E87-9A85-7F285943AF81}" dt="2019-07-22T09:21:58.765" v="1974" actId="26606"/>
          <ac:spMkLst>
            <pc:docMk/>
            <pc:sldMk cId="81993104" sldId="270"/>
            <ac:spMk id="21" creationId="{7D2256B4-48EA-40FC-BBC0-AA1EE6E0080C}"/>
          </ac:spMkLst>
        </pc:spChg>
        <pc:spChg chg="add del">
          <ac:chgData name="Damian Kurpiewski" userId="a6c40eeacb61fb23" providerId="LiveId" clId="{235F0748-542E-4E87-9A85-7F285943AF81}" dt="2019-07-22T09:21:58.765" v="1974" actId="26606"/>
          <ac:spMkLst>
            <pc:docMk/>
            <pc:sldMk cId="81993104" sldId="270"/>
            <ac:spMk id="23" creationId="{8C6E698C-8155-4B8B-BDC9-B7299772B509}"/>
          </ac:spMkLst>
        </pc:spChg>
        <pc:spChg chg="add del">
          <ac:chgData name="Damian Kurpiewski" userId="a6c40eeacb61fb23" providerId="LiveId" clId="{235F0748-542E-4E87-9A85-7F285943AF81}" dt="2019-07-22T09:21:58.765" v="1974" actId="26606"/>
          <ac:spMkLst>
            <pc:docMk/>
            <pc:sldMk cId="81993104" sldId="270"/>
            <ac:spMk id="24" creationId="{0EEF5601-A8BC-411D-AA64-3E79320BA122}"/>
          </ac:spMkLst>
        </pc:spChg>
        <pc:spChg chg="add del">
          <ac:chgData name="Damian Kurpiewski" userId="a6c40eeacb61fb23" providerId="LiveId" clId="{235F0748-542E-4E87-9A85-7F285943AF81}" dt="2019-07-22T09:21:58.765" v="1974" actId="26606"/>
          <ac:spMkLst>
            <pc:docMk/>
            <pc:sldMk cId="81993104" sldId="270"/>
            <ac:spMk id="25" creationId="{33209156-242F-4B26-8D07-CEB2B68A9F9A}"/>
          </ac:spMkLst>
        </pc:spChg>
        <pc:spChg chg="add">
          <ac:chgData name="Damian Kurpiewski" userId="a6c40eeacb61fb23" providerId="LiveId" clId="{235F0748-542E-4E87-9A85-7F285943AF81}" dt="2019-07-22T09:21:58.780" v="1975" actId="26606"/>
          <ac:spMkLst>
            <pc:docMk/>
            <pc:sldMk cId="81993104" sldId="270"/>
            <ac:spMk id="27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1:58.780" v="1975" actId="26606"/>
          <ac:spMkLst>
            <pc:docMk/>
            <pc:sldMk cId="81993104" sldId="270"/>
            <ac:spMk id="28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1:58.780" v="1975" actId="26606"/>
          <ac:spMkLst>
            <pc:docMk/>
            <pc:sldMk cId="81993104" sldId="270"/>
            <ac:spMk id="29" creationId="{054B3F04-9EAC-45C0-B3CE-0387EEA10A0C}"/>
          </ac:spMkLst>
        </pc:spChg>
        <pc:cxnChg chg="add del">
          <ac:chgData name="Damian Kurpiewski" userId="a6c40eeacb61fb23" providerId="LiveId" clId="{235F0748-542E-4E87-9A85-7F285943AF81}" dt="2019-07-22T09:21:55.551" v="1972" actId="26606"/>
          <ac:cxnSpMkLst>
            <pc:docMk/>
            <pc:sldMk cId="81993104" sldId="270"/>
            <ac:cxnSpMk id="12" creationId="{3D44BCCA-102D-4A9D-B1E4-2450CAF0B05E}"/>
          </ac:cxnSpMkLst>
        </pc:cxnChg>
        <pc:cxnChg chg="add del">
          <ac:chgData name="Damian Kurpiewski" userId="a6c40eeacb61fb23" providerId="LiveId" clId="{235F0748-542E-4E87-9A85-7F285943AF81}" dt="2019-07-22T09:21:58.765" v="1974" actId="26606"/>
          <ac:cxnSpMkLst>
            <pc:docMk/>
            <pc:sldMk cId="81993104" sldId="270"/>
            <ac:cxnSpMk id="22" creationId="{3D44BCCA-102D-4A9D-B1E4-2450CAF0B05E}"/>
          </ac:cxnSpMkLst>
        </pc:cxnChg>
      </pc:sldChg>
      <pc:sldChg chg="addSp delSp modSp add mod setBg">
        <pc:chgData name="Damian Kurpiewski" userId="a6c40eeacb61fb23" providerId="LiveId" clId="{235F0748-542E-4E87-9A85-7F285943AF81}" dt="2019-07-22T09:28:55.081" v="2068"/>
        <pc:sldMkLst>
          <pc:docMk/>
          <pc:sldMk cId="3139983104" sldId="271"/>
        </pc:sldMkLst>
        <pc:spChg chg="mod">
          <ac:chgData name="Damian Kurpiewski" userId="a6c40eeacb61fb23" providerId="LiveId" clId="{235F0748-542E-4E87-9A85-7F285943AF81}" dt="2019-07-22T09:22:04.065" v="1976" actId="26606"/>
          <ac:spMkLst>
            <pc:docMk/>
            <pc:sldMk cId="3139983104" sldId="271"/>
            <ac:spMk id="2" creationId="{B0829E0B-B64F-4C4C-9A72-2CCB87AAD822}"/>
          </ac:spMkLst>
        </pc:spChg>
        <pc:spChg chg="mod">
          <ac:chgData name="Damian Kurpiewski" userId="a6c40eeacb61fb23" providerId="LiveId" clId="{235F0748-542E-4E87-9A85-7F285943AF81}" dt="2019-07-22T09:28:55.081" v="2068"/>
          <ac:spMkLst>
            <pc:docMk/>
            <pc:sldMk cId="3139983104" sldId="271"/>
            <ac:spMk id="3" creationId="{935AD6A8-D01B-4175-9A3B-B02D7F528E2E}"/>
          </ac:spMkLst>
        </pc:spChg>
        <pc:spChg chg="del mod">
          <ac:chgData name="Damian Kurpiewski" userId="a6c40eeacb61fb23" providerId="LiveId" clId="{235F0748-542E-4E87-9A85-7F285943AF81}" dt="2019-07-18T15:44:36.606" v="1293" actId="478"/>
          <ac:spMkLst>
            <pc:docMk/>
            <pc:sldMk cId="3139983104" sldId="271"/>
            <ac:spMk id="3" creationId="{AC4E3404-F3EF-43AC-89D9-9321EC0781E5}"/>
          </ac:spMkLst>
        </pc:spChg>
        <pc:spChg chg="add mod">
          <ac:chgData name="Damian Kurpiewski" userId="a6c40eeacb61fb23" providerId="LiveId" clId="{235F0748-542E-4E87-9A85-7F285943AF81}" dt="2019-07-18T15:44:46.108" v="1295" actId="1076"/>
          <ac:spMkLst>
            <pc:docMk/>
            <pc:sldMk cId="3139983104" sldId="271"/>
            <ac:spMk id="4" creationId="{52A26368-7D62-424C-AA2A-34A0DAF56C87}"/>
          </ac:spMkLst>
        </pc:spChg>
        <pc:spChg chg="add del">
          <ac:chgData name="Damian Kurpiewski" userId="a6c40eeacb61fb23" providerId="LiveId" clId="{235F0748-542E-4E87-9A85-7F285943AF81}" dt="2019-07-22T09:28:51.886" v="2067" actId="478"/>
          <ac:spMkLst>
            <pc:docMk/>
            <pc:sldMk cId="3139983104" sldId="271"/>
            <ac:spMk id="4" creationId="{EA0CCD86-2D15-4FB8-97CB-E9CE76BDAC98}"/>
          </ac:spMkLst>
        </pc:spChg>
        <pc:spChg chg="add">
          <ac:chgData name="Damian Kurpiewski" userId="a6c40eeacb61fb23" providerId="LiveId" clId="{235F0748-542E-4E87-9A85-7F285943AF81}" dt="2019-07-22T09:22:04.065" v="1976" actId="26606"/>
          <ac:spMkLst>
            <pc:docMk/>
            <pc:sldMk cId="3139983104" sldId="271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04.065" v="1976" actId="26606"/>
          <ac:spMkLst>
            <pc:docMk/>
            <pc:sldMk cId="3139983104" sldId="271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04.065" v="1976" actId="26606"/>
          <ac:spMkLst>
            <pc:docMk/>
            <pc:sldMk cId="3139983104" sldId="271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9:11.959" v="2071"/>
        <pc:sldMkLst>
          <pc:docMk/>
          <pc:sldMk cId="4183433203" sldId="272"/>
        </pc:sldMkLst>
        <pc:spChg chg="mod">
          <ac:chgData name="Damian Kurpiewski" userId="a6c40eeacb61fb23" providerId="LiveId" clId="{235F0748-542E-4E87-9A85-7F285943AF81}" dt="2019-07-22T09:22:07.656" v="1977" actId="26606"/>
          <ac:spMkLst>
            <pc:docMk/>
            <pc:sldMk cId="4183433203" sldId="272"/>
            <ac:spMk id="2" creationId="{C98463A4-CE1E-478F-BBB6-BCC58161DECD}"/>
          </ac:spMkLst>
        </pc:spChg>
        <pc:spChg chg="del">
          <ac:chgData name="Damian Kurpiewski" userId="a6c40eeacb61fb23" providerId="LiveId" clId="{235F0748-542E-4E87-9A85-7F285943AF81}" dt="2019-07-18T15:45:18.805" v="1334" actId="478"/>
          <ac:spMkLst>
            <pc:docMk/>
            <pc:sldMk cId="4183433203" sldId="272"/>
            <ac:spMk id="3" creationId="{519CDB20-D57A-4319-8A9F-97E587B3D1B4}"/>
          </ac:spMkLst>
        </pc:spChg>
        <pc:spChg chg="mod">
          <ac:chgData name="Damian Kurpiewski" userId="a6c40eeacb61fb23" providerId="LiveId" clId="{235F0748-542E-4E87-9A85-7F285943AF81}" dt="2019-07-22T09:29:11.959" v="2071"/>
          <ac:spMkLst>
            <pc:docMk/>
            <pc:sldMk cId="4183433203" sldId="272"/>
            <ac:spMk id="3" creationId="{97E17FF4-D07C-4557-B33B-2475CF78D5EF}"/>
          </ac:spMkLst>
        </pc:spChg>
        <pc:spChg chg="add mod">
          <ac:chgData name="Damian Kurpiewski" userId="a6c40eeacb61fb23" providerId="LiveId" clId="{235F0748-542E-4E87-9A85-7F285943AF81}" dt="2019-07-18T15:46:00.724" v="1345" actId="1076"/>
          <ac:spMkLst>
            <pc:docMk/>
            <pc:sldMk cId="4183433203" sldId="272"/>
            <ac:spMk id="4" creationId="{7BE590AC-9B89-4A2E-969E-096F600C76F4}"/>
          </ac:spMkLst>
        </pc:spChg>
        <pc:spChg chg="add del">
          <ac:chgData name="Damian Kurpiewski" userId="a6c40eeacb61fb23" providerId="LiveId" clId="{235F0748-542E-4E87-9A85-7F285943AF81}" dt="2019-07-22T09:29:09.351" v="2070" actId="478"/>
          <ac:spMkLst>
            <pc:docMk/>
            <pc:sldMk cId="4183433203" sldId="272"/>
            <ac:spMk id="4" creationId="{B2F892C7-16CB-42A4-8D28-3073DD30A7A8}"/>
          </ac:spMkLst>
        </pc:spChg>
        <pc:spChg chg="add">
          <ac:chgData name="Damian Kurpiewski" userId="a6c40eeacb61fb23" providerId="LiveId" clId="{235F0748-542E-4E87-9A85-7F285943AF81}" dt="2019-07-22T09:22:07.656" v="1977" actId="26606"/>
          <ac:spMkLst>
            <pc:docMk/>
            <pc:sldMk cId="4183433203" sldId="272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07.656" v="1977" actId="26606"/>
          <ac:spMkLst>
            <pc:docMk/>
            <pc:sldMk cId="4183433203" sldId="272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07.656" v="1977" actId="26606"/>
          <ac:spMkLst>
            <pc:docMk/>
            <pc:sldMk cId="4183433203" sldId="272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9:34.139" v="2074"/>
        <pc:sldMkLst>
          <pc:docMk/>
          <pc:sldMk cId="3838337788" sldId="273"/>
        </pc:sldMkLst>
        <pc:spChg chg="mod">
          <ac:chgData name="Damian Kurpiewski" userId="a6c40eeacb61fb23" providerId="LiveId" clId="{235F0748-542E-4E87-9A85-7F285943AF81}" dt="2019-07-22T09:22:11.077" v="1978" actId="26606"/>
          <ac:spMkLst>
            <pc:docMk/>
            <pc:sldMk cId="3838337788" sldId="273"/>
            <ac:spMk id="2" creationId="{DF0B8214-B2AF-453E-BC5F-3F13439F8053}"/>
          </ac:spMkLst>
        </pc:spChg>
        <pc:spChg chg="mod">
          <ac:chgData name="Damian Kurpiewski" userId="a6c40eeacb61fb23" providerId="LiveId" clId="{235F0748-542E-4E87-9A85-7F285943AF81}" dt="2019-07-22T09:29:34.139" v="2074"/>
          <ac:spMkLst>
            <pc:docMk/>
            <pc:sldMk cId="3838337788" sldId="273"/>
            <ac:spMk id="3" creationId="{E104A179-45F5-4CD7-AA57-25274C8AA106}"/>
          </ac:spMkLst>
        </pc:spChg>
        <pc:spChg chg="del mod">
          <ac:chgData name="Damian Kurpiewski" userId="a6c40eeacb61fb23" providerId="LiveId" clId="{235F0748-542E-4E87-9A85-7F285943AF81}" dt="2019-07-18T15:46:34.846" v="1371" actId="478"/>
          <ac:spMkLst>
            <pc:docMk/>
            <pc:sldMk cId="3838337788" sldId="273"/>
            <ac:spMk id="3" creationId="{F304F9B6-1AB3-470F-B2B7-98B640182F4B}"/>
          </ac:spMkLst>
        </pc:spChg>
        <pc:spChg chg="add mod">
          <ac:chgData name="Damian Kurpiewski" userId="a6c40eeacb61fb23" providerId="LiveId" clId="{235F0748-542E-4E87-9A85-7F285943AF81}" dt="2019-07-18T15:46:47.407" v="1374" actId="1076"/>
          <ac:spMkLst>
            <pc:docMk/>
            <pc:sldMk cId="3838337788" sldId="273"/>
            <ac:spMk id="4" creationId="{837411E6-2B02-4DAA-81E8-493156A71514}"/>
          </ac:spMkLst>
        </pc:spChg>
        <pc:spChg chg="add del">
          <ac:chgData name="Damian Kurpiewski" userId="a6c40eeacb61fb23" providerId="LiveId" clId="{235F0748-542E-4E87-9A85-7F285943AF81}" dt="2019-07-22T09:29:32.458" v="2073" actId="478"/>
          <ac:spMkLst>
            <pc:docMk/>
            <pc:sldMk cId="3838337788" sldId="273"/>
            <ac:spMk id="4" creationId="{F2F795C7-F87E-45EC-8424-4A03B7D43092}"/>
          </ac:spMkLst>
        </pc:spChg>
        <pc:spChg chg="add">
          <ac:chgData name="Damian Kurpiewski" userId="a6c40eeacb61fb23" providerId="LiveId" clId="{235F0748-542E-4E87-9A85-7F285943AF81}" dt="2019-07-22T09:22:11.077" v="1978" actId="26606"/>
          <ac:spMkLst>
            <pc:docMk/>
            <pc:sldMk cId="3838337788" sldId="273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11.077" v="1978" actId="26606"/>
          <ac:spMkLst>
            <pc:docMk/>
            <pc:sldMk cId="3838337788" sldId="273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11.077" v="1978" actId="26606"/>
          <ac:spMkLst>
            <pc:docMk/>
            <pc:sldMk cId="3838337788" sldId="273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29:48.353" v="2077"/>
        <pc:sldMkLst>
          <pc:docMk/>
          <pc:sldMk cId="4150352950" sldId="274"/>
        </pc:sldMkLst>
        <pc:spChg chg="mod">
          <ac:chgData name="Damian Kurpiewski" userId="a6c40eeacb61fb23" providerId="LiveId" clId="{235F0748-542E-4E87-9A85-7F285943AF81}" dt="2019-07-22T09:22:16.254" v="1979" actId="26606"/>
          <ac:spMkLst>
            <pc:docMk/>
            <pc:sldMk cId="4150352950" sldId="274"/>
            <ac:spMk id="2" creationId="{2B2BE005-77B8-4D6B-A1F9-2605A5909E46}"/>
          </ac:spMkLst>
        </pc:spChg>
        <pc:spChg chg="mod">
          <ac:chgData name="Damian Kurpiewski" userId="a6c40eeacb61fb23" providerId="LiveId" clId="{235F0748-542E-4E87-9A85-7F285943AF81}" dt="2019-07-22T09:29:48.353" v="2077"/>
          <ac:spMkLst>
            <pc:docMk/>
            <pc:sldMk cId="4150352950" sldId="274"/>
            <ac:spMk id="3" creationId="{70776DB5-7DA8-4A81-AABE-25325E0033EB}"/>
          </ac:spMkLst>
        </pc:spChg>
        <pc:spChg chg="del mod">
          <ac:chgData name="Damian Kurpiewski" userId="a6c40eeacb61fb23" providerId="LiveId" clId="{235F0748-542E-4E87-9A85-7F285943AF81}" dt="2019-07-18T15:47:01.152" v="1406" actId="478"/>
          <ac:spMkLst>
            <pc:docMk/>
            <pc:sldMk cId="4150352950" sldId="274"/>
            <ac:spMk id="3" creationId="{BA35CB93-52ED-4FDD-97AE-59C1BF9F3076}"/>
          </ac:spMkLst>
        </pc:spChg>
        <pc:spChg chg="add mod">
          <ac:chgData name="Damian Kurpiewski" userId="a6c40eeacb61fb23" providerId="LiveId" clId="{235F0748-542E-4E87-9A85-7F285943AF81}" dt="2019-07-18T15:47:21.823" v="1409" actId="1076"/>
          <ac:spMkLst>
            <pc:docMk/>
            <pc:sldMk cId="4150352950" sldId="274"/>
            <ac:spMk id="4" creationId="{D73DBBCC-C8C8-44E6-AA50-ADCAD2637460}"/>
          </ac:spMkLst>
        </pc:spChg>
        <pc:spChg chg="add del">
          <ac:chgData name="Damian Kurpiewski" userId="a6c40eeacb61fb23" providerId="LiveId" clId="{235F0748-542E-4E87-9A85-7F285943AF81}" dt="2019-07-22T09:29:46.775" v="2076" actId="478"/>
          <ac:spMkLst>
            <pc:docMk/>
            <pc:sldMk cId="4150352950" sldId="274"/>
            <ac:spMk id="4" creationId="{E5C95BB5-B361-4A3B-88A1-69085BE58D9C}"/>
          </ac:spMkLst>
        </pc:spChg>
        <pc:spChg chg="add">
          <ac:chgData name="Damian Kurpiewski" userId="a6c40eeacb61fb23" providerId="LiveId" clId="{235F0748-542E-4E87-9A85-7F285943AF81}" dt="2019-07-22T09:22:16.254" v="1979" actId="26606"/>
          <ac:spMkLst>
            <pc:docMk/>
            <pc:sldMk cId="4150352950" sldId="274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16.254" v="1979" actId="26606"/>
          <ac:spMkLst>
            <pc:docMk/>
            <pc:sldMk cId="4150352950" sldId="274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16.254" v="1979" actId="26606"/>
          <ac:spMkLst>
            <pc:docMk/>
            <pc:sldMk cId="4150352950" sldId="274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0:02.400" v="2080"/>
        <pc:sldMkLst>
          <pc:docMk/>
          <pc:sldMk cId="4082429035" sldId="275"/>
        </pc:sldMkLst>
        <pc:spChg chg="mod">
          <ac:chgData name="Damian Kurpiewski" userId="a6c40eeacb61fb23" providerId="LiveId" clId="{235F0748-542E-4E87-9A85-7F285943AF81}" dt="2019-07-22T09:22:19.581" v="1980" actId="26606"/>
          <ac:spMkLst>
            <pc:docMk/>
            <pc:sldMk cId="4082429035" sldId="275"/>
            <ac:spMk id="2" creationId="{8DB806BA-9C5A-43AD-898D-1704D3AE72D2}"/>
          </ac:spMkLst>
        </pc:spChg>
        <pc:spChg chg="del mod">
          <ac:chgData name="Damian Kurpiewski" userId="a6c40eeacb61fb23" providerId="LiveId" clId="{235F0748-542E-4E87-9A85-7F285943AF81}" dt="2019-07-18T15:47:41.255" v="1433" actId="478"/>
          <ac:spMkLst>
            <pc:docMk/>
            <pc:sldMk cId="4082429035" sldId="275"/>
            <ac:spMk id="3" creationId="{1764DE74-64B7-4D4F-9B8A-33F1423C61A8}"/>
          </ac:spMkLst>
        </pc:spChg>
        <pc:spChg chg="mod">
          <ac:chgData name="Damian Kurpiewski" userId="a6c40eeacb61fb23" providerId="LiveId" clId="{235F0748-542E-4E87-9A85-7F285943AF81}" dt="2019-07-22T09:30:02.400" v="2080"/>
          <ac:spMkLst>
            <pc:docMk/>
            <pc:sldMk cId="4082429035" sldId="275"/>
            <ac:spMk id="3" creationId="{C807CED4-3E51-4894-AF41-B61C2C1B4BD0}"/>
          </ac:spMkLst>
        </pc:spChg>
        <pc:spChg chg="add del">
          <ac:chgData name="Damian Kurpiewski" userId="a6c40eeacb61fb23" providerId="LiveId" clId="{235F0748-542E-4E87-9A85-7F285943AF81}" dt="2019-07-22T09:30:00.898" v="2079" actId="478"/>
          <ac:spMkLst>
            <pc:docMk/>
            <pc:sldMk cId="4082429035" sldId="275"/>
            <ac:spMk id="4" creationId="{9FE3ED68-C44E-4AB5-BEFA-AD873F3870DA}"/>
          </ac:spMkLst>
        </pc:spChg>
        <pc:spChg chg="add mod">
          <ac:chgData name="Damian Kurpiewski" userId="a6c40eeacb61fb23" providerId="LiveId" clId="{235F0748-542E-4E87-9A85-7F285943AF81}" dt="2019-07-18T15:47:49.288" v="1436" actId="1076"/>
          <ac:spMkLst>
            <pc:docMk/>
            <pc:sldMk cId="4082429035" sldId="275"/>
            <ac:spMk id="4" creationId="{CA383218-04C1-43C2-928F-29648083EB85}"/>
          </ac:spMkLst>
        </pc:spChg>
        <pc:spChg chg="add">
          <ac:chgData name="Damian Kurpiewski" userId="a6c40eeacb61fb23" providerId="LiveId" clId="{235F0748-542E-4E87-9A85-7F285943AF81}" dt="2019-07-22T09:22:19.581" v="1980" actId="26606"/>
          <ac:spMkLst>
            <pc:docMk/>
            <pc:sldMk cId="4082429035" sldId="275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19.581" v="1980" actId="26606"/>
          <ac:spMkLst>
            <pc:docMk/>
            <pc:sldMk cId="4082429035" sldId="275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19.581" v="1980" actId="26606"/>
          <ac:spMkLst>
            <pc:docMk/>
            <pc:sldMk cId="4082429035" sldId="275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0:16.215" v="2083"/>
        <pc:sldMkLst>
          <pc:docMk/>
          <pc:sldMk cId="2840739531" sldId="276"/>
        </pc:sldMkLst>
        <pc:spChg chg="mod">
          <ac:chgData name="Damian Kurpiewski" userId="a6c40eeacb61fb23" providerId="LiveId" clId="{235F0748-542E-4E87-9A85-7F285943AF81}" dt="2019-07-22T09:22:22.607" v="1981" actId="26606"/>
          <ac:spMkLst>
            <pc:docMk/>
            <pc:sldMk cId="2840739531" sldId="276"/>
            <ac:spMk id="2" creationId="{1E2DE13E-E78B-471E-8CBF-448E038921D7}"/>
          </ac:spMkLst>
        </pc:spChg>
        <pc:spChg chg="del mod">
          <ac:chgData name="Damian Kurpiewski" userId="a6c40eeacb61fb23" providerId="LiveId" clId="{235F0748-542E-4E87-9A85-7F285943AF81}" dt="2019-07-18T15:48:08.498" v="1468" actId="478"/>
          <ac:spMkLst>
            <pc:docMk/>
            <pc:sldMk cId="2840739531" sldId="276"/>
            <ac:spMk id="3" creationId="{0EDA922F-81ED-4BA4-B055-8FABF8F7A2ED}"/>
          </ac:spMkLst>
        </pc:spChg>
        <pc:spChg chg="mod">
          <ac:chgData name="Damian Kurpiewski" userId="a6c40eeacb61fb23" providerId="LiveId" clId="{235F0748-542E-4E87-9A85-7F285943AF81}" dt="2019-07-22T09:30:16.215" v="2083"/>
          <ac:spMkLst>
            <pc:docMk/>
            <pc:sldMk cId="2840739531" sldId="276"/>
            <ac:spMk id="3" creationId="{297B3979-598D-453B-8D02-DEE871DFB52D}"/>
          </ac:spMkLst>
        </pc:spChg>
        <pc:spChg chg="add del mod">
          <ac:chgData name="Damian Kurpiewski" userId="a6c40eeacb61fb23" providerId="LiveId" clId="{235F0748-542E-4E87-9A85-7F285943AF81}" dt="2019-07-18T15:48:19.487" v="1474" actId="1076"/>
          <ac:spMkLst>
            <pc:docMk/>
            <pc:sldMk cId="2840739531" sldId="276"/>
            <ac:spMk id="4" creationId="{1FD6F841-CB47-46AC-8812-055156CDD345}"/>
          </ac:spMkLst>
        </pc:spChg>
        <pc:spChg chg="add del">
          <ac:chgData name="Damian Kurpiewski" userId="a6c40eeacb61fb23" providerId="LiveId" clId="{235F0748-542E-4E87-9A85-7F285943AF81}" dt="2019-07-22T09:30:14.649" v="2082" actId="478"/>
          <ac:spMkLst>
            <pc:docMk/>
            <pc:sldMk cId="2840739531" sldId="276"/>
            <ac:spMk id="4" creationId="{645828BF-0B7B-4FCD-829D-6348DFD7BF6F}"/>
          </ac:spMkLst>
        </pc:spChg>
        <pc:spChg chg="add">
          <ac:chgData name="Damian Kurpiewski" userId="a6c40eeacb61fb23" providerId="LiveId" clId="{235F0748-542E-4E87-9A85-7F285943AF81}" dt="2019-07-22T09:22:22.607" v="1981" actId="26606"/>
          <ac:spMkLst>
            <pc:docMk/>
            <pc:sldMk cId="2840739531" sldId="276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22.607" v="1981" actId="26606"/>
          <ac:spMkLst>
            <pc:docMk/>
            <pc:sldMk cId="2840739531" sldId="276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22.607" v="1981" actId="26606"/>
          <ac:spMkLst>
            <pc:docMk/>
            <pc:sldMk cId="2840739531" sldId="276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0:44.499" v="2120" actId="20577"/>
        <pc:sldMkLst>
          <pc:docMk/>
          <pc:sldMk cId="166407566" sldId="277"/>
        </pc:sldMkLst>
        <pc:spChg chg="mod">
          <ac:chgData name="Damian Kurpiewski" userId="a6c40eeacb61fb23" providerId="LiveId" clId="{235F0748-542E-4E87-9A85-7F285943AF81}" dt="2019-07-22T09:30:44.499" v="2120" actId="20577"/>
          <ac:spMkLst>
            <pc:docMk/>
            <pc:sldMk cId="166407566" sldId="277"/>
            <ac:spMk id="2" creationId="{D7A8E236-F981-4618-B7C9-0D87980C08DD}"/>
          </ac:spMkLst>
        </pc:spChg>
        <pc:spChg chg="mod">
          <ac:chgData name="Damian Kurpiewski" userId="a6c40eeacb61fb23" providerId="LiveId" clId="{235F0748-542E-4E87-9A85-7F285943AF81}" dt="2019-07-22T09:30:35.729" v="2090"/>
          <ac:spMkLst>
            <pc:docMk/>
            <pc:sldMk cId="166407566" sldId="277"/>
            <ac:spMk id="3" creationId="{59AA7A9C-B7F4-4EB0-B04D-B403C2EEB0F1}"/>
          </ac:spMkLst>
        </pc:spChg>
        <pc:spChg chg="del mod">
          <ac:chgData name="Damian Kurpiewski" userId="a6c40eeacb61fb23" providerId="LiveId" clId="{235F0748-542E-4E87-9A85-7F285943AF81}" dt="2019-07-18T15:48:38.622" v="1496" actId="478"/>
          <ac:spMkLst>
            <pc:docMk/>
            <pc:sldMk cId="166407566" sldId="277"/>
            <ac:spMk id="3" creationId="{FF89360A-65BC-4F73-9EE4-1189D2AC8A6F}"/>
          </ac:spMkLst>
        </pc:spChg>
        <pc:spChg chg="add del">
          <ac:chgData name="Damian Kurpiewski" userId="a6c40eeacb61fb23" providerId="LiveId" clId="{235F0748-542E-4E87-9A85-7F285943AF81}" dt="2019-07-22T09:30:25.137" v="2085"/>
          <ac:spMkLst>
            <pc:docMk/>
            <pc:sldMk cId="166407566" sldId="277"/>
            <ac:spMk id="4" creationId="{B6805665-5E95-4F56-9681-79D52DC06864}"/>
          </ac:spMkLst>
        </pc:spChg>
        <pc:spChg chg="add mod">
          <ac:chgData name="Damian Kurpiewski" userId="a6c40eeacb61fb23" providerId="LiveId" clId="{235F0748-542E-4E87-9A85-7F285943AF81}" dt="2019-07-18T15:48:49.076" v="1500" actId="1076"/>
          <ac:spMkLst>
            <pc:docMk/>
            <pc:sldMk cId="166407566" sldId="277"/>
            <ac:spMk id="4" creationId="{F6B2F0A7-9D8F-4B4F-8DC9-19AC885D628A}"/>
          </ac:spMkLst>
        </pc:spChg>
        <pc:spChg chg="add del mod">
          <ac:chgData name="Damian Kurpiewski" userId="a6c40eeacb61fb23" providerId="LiveId" clId="{235F0748-542E-4E87-9A85-7F285943AF81}" dt="2019-07-22T09:30:34.203" v="2089" actId="478"/>
          <ac:spMkLst>
            <pc:docMk/>
            <pc:sldMk cId="166407566" sldId="277"/>
            <ac:spMk id="5" creationId="{53422766-9265-4270-9DCE-0968C72EE3D5}"/>
          </ac:spMkLst>
        </pc:spChg>
        <pc:spChg chg="add">
          <ac:chgData name="Damian Kurpiewski" userId="a6c40eeacb61fb23" providerId="LiveId" clId="{235F0748-542E-4E87-9A85-7F285943AF81}" dt="2019-07-22T09:22:25.836" v="1982" actId="26606"/>
          <ac:spMkLst>
            <pc:docMk/>
            <pc:sldMk cId="166407566" sldId="277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25.836" v="1982" actId="26606"/>
          <ac:spMkLst>
            <pc:docMk/>
            <pc:sldMk cId="166407566" sldId="277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25.836" v="1982" actId="26606"/>
          <ac:spMkLst>
            <pc:docMk/>
            <pc:sldMk cId="166407566" sldId="277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1:04.781" v="2147"/>
        <pc:sldMkLst>
          <pc:docMk/>
          <pc:sldMk cId="170494290" sldId="278"/>
        </pc:sldMkLst>
        <pc:spChg chg="mod">
          <ac:chgData name="Damian Kurpiewski" userId="a6c40eeacb61fb23" providerId="LiveId" clId="{235F0748-542E-4E87-9A85-7F285943AF81}" dt="2019-07-22T09:30:52.439" v="2144" actId="20577"/>
          <ac:spMkLst>
            <pc:docMk/>
            <pc:sldMk cId="170494290" sldId="278"/>
            <ac:spMk id="2" creationId="{B80E3375-6BCF-4E68-AF79-3AF2582428BE}"/>
          </ac:spMkLst>
        </pc:spChg>
        <pc:spChg chg="mod">
          <ac:chgData name="Damian Kurpiewski" userId="a6c40eeacb61fb23" providerId="LiveId" clId="{235F0748-542E-4E87-9A85-7F285943AF81}" dt="2019-07-22T09:31:04.781" v="2147"/>
          <ac:spMkLst>
            <pc:docMk/>
            <pc:sldMk cId="170494290" sldId="278"/>
            <ac:spMk id="3" creationId="{8E27704E-2E20-4FDE-A2EE-BF070B3A97A4}"/>
          </ac:spMkLst>
        </pc:spChg>
        <pc:spChg chg="del mod">
          <ac:chgData name="Damian Kurpiewski" userId="a6c40eeacb61fb23" providerId="LiveId" clId="{235F0748-542E-4E87-9A85-7F285943AF81}" dt="2019-07-18T15:49:10.526" v="1522" actId="478"/>
          <ac:spMkLst>
            <pc:docMk/>
            <pc:sldMk cId="170494290" sldId="278"/>
            <ac:spMk id="3" creationId="{F0503728-08B1-4AF8-97FA-0FE811384644}"/>
          </ac:spMkLst>
        </pc:spChg>
        <pc:spChg chg="add del">
          <ac:chgData name="Damian Kurpiewski" userId="a6c40eeacb61fb23" providerId="LiveId" clId="{235F0748-542E-4E87-9A85-7F285943AF81}" dt="2019-07-22T09:31:03.110" v="2146" actId="478"/>
          <ac:spMkLst>
            <pc:docMk/>
            <pc:sldMk cId="170494290" sldId="278"/>
            <ac:spMk id="4" creationId="{0C3AA99A-067B-4A25-B44D-435F77A9C6EF}"/>
          </ac:spMkLst>
        </pc:spChg>
        <pc:spChg chg="add mod">
          <ac:chgData name="Damian Kurpiewski" userId="a6c40eeacb61fb23" providerId="LiveId" clId="{235F0748-542E-4E87-9A85-7F285943AF81}" dt="2019-07-18T15:49:19.525" v="1525" actId="1076"/>
          <ac:spMkLst>
            <pc:docMk/>
            <pc:sldMk cId="170494290" sldId="278"/>
            <ac:spMk id="4" creationId="{F53EDD6A-9528-462C-B47B-1037543C01BC}"/>
          </ac:spMkLst>
        </pc:spChg>
        <pc:spChg chg="add">
          <ac:chgData name="Damian Kurpiewski" userId="a6c40eeacb61fb23" providerId="LiveId" clId="{235F0748-542E-4E87-9A85-7F285943AF81}" dt="2019-07-22T09:22:28.957" v="1983" actId="26606"/>
          <ac:spMkLst>
            <pc:docMk/>
            <pc:sldMk cId="170494290" sldId="278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2:28.957" v="1983" actId="26606"/>
          <ac:spMkLst>
            <pc:docMk/>
            <pc:sldMk cId="170494290" sldId="278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2:28.957" v="1983" actId="26606"/>
          <ac:spMkLst>
            <pc:docMk/>
            <pc:sldMk cId="170494290" sldId="278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1:18.250" v="2151"/>
        <pc:sldMkLst>
          <pc:docMk/>
          <pc:sldMk cId="309334800" sldId="279"/>
        </pc:sldMkLst>
        <pc:spChg chg="mod">
          <ac:chgData name="Damian Kurpiewski" userId="a6c40eeacb61fb23" providerId="LiveId" clId="{235F0748-542E-4E87-9A85-7F285943AF81}" dt="2019-07-22T09:23:25.210" v="2008" actId="26606"/>
          <ac:spMkLst>
            <pc:docMk/>
            <pc:sldMk cId="309334800" sldId="279"/>
            <ac:spMk id="2" creationId="{CEA39F53-9A47-49A1-B408-DF4CB9E1D516}"/>
          </ac:spMkLst>
        </pc:spChg>
        <pc:spChg chg="mod">
          <ac:chgData name="Damian Kurpiewski" userId="a6c40eeacb61fb23" providerId="LiveId" clId="{235F0748-542E-4E87-9A85-7F285943AF81}" dt="2019-07-22T09:31:18.250" v="2151"/>
          <ac:spMkLst>
            <pc:docMk/>
            <pc:sldMk cId="309334800" sldId="279"/>
            <ac:spMk id="3" creationId="{0257105F-5D32-4010-BD9A-2B3FBEB09678}"/>
          </ac:spMkLst>
        </pc:spChg>
        <pc:spChg chg="del mod">
          <ac:chgData name="Damian Kurpiewski" userId="a6c40eeacb61fb23" providerId="LiveId" clId="{235F0748-542E-4E87-9A85-7F285943AF81}" dt="2019-07-18T15:49:42.557" v="1551" actId="478"/>
          <ac:spMkLst>
            <pc:docMk/>
            <pc:sldMk cId="309334800" sldId="279"/>
            <ac:spMk id="3" creationId="{2A8B3FF1-1B58-4444-8266-B93E9682E675}"/>
          </ac:spMkLst>
        </pc:spChg>
        <pc:spChg chg="add mod">
          <ac:chgData name="Damian Kurpiewski" userId="a6c40eeacb61fb23" providerId="LiveId" clId="{235F0748-542E-4E87-9A85-7F285943AF81}" dt="2019-07-18T15:49:51.873" v="1555" actId="1076"/>
          <ac:spMkLst>
            <pc:docMk/>
            <pc:sldMk cId="309334800" sldId="279"/>
            <ac:spMk id="4" creationId="{4A6E92C3-4498-4B5B-A0FB-86B5A9730BA4}"/>
          </ac:spMkLst>
        </pc:spChg>
        <pc:spChg chg="add del">
          <ac:chgData name="Damian Kurpiewski" userId="a6c40eeacb61fb23" providerId="LiveId" clId="{235F0748-542E-4E87-9A85-7F285943AF81}" dt="2019-07-22T09:31:15.766" v="2149" actId="478"/>
          <ac:spMkLst>
            <pc:docMk/>
            <pc:sldMk cId="309334800" sldId="279"/>
            <ac:spMk id="4" creationId="{8F136B40-4025-43CB-9B79-1A3878257BE4}"/>
          </ac:spMkLst>
        </pc:spChg>
        <pc:spChg chg="add">
          <ac:chgData name="Damian Kurpiewski" userId="a6c40eeacb61fb23" providerId="LiveId" clId="{235F0748-542E-4E87-9A85-7F285943AF81}" dt="2019-07-22T09:23:25.210" v="2008" actId="26606"/>
          <ac:spMkLst>
            <pc:docMk/>
            <pc:sldMk cId="309334800" sldId="279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25.210" v="2008" actId="26606"/>
          <ac:spMkLst>
            <pc:docMk/>
            <pc:sldMk cId="309334800" sldId="279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25.210" v="2008" actId="26606"/>
          <ac:spMkLst>
            <pc:docMk/>
            <pc:sldMk cId="309334800" sldId="279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1:33.369" v="2154"/>
        <pc:sldMkLst>
          <pc:docMk/>
          <pc:sldMk cId="464877920" sldId="280"/>
        </pc:sldMkLst>
        <pc:spChg chg="mod">
          <ac:chgData name="Damian Kurpiewski" userId="a6c40eeacb61fb23" providerId="LiveId" clId="{235F0748-542E-4E87-9A85-7F285943AF81}" dt="2019-07-22T09:23:28.230" v="2009" actId="26606"/>
          <ac:spMkLst>
            <pc:docMk/>
            <pc:sldMk cId="464877920" sldId="280"/>
            <ac:spMk id="2" creationId="{488A431D-F350-4776-9915-6872CA88C0E1}"/>
          </ac:spMkLst>
        </pc:spChg>
        <pc:spChg chg="del">
          <ac:chgData name="Damian Kurpiewski" userId="a6c40eeacb61fb23" providerId="LiveId" clId="{235F0748-542E-4E87-9A85-7F285943AF81}" dt="2019-07-18T15:50:38.914" v="1564" actId="478"/>
          <ac:spMkLst>
            <pc:docMk/>
            <pc:sldMk cId="464877920" sldId="280"/>
            <ac:spMk id="3" creationId="{10319731-72BC-4EF6-BED6-A2C6B48A6BD7}"/>
          </ac:spMkLst>
        </pc:spChg>
        <pc:spChg chg="mod">
          <ac:chgData name="Damian Kurpiewski" userId="a6c40eeacb61fb23" providerId="LiveId" clId="{235F0748-542E-4E87-9A85-7F285943AF81}" dt="2019-07-22T09:31:33.369" v="2154"/>
          <ac:spMkLst>
            <pc:docMk/>
            <pc:sldMk cId="464877920" sldId="280"/>
            <ac:spMk id="3" creationId="{15AD269C-96DD-4B91-B197-0BE2BE14BBD7}"/>
          </ac:spMkLst>
        </pc:spChg>
        <pc:spChg chg="add del">
          <ac:chgData name="Damian Kurpiewski" userId="a6c40eeacb61fb23" providerId="LiveId" clId="{235F0748-542E-4E87-9A85-7F285943AF81}" dt="2019-07-22T09:31:31.657" v="2153" actId="478"/>
          <ac:spMkLst>
            <pc:docMk/>
            <pc:sldMk cId="464877920" sldId="280"/>
            <ac:spMk id="4" creationId="{B30A4795-CD4C-4632-9161-72F6396A4B71}"/>
          </ac:spMkLst>
        </pc:spChg>
        <pc:spChg chg="add mod">
          <ac:chgData name="Damian Kurpiewski" userId="a6c40eeacb61fb23" providerId="LiveId" clId="{235F0748-542E-4E87-9A85-7F285943AF81}" dt="2019-07-18T15:50:48.604" v="1567" actId="1076"/>
          <ac:spMkLst>
            <pc:docMk/>
            <pc:sldMk cId="464877920" sldId="280"/>
            <ac:spMk id="4" creationId="{CB1B52BC-CCF2-4CB5-9D4E-5F76CD9E693F}"/>
          </ac:spMkLst>
        </pc:spChg>
        <pc:spChg chg="add">
          <ac:chgData name="Damian Kurpiewski" userId="a6c40eeacb61fb23" providerId="LiveId" clId="{235F0748-542E-4E87-9A85-7F285943AF81}" dt="2019-07-22T09:23:28.230" v="2009" actId="26606"/>
          <ac:spMkLst>
            <pc:docMk/>
            <pc:sldMk cId="464877920" sldId="280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28.230" v="2009" actId="26606"/>
          <ac:spMkLst>
            <pc:docMk/>
            <pc:sldMk cId="464877920" sldId="280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28.230" v="2009" actId="26606"/>
          <ac:spMkLst>
            <pc:docMk/>
            <pc:sldMk cId="464877920" sldId="280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1:51.966" v="2157"/>
        <pc:sldMkLst>
          <pc:docMk/>
          <pc:sldMk cId="1053446066" sldId="281"/>
        </pc:sldMkLst>
        <pc:spChg chg="mod">
          <ac:chgData name="Damian Kurpiewski" userId="a6c40eeacb61fb23" providerId="LiveId" clId="{235F0748-542E-4E87-9A85-7F285943AF81}" dt="2019-07-22T09:23:32.504" v="2010" actId="26606"/>
          <ac:spMkLst>
            <pc:docMk/>
            <pc:sldMk cId="1053446066" sldId="281"/>
            <ac:spMk id="2" creationId="{7C6D3CFC-4D8B-48EC-9569-D8D2BB570D7F}"/>
          </ac:spMkLst>
        </pc:spChg>
        <pc:spChg chg="del">
          <ac:chgData name="Damian Kurpiewski" userId="a6c40eeacb61fb23" providerId="LiveId" clId="{235F0748-542E-4E87-9A85-7F285943AF81}" dt="2019-07-18T15:51:14.472" v="1576" actId="478"/>
          <ac:spMkLst>
            <pc:docMk/>
            <pc:sldMk cId="1053446066" sldId="281"/>
            <ac:spMk id="3" creationId="{0E7C5350-E9C5-4624-A0D4-A8DD9B9305D3}"/>
          </ac:spMkLst>
        </pc:spChg>
        <pc:spChg chg="mod">
          <ac:chgData name="Damian Kurpiewski" userId="a6c40eeacb61fb23" providerId="LiveId" clId="{235F0748-542E-4E87-9A85-7F285943AF81}" dt="2019-07-22T09:31:51.966" v="2157"/>
          <ac:spMkLst>
            <pc:docMk/>
            <pc:sldMk cId="1053446066" sldId="281"/>
            <ac:spMk id="3" creationId="{751EB339-D92C-4B75-8BB6-8EAC26F4D59D}"/>
          </ac:spMkLst>
        </pc:spChg>
        <pc:spChg chg="add del">
          <ac:chgData name="Damian Kurpiewski" userId="a6c40eeacb61fb23" providerId="LiveId" clId="{235F0748-542E-4E87-9A85-7F285943AF81}" dt="2019-07-22T09:31:50.153" v="2156" actId="478"/>
          <ac:spMkLst>
            <pc:docMk/>
            <pc:sldMk cId="1053446066" sldId="281"/>
            <ac:spMk id="4" creationId="{3E13EE86-20AB-4D01-B347-1136EE3CC977}"/>
          </ac:spMkLst>
        </pc:spChg>
        <pc:spChg chg="add del mod">
          <ac:chgData name="Damian Kurpiewski" userId="a6c40eeacb61fb23" providerId="LiveId" clId="{235F0748-542E-4E87-9A85-7F285943AF81}" dt="2019-07-18T15:51:51.816" v="1583" actId="478"/>
          <ac:spMkLst>
            <pc:docMk/>
            <pc:sldMk cId="1053446066" sldId="281"/>
            <ac:spMk id="4" creationId="{B0CAA09C-E93A-446D-A396-C28C8E532B95}"/>
          </ac:spMkLst>
        </pc:spChg>
        <pc:spChg chg="add del">
          <ac:chgData name="Damian Kurpiewski" userId="a6c40eeacb61fb23" providerId="LiveId" clId="{235F0748-542E-4E87-9A85-7F285943AF81}" dt="2019-07-18T15:51:48.996" v="1581"/>
          <ac:spMkLst>
            <pc:docMk/>
            <pc:sldMk cId="1053446066" sldId="281"/>
            <ac:spMk id="5" creationId="{9223955E-50CA-4829-995B-660C0BDD8B98}"/>
          </ac:spMkLst>
        </pc:spChg>
        <pc:spChg chg="add mod">
          <ac:chgData name="Damian Kurpiewski" userId="a6c40eeacb61fb23" providerId="LiveId" clId="{235F0748-542E-4E87-9A85-7F285943AF81}" dt="2019-07-18T15:52:10.652" v="1587" actId="1076"/>
          <ac:spMkLst>
            <pc:docMk/>
            <pc:sldMk cId="1053446066" sldId="281"/>
            <ac:spMk id="6" creationId="{028CE596-A894-4988-9ABA-B0F75A357389}"/>
          </ac:spMkLst>
        </pc:spChg>
        <pc:spChg chg="add">
          <ac:chgData name="Damian Kurpiewski" userId="a6c40eeacb61fb23" providerId="LiveId" clId="{235F0748-542E-4E87-9A85-7F285943AF81}" dt="2019-07-22T09:23:32.504" v="2010" actId="26606"/>
          <ac:spMkLst>
            <pc:docMk/>
            <pc:sldMk cId="1053446066" sldId="281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32.504" v="2010" actId="26606"/>
          <ac:spMkLst>
            <pc:docMk/>
            <pc:sldMk cId="1053446066" sldId="281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32.504" v="2010" actId="26606"/>
          <ac:spMkLst>
            <pc:docMk/>
            <pc:sldMk cId="1053446066" sldId="281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2:07.072" v="2160"/>
        <pc:sldMkLst>
          <pc:docMk/>
          <pc:sldMk cId="4076723804" sldId="282"/>
        </pc:sldMkLst>
        <pc:spChg chg="mod">
          <ac:chgData name="Damian Kurpiewski" userId="a6c40eeacb61fb23" providerId="LiveId" clId="{235F0748-542E-4E87-9A85-7F285943AF81}" dt="2019-07-22T09:23:35.797" v="2011" actId="26606"/>
          <ac:spMkLst>
            <pc:docMk/>
            <pc:sldMk cId="4076723804" sldId="282"/>
            <ac:spMk id="2" creationId="{D4601635-AB7B-4BB2-9366-81BC880E1DE8}"/>
          </ac:spMkLst>
        </pc:spChg>
        <pc:spChg chg="del mod">
          <ac:chgData name="Damian Kurpiewski" userId="a6c40eeacb61fb23" providerId="LiveId" clId="{235F0748-542E-4E87-9A85-7F285943AF81}" dt="2019-07-18T15:52:36.930" v="1621" actId="478"/>
          <ac:spMkLst>
            <pc:docMk/>
            <pc:sldMk cId="4076723804" sldId="282"/>
            <ac:spMk id="3" creationId="{1CC163F4-7D37-4739-8517-7BD20B42B693}"/>
          </ac:spMkLst>
        </pc:spChg>
        <pc:spChg chg="mod">
          <ac:chgData name="Damian Kurpiewski" userId="a6c40eeacb61fb23" providerId="LiveId" clId="{235F0748-542E-4E87-9A85-7F285943AF81}" dt="2019-07-22T09:32:07.072" v="2160"/>
          <ac:spMkLst>
            <pc:docMk/>
            <pc:sldMk cId="4076723804" sldId="282"/>
            <ac:spMk id="3" creationId="{EA13C83B-49EA-46FE-890E-3B97A2F08108}"/>
          </ac:spMkLst>
        </pc:spChg>
        <pc:spChg chg="add del">
          <ac:chgData name="Damian Kurpiewski" userId="a6c40eeacb61fb23" providerId="LiveId" clId="{235F0748-542E-4E87-9A85-7F285943AF81}" dt="2019-07-22T09:32:04.708" v="2159" actId="478"/>
          <ac:spMkLst>
            <pc:docMk/>
            <pc:sldMk cId="4076723804" sldId="282"/>
            <ac:spMk id="4" creationId="{B72EF297-F55F-481B-B381-8ADAAE307879}"/>
          </ac:spMkLst>
        </pc:spChg>
        <pc:spChg chg="add mod">
          <ac:chgData name="Damian Kurpiewski" userId="a6c40eeacb61fb23" providerId="LiveId" clId="{235F0748-542E-4E87-9A85-7F285943AF81}" dt="2019-07-18T15:52:45.303" v="1624" actId="1076"/>
          <ac:spMkLst>
            <pc:docMk/>
            <pc:sldMk cId="4076723804" sldId="282"/>
            <ac:spMk id="4" creationId="{FBFBBAF6-6841-453F-8680-1065F5AC4ED9}"/>
          </ac:spMkLst>
        </pc:spChg>
        <pc:spChg chg="add">
          <ac:chgData name="Damian Kurpiewski" userId="a6c40eeacb61fb23" providerId="LiveId" clId="{235F0748-542E-4E87-9A85-7F285943AF81}" dt="2019-07-22T09:23:35.797" v="2011" actId="26606"/>
          <ac:spMkLst>
            <pc:docMk/>
            <pc:sldMk cId="4076723804" sldId="282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35.797" v="2011" actId="26606"/>
          <ac:spMkLst>
            <pc:docMk/>
            <pc:sldMk cId="4076723804" sldId="282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35.797" v="2011" actId="26606"/>
          <ac:spMkLst>
            <pc:docMk/>
            <pc:sldMk cId="4076723804" sldId="282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2:24.977" v="2163"/>
        <pc:sldMkLst>
          <pc:docMk/>
          <pc:sldMk cId="3746366338" sldId="283"/>
        </pc:sldMkLst>
        <pc:spChg chg="mod">
          <ac:chgData name="Damian Kurpiewski" userId="a6c40eeacb61fb23" providerId="LiveId" clId="{235F0748-542E-4E87-9A85-7F285943AF81}" dt="2019-07-22T09:23:40.530" v="2012" actId="26606"/>
          <ac:spMkLst>
            <pc:docMk/>
            <pc:sldMk cId="3746366338" sldId="283"/>
            <ac:spMk id="2" creationId="{50304AE6-F3E6-4848-9C21-EBABD76D54B5}"/>
          </ac:spMkLst>
        </pc:spChg>
        <pc:spChg chg="mod">
          <ac:chgData name="Damian Kurpiewski" userId="a6c40eeacb61fb23" providerId="LiveId" clId="{235F0748-542E-4E87-9A85-7F285943AF81}" dt="2019-07-22T09:32:24.977" v="2163"/>
          <ac:spMkLst>
            <pc:docMk/>
            <pc:sldMk cId="3746366338" sldId="283"/>
            <ac:spMk id="3" creationId="{1032C0DC-E49E-4FFD-94FA-07A877DF1F3B}"/>
          </ac:spMkLst>
        </pc:spChg>
        <pc:spChg chg="del">
          <ac:chgData name="Damian Kurpiewski" userId="a6c40eeacb61fb23" providerId="LiveId" clId="{235F0748-542E-4E87-9A85-7F285943AF81}" dt="2019-07-18T15:53:07.146" v="1633" actId="478"/>
          <ac:spMkLst>
            <pc:docMk/>
            <pc:sldMk cId="3746366338" sldId="283"/>
            <ac:spMk id="3" creationId="{FDA10E92-4C68-43E5-AB7C-D99D85031210}"/>
          </ac:spMkLst>
        </pc:spChg>
        <pc:spChg chg="add del">
          <ac:chgData name="Damian Kurpiewski" userId="a6c40eeacb61fb23" providerId="LiveId" clId="{235F0748-542E-4E87-9A85-7F285943AF81}" dt="2019-07-22T09:32:23.427" v="2162" actId="478"/>
          <ac:spMkLst>
            <pc:docMk/>
            <pc:sldMk cId="3746366338" sldId="283"/>
            <ac:spMk id="4" creationId="{885C76B4-19F6-4217-A579-C921FFF06442}"/>
          </ac:spMkLst>
        </pc:spChg>
        <pc:spChg chg="add mod">
          <ac:chgData name="Damian Kurpiewski" userId="a6c40eeacb61fb23" providerId="LiveId" clId="{235F0748-542E-4E87-9A85-7F285943AF81}" dt="2019-07-18T15:55:50.694" v="1668" actId="20577"/>
          <ac:spMkLst>
            <pc:docMk/>
            <pc:sldMk cId="3746366338" sldId="283"/>
            <ac:spMk id="4" creationId="{AF6C9221-7CBC-4EBD-AB91-066BCBEE22F9}"/>
          </ac:spMkLst>
        </pc:spChg>
        <pc:spChg chg="add">
          <ac:chgData name="Damian Kurpiewski" userId="a6c40eeacb61fb23" providerId="LiveId" clId="{235F0748-542E-4E87-9A85-7F285943AF81}" dt="2019-07-22T09:23:40.530" v="2012" actId="26606"/>
          <ac:spMkLst>
            <pc:docMk/>
            <pc:sldMk cId="3746366338" sldId="283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40.530" v="2012" actId="26606"/>
          <ac:spMkLst>
            <pc:docMk/>
            <pc:sldMk cId="3746366338" sldId="283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40.530" v="2012" actId="26606"/>
          <ac:spMkLst>
            <pc:docMk/>
            <pc:sldMk cId="3746366338" sldId="283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2:39.165" v="2168"/>
        <pc:sldMkLst>
          <pc:docMk/>
          <pc:sldMk cId="3659211071" sldId="284"/>
        </pc:sldMkLst>
        <pc:spChg chg="add del mod">
          <ac:chgData name="Damian Kurpiewski" userId="a6c40eeacb61fb23" providerId="LiveId" clId="{235F0748-542E-4E87-9A85-7F285943AF81}" dt="2019-07-22T09:32:36.534" v="2166" actId="478"/>
          <ac:spMkLst>
            <pc:docMk/>
            <pc:sldMk cId="3659211071" sldId="284"/>
            <ac:spMk id="2" creationId="{A523694C-BB4D-4C5C-8FA4-4FC5F8CEB32F}"/>
          </ac:spMkLst>
        </pc:spChg>
        <pc:spChg chg="del mod">
          <ac:chgData name="Damian Kurpiewski" userId="a6c40eeacb61fb23" providerId="LiveId" clId="{235F0748-542E-4E87-9A85-7F285943AF81}" dt="2019-07-18T15:53:52.361" v="1647" actId="478"/>
          <ac:spMkLst>
            <pc:docMk/>
            <pc:sldMk cId="3659211071" sldId="284"/>
            <ac:spMk id="3" creationId="{42DB0E8D-B240-4F15-9706-5022DA5DB388}"/>
          </ac:spMkLst>
        </pc:spChg>
        <pc:spChg chg="mod">
          <ac:chgData name="Damian Kurpiewski" userId="a6c40eeacb61fb23" providerId="LiveId" clId="{235F0748-542E-4E87-9A85-7F285943AF81}" dt="2019-07-22T09:32:39.165" v="2168"/>
          <ac:spMkLst>
            <pc:docMk/>
            <pc:sldMk cId="3659211071" sldId="284"/>
            <ac:spMk id="3" creationId="{D899018B-A4F7-46FC-A7A3-929AB0C68AC3}"/>
          </ac:spMkLst>
        </pc:spChg>
        <pc:spChg chg="add mod">
          <ac:chgData name="Damian Kurpiewski" userId="a6c40eeacb61fb23" providerId="LiveId" clId="{235F0748-542E-4E87-9A85-7F285943AF81}" dt="2019-07-18T15:54:01.429" v="1650" actId="1076"/>
          <ac:spMkLst>
            <pc:docMk/>
            <pc:sldMk cId="3659211071" sldId="284"/>
            <ac:spMk id="4" creationId="{98B5389B-994C-4B16-AF12-242056DC48B9}"/>
          </ac:spMkLst>
        </pc:spChg>
        <pc:spChg chg="add del">
          <ac:chgData name="Damian Kurpiewski" userId="a6c40eeacb61fb23" providerId="LiveId" clId="{235F0748-542E-4E87-9A85-7F285943AF81}" dt="2019-07-22T09:32:37.751" v="2167" actId="478"/>
          <ac:spMkLst>
            <pc:docMk/>
            <pc:sldMk cId="3659211071" sldId="284"/>
            <ac:spMk id="4" creationId="{B8C9217C-B423-4ABE-BB8F-0298368C4232}"/>
          </ac:spMkLst>
        </pc:spChg>
        <pc:spChg chg="add del mod">
          <ac:chgData name="Damian Kurpiewski" userId="a6c40eeacb61fb23" providerId="LiveId" clId="{235F0748-542E-4E87-9A85-7F285943AF81}" dt="2019-07-22T09:32:36.534" v="2166" actId="478"/>
          <ac:spMkLst>
            <pc:docMk/>
            <pc:sldMk cId="3659211071" sldId="284"/>
            <ac:spMk id="6" creationId="{4F79CD63-C823-4016-8325-3462D6154330}"/>
          </ac:spMkLst>
        </pc:spChg>
        <pc:spChg chg="add">
          <ac:chgData name="Damian Kurpiewski" userId="a6c40eeacb61fb23" providerId="LiveId" clId="{235F0748-542E-4E87-9A85-7F285943AF81}" dt="2019-07-22T09:23:44.546" v="2013" actId="26606"/>
          <ac:spMkLst>
            <pc:docMk/>
            <pc:sldMk cId="3659211071" sldId="284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44.546" v="2013" actId="26606"/>
          <ac:spMkLst>
            <pc:docMk/>
            <pc:sldMk cId="3659211071" sldId="284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44.546" v="2013" actId="26606"/>
          <ac:spMkLst>
            <pc:docMk/>
            <pc:sldMk cId="3659211071" sldId="284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235F0748-542E-4E87-9A85-7F285943AF81}" dt="2019-07-22T09:32:52.321" v="2172" actId="27636"/>
        <pc:sldMkLst>
          <pc:docMk/>
          <pc:sldMk cId="2608066010" sldId="285"/>
        </pc:sldMkLst>
        <pc:spChg chg="mod">
          <ac:chgData name="Damian Kurpiewski" userId="a6c40eeacb61fb23" providerId="LiveId" clId="{235F0748-542E-4E87-9A85-7F285943AF81}" dt="2019-07-22T09:23:48.672" v="2014" actId="26606"/>
          <ac:spMkLst>
            <pc:docMk/>
            <pc:sldMk cId="2608066010" sldId="285"/>
            <ac:spMk id="2" creationId="{099F588C-0861-4392-84E4-15E614B63A0C}"/>
          </ac:spMkLst>
        </pc:spChg>
        <pc:spChg chg="mod">
          <ac:chgData name="Damian Kurpiewski" userId="a6c40eeacb61fb23" providerId="LiveId" clId="{235F0748-542E-4E87-9A85-7F285943AF81}" dt="2019-07-22T09:32:52.321" v="2172" actId="27636"/>
          <ac:spMkLst>
            <pc:docMk/>
            <pc:sldMk cId="2608066010" sldId="285"/>
            <ac:spMk id="3" creationId="{6FDA0697-9D07-4AB9-A933-72A4460A02F9}"/>
          </ac:spMkLst>
        </pc:spChg>
        <pc:spChg chg="del">
          <ac:chgData name="Damian Kurpiewski" userId="a6c40eeacb61fb23" providerId="LiveId" clId="{235F0748-542E-4E87-9A85-7F285943AF81}" dt="2019-07-18T15:54:52.100" v="1657" actId="478"/>
          <ac:spMkLst>
            <pc:docMk/>
            <pc:sldMk cId="2608066010" sldId="285"/>
            <ac:spMk id="3" creationId="{C5D71BBC-B9EF-4BA6-B60C-27B3BBFB9078}"/>
          </ac:spMkLst>
        </pc:spChg>
        <pc:spChg chg="add mod">
          <ac:chgData name="Damian Kurpiewski" userId="a6c40eeacb61fb23" providerId="LiveId" clId="{235F0748-542E-4E87-9A85-7F285943AF81}" dt="2019-07-18T15:56:37.303" v="1678" actId="20577"/>
          <ac:spMkLst>
            <pc:docMk/>
            <pc:sldMk cId="2608066010" sldId="285"/>
            <ac:spMk id="4" creationId="{754B0209-CBE6-43DB-9036-3F4F2EDCAA2A}"/>
          </ac:spMkLst>
        </pc:spChg>
        <pc:spChg chg="add del">
          <ac:chgData name="Damian Kurpiewski" userId="a6c40eeacb61fb23" providerId="LiveId" clId="{235F0748-542E-4E87-9A85-7F285943AF81}" dt="2019-07-22T09:32:50.396" v="2170" actId="478"/>
          <ac:spMkLst>
            <pc:docMk/>
            <pc:sldMk cId="2608066010" sldId="285"/>
            <ac:spMk id="4" creationId="{91F74B3B-8D2B-4192-A6E0-51D1832ADF20}"/>
          </ac:spMkLst>
        </pc:spChg>
        <pc:spChg chg="add">
          <ac:chgData name="Damian Kurpiewski" userId="a6c40eeacb61fb23" providerId="LiveId" clId="{235F0748-542E-4E87-9A85-7F285943AF81}" dt="2019-07-22T09:23:48.672" v="2014" actId="26606"/>
          <ac:spMkLst>
            <pc:docMk/>
            <pc:sldMk cId="2608066010" sldId="285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48.672" v="2014" actId="26606"/>
          <ac:spMkLst>
            <pc:docMk/>
            <pc:sldMk cId="2608066010" sldId="285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48.672" v="2014" actId="26606"/>
          <ac:spMkLst>
            <pc:docMk/>
            <pc:sldMk cId="2608066010" sldId="285"/>
            <ac:spMk id="12" creationId="{054B3F04-9EAC-45C0-B3CE-0387EEA10A0C}"/>
          </ac:spMkLst>
        </pc:spChg>
      </pc:sldChg>
      <pc:sldChg chg="addSp modSp del mod setBg">
        <pc:chgData name="Damian Kurpiewski" userId="a6c40eeacb61fb23" providerId="LiveId" clId="{235F0748-542E-4E87-9A85-7F285943AF81}" dt="2019-07-22T09:32:56.063" v="2173" actId="2696"/>
        <pc:sldMkLst>
          <pc:docMk/>
          <pc:sldMk cId="1785964679" sldId="286"/>
        </pc:sldMkLst>
        <pc:spChg chg="mod">
          <ac:chgData name="Damian Kurpiewski" userId="a6c40eeacb61fb23" providerId="LiveId" clId="{235F0748-542E-4E87-9A85-7F285943AF81}" dt="2019-07-22T09:23:53.575" v="2015" actId="26606"/>
          <ac:spMkLst>
            <pc:docMk/>
            <pc:sldMk cId="1785964679" sldId="286"/>
            <ac:spMk id="2" creationId="{3AAE71DD-7A2E-4AFC-A004-A8D5EB71EBC0}"/>
          </ac:spMkLst>
        </pc:spChg>
        <pc:spChg chg="mod">
          <ac:chgData name="Damian Kurpiewski" userId="a6c40eeacb61fb23" providerId="LiveId" clId="{235F0748-542E-4E87-9A85-7F285943AF81}" dt="2019-07-22T09:23:53.575" v="2015" actId="26606"/>
          <ac:spMkLst>
            <pc:docMk/>
            <pc:sldMk cId="1785964679" sldId="286"/>
            <ac:spMk id="3" creationId="{45015CE7-FB4D-4EFD-8E8D-ADB795674A99}"/>
          </ac:spMkLst>
        </pc:spChg>
        <pc:spChg chg="add">
          <ac:chgData name="Damian Kurpiewski" userId="a6c40eeacb61fb23" providerId="LiveId" clId="{235F0748-542E-4E87-9A85-7F285943AF81}" dt="2019-07-22T09:23:53.575" v="2015" actId="26606"/>
          <ac:spMkLst>
            <pc:docMk/>
            <pc:sldMk cId="1785964679" sldId="286"/>
            <ac:spMk id="8" creationId="{3741B58E-3B65-4A01-A276-975AB2CF8A08}"/>
          </ac:spMkLst>
        </pc:spChg>
        <pc:spChg chg="add">
          <ac:chgData name="Damian Kurpiewski" userId="a6c40eeacb61fb23" providerId="LiveId" clId="{235F0748-542E-4E87-9A85-7F285943AF81}" dt="2019-07-22T09:23:53.575" v="2015" actId="26606"/>
          <ac:spMkLst>
            <pc:docMk/>
            <pc:sldMk cId="1785964679" sldId="286"/>
            <ac:spMk id="10" creationId="{7AAC67C3-831B-4AB1-A259-DFB839CAFAFC}"/>
          </ac:spMkLst>
        </pc:spChg>
        <pc:spChg chg="add">
          <ac:chgData name="Damian Kurpiewski" userId="a6c40eeacb61fb23" providerId="LiveId" clId="{235F0748-542E-4E87-9A85-7F285943AF81}" dt="2019-07-22T09:23:53.575" v="2015" actId="26606"/>
          <ac:spMkLst>
            <pc:docMk/>
            <pc:sldMk cId="1785964679" sldId="286"/>
            <ac:spMk id="12" creationId="{054B3F04-9EAC-45C0-B3CE-0387EEA10A0C}"/>
          </ac:spMkLst>
        </pc:spChg>
      </pc:sldChg>
      <pc:sldChg chg="modSp add">
        <pc:chgData name="Damian Kurpiewski" userId="a6c40eeacb61fb23" providerId="LiveId" clId="{235F0748-542E-4E87-9A85-7F285943AF81}" dt="2019-07-22T09:18:10.679" v="1702" actId="20577"/>
        <pc:sldMkLst>
          <pc:docMk/>
          <pc:sldMk cId="353180780" sldId="287"/>
        </pc:sldMkLst>
        <pc:spChg chg="mod">
          <ac:chgData name="Damian Kurpiewski" userId="a6c40eeacb61fb23" providerId="LiveId" clId="{235F0748-542E-4E87-9A85-7F285943AF81}" dt="2019-07-22T09:18:05.712" v="1684" actId="20577"/>
          <ac:spMkLst>
            <pc:docMk/>
            <pc:sldMk cId="353180780" sldId="287"/>
            <ac:spMk id="2" creationId="{26567ECF-87B7-4D8B-9860-ECD129939D87}"/>
          </ac:spMkLst>
        </pc:spChg>
        <pc:spChg chg="mod">
          <ac:chgData name="Damian Kurpiewski" userId="a6c40eeacb61fb23" providerId="LiveId" clId="{235F0748-542E-4E87-9A85-7F285943AF81}" dt="2019-07-22T09:18:10.679" v="1702" actId="20577"/>
          <ac:spMkLst>
            <pc:docMk/>
            <pc:sldMk cId="353180780" sldId="287"/>
            <ac:spMk id="3" creationId="{DD267B4F-8518-49E9-A9B8-885038154A46}"/>
          </ac:spMkLst>
        </pc:spChg>
      </pc:sldChg>
      <pc:sldChg chg="modSp add">
        <pc:chgData name="Damian Kurpiewski" userId="a6c40eeacb61fb23" providerId="LiveId" clId="{235F0748-542E-4E87-9A85-7F285943AF81}" dt="2019-07-22T09:19:43.707" v="1951" actId="20577"/>
        <pc:sldMkLst>
          <pc:docMk/>
          <pc:sldMk cId="248667379" sldId="288"/>
        </pc:sldMkLst>
        <pc:spChg chg="mod">
          <ac:chgData name="Damian Kurpiewski" userId="a6c40eeacb61fb23" providerId="LiveId" clId="{235F0748-542E-4E87-9A85-7F285943AF81}" dt="2019-07-22T09:18:34.095" v="1726" actId="20577"/>
          <ac:spMkLst>
            <pc:docMk/>
            <pc:sldMk cId="248667379" sldId="288"/>
            <ac:spMk id="2" creationId="{EA5E37DA-1B05-49F7-ACE5-7E47180C5318}"/>
          </ac:spMkLst>
        </pc:spChg>
        <pc:spChg chg="mod">
          <ac:chgData name="Damian Kurpiewski" userId="a6c40eeacb61fb23" providerId="LiveId" clId="{235F0748-542E-4E87-9A85-7F285943AF81}" dt="2019-07-22T09:19:43.707" v="1951" actId="20577"/>
          <ac:spMkLst>
            <pc:docMk/>
            <pc:sldMk cId="248667379" sldId="288"/>
            <ac:spMk id="3" creationId="{D0BC6CDA-CEB5-4379-9D05-4ED5ABA601A2}"/>
          </ac:spMkLst>
        </pc:spChg>
      </pc:sldChg>
      <pc:sldChg chg="add del">
        <pc:chgData name="Damian Kurpiewski" userId="a6c40eeacb61fb23" providerId="LiveId" clId="{235F0748-542E-4E87-9A85-7F285943AF81}" dt="2019-07-22T09:33:17.253" v="2176" actId="2696"/>
        <pc:sldMkLst>
          <pc:docMk/>
          <pc:sldMk cId="2203171297" sldId="289"/>
        </pc:sldMkLst>
      </pc:sldChg>
      <pc:sldChg chg="addSp delSp modSp add">
        <pc:chgData name="Damian Kurpiewski" userId="a6c40eeacb61fb23" providerId="LiveId" clId="{235F0748-542E-4E87-9A85-7F285943AF81}" dt="2019-07-22T09:35:51.277" v="2194" actId="20577"/>
        <pc:sldMkLst>
          <pc:docMk/>
          <pc:sldMk cId="2666079516" sldId="290"/>
        </pc:sldMkLst>
        <pc:spChg chg="mod">
          <ac:chgData name="Damian Kurpiewski" userId="a6c40eeacb61fb23" providerId="LiveId" clId="{235F0748-542E-4E87-9A85-7F285943AF81}" dt="2019-07-22T09:35:51.277" v="2194" actId="20577"/>
          <ac:spMkLst>
            <pc:docMk/>
            <pc:sldMk cId="2666079516" sldId="290"/>
            <ac:spMk id="2" creationId="{D4601635-AB7B-4BB2-9366-81BC880E1DE8}"/>
          </ac:spMkLst>
        </pc:spChg>
        <pc:spChg chg="mod">
          <ac:chgData name="Damian Kurpiewski" userId="a6c40eeacb61fb23" providerId="LiveId" clId="{235F0748-542E-4E87-9A85-7F285943AF81}" dt="2019-07-22T09:35:18.629" v="2184"/>
          <ac:spMkLst>
            <pc:docMk/>
            <pc:sldMk cId="2666079516" sldId="290"/>
            <ac:spMk id="3" creationId="{EA13C83B-49EA-46FE-890E-3B97A2F08108}"/>
          </ac:spMkLst>
        </pc:spChg>
        <pc:spChg chg="add del">
          <ac:chgData name="Damian Kurpiewski" userId="a6c40eeacb61fb23" providerId="LiveId" clId="{235F0748-542E-4E87-9A85-7F285943AF81}" dt="2019-07-22T09:35:16.586" v="2183" actId="478"/>
          <ac:spMkLst>
            <pc:docMk/>
            <pc:sldMk cId="2666079516" sldId="290"/>
            <ac:spMk id="4" creationId="{EE54ABB9-4A3F-44A5-9593-D6F2C29CB018}"/>
          </ac:spMkLst>
        </pc:spChg>
      </pc:sldChg>
    </pc:docChg>
  </pc:docChgLst>
  <pc:docChgLst>
    <pc:chgData name="Damian Kurpiewski" userId="a6c40eeacb61fb23" providerId="LiveId" clId="{58725D35-4563-4724-927A-6AE9B39570BB}"/>
    <pc:docChg chg="undo custSel mod addSld modSld">
      <pc:chgData name="Damian Kurpiewski" userId="a6c40eeacb61fb23" providerId="LiveId" clId="{58725D35-4563-4724-927A-6AE9B39570BB}" dt="2019-07-21T21:50:57.409" v="213" actId="113"/>
      <pc:docMkLst>
        <pc:docMk/>
      </pc:docMkLst>
      <pc:sldChg chg="addSp modSp mod setBg">
        <pc:chgData name="Damian Kurpiewski" userId="a6c40eeacb61fb23" providerId="LiveId" clId="{58725D35-4563-4724-927A-6AE9B39570BB}" dt="2019-07-21T21:39:13.908" v="4" actId="207"/>
        <pc:sldMkLst>
          <pc:docMk/>
          <pc:sldMk cId="3735094154" sldId="256"/>
        </pc:sldMkLst>
        <pc:spChg chg="mod">
          <ac:chgData name="Damian Kurpiewski" userId="a6c40eeacb61fb23" providerId="LiveId" clId="{58725D35-4563-4724-927A-6AE9B39570BB}" dt="2019-07-21T21:38:32.163" v="1"/>
          <ac:spMkLst>
            <pc:docMk/>
            <pc:sldMk cId="3735094154" sldId="256"/>
            <ac:spMk id="2" creationId="{2E3C5E23-3879-4B03-992D-075888E0FD58}"/>
          </ac:spMkLst>
        </pc:spChg>
        <pc:spChg chg="mod">
          <ac:chgData name="Damian Kurpiewski" userId="a6c40eeacb61fb23" providerId="LiveId" clId="{58725D35-4563-4724-927A-6AE9B39570BB}" dt="2019-07-21T21:38:33.693" v="2"/>
          <ac:spMkLst>
            <pc:docMk/>
            <pc:sldMk cId="3735094154" sldId="256"/>
            <ac:spMk id="3" creationId="{DBE17A14-1DF1-4528-AAFD-82C7FFAFF6C8}"/>
          </ac:spMkLst>
        </pc:spChg>
        <pc:spChg chg="add">
          <ac:chgData name="Damian Kurpiewski" userId="a6c40eeacb61fb23" providerId="LiveId" clId="{58725D35-4563-4724-927A-6AE9B39570BB}" dt="2019-07-21T21:38:25.080" v="0" actId="26606"/>
          <ac:spMkLst>
            <pc:docMk/>
            <pc:sldMk cId="3735094154" sldId="256"/>
            <ac:spMk id="10" creationId="{AE220058-3FCE-496E-ADF2-D8A6961F39F6}"/>
          </ac:spMkLst>
        </pc:spChg>
        <pc:spChg chg="add">
          <ac:chgData name="Damian Kurpiewski" userId="a6c40eeacb61fb23" providerId="LiveId" clId="{58725D35-4563-4724-927A-6AE9B39570BB}" dt="2019-07-21T21:38:25.080" v="0" actId="26606"/>
          <ac:spMkLst>
            <pc:docMk/>
            <pc:sldMk cId="3735094154" sldId="256"/>
            <ac:spMk id="14" creationId="{3E9C5090-7D25-41E3-A6D3-CCAEE505E785}"/>
          </ac:spMkLst>
        </pc:spChg>
        <pc:spChg chg="add">
          <ac:chgData name="Damian Kurpiewski" userId="a6c40eeacb61fb23" providerId="LiveId" clId="{58725D35-4563-4724-927A-6AE9B39570BB}" dt="2019-07-21T21:38:25.080" v="0" actId="26606"/>
          <ac:spMkLst>
            <pc:docMk/>
            <pc:sldMk cId="3735094154" sldId="256"/>
            <ac:spMk id="16" creationId="{11BF8809-0DAC-41E5-A212-ACB4A01BE95B}"/>
          </ac:spMkLst>
        </pc:spChg>
        <pc:picChg chg="add mod">
          <ac:chgData name="Damian Kurpiewski" userId="a6c40eeacb61fb23" providerId="LiveId" clId="{58725D35-4563-4724-927A-6AE9B39570BB}" dt="2019-07-21T21:39:13.908" v="4" actId="207"/>
          <ac:picMkLst>
            <pc:docMk/>
            <pc:sldMk cId="3735094154" sldId="256"/>
            <ac:picMk id="7" creationId="{D7592749-D87A-4566-8748-A371DBCE8C83}"/>
          </ac:picMkLst>
        </pc:picChg>
        <pc:cxnChg chg="add">
          <ac:chgData name="Damian Kurpiewski" userId="a6c40eeacb61fb23" providerId="LiveId" clId="{58725D35-4563-4724-927A-6AE9B39570BB}" dt="2019-07-21T21:38:25.080" v="0" actId="26606"/>
          <ac:cxnSpMkLst>
            <pc:docMk/>
            <pc:sldMk cId="3735094154" sldId="256"/>
            <ac:cxnSpMk id="12" creationId="{E193F809-7E50-4AAD-8E26-878207931CB5}"/>
          </ac:cxnSpMkLst>
        </pc:cxnChg>
      </pc:sldChg>
      <pc:sldChg chg="addSp modSp mod setBg">
        <pc:chgData name="Damian Kurpiewski" userId="a6c40eeacb61fb23" providerId="LiveId" clId="{58725D35-4563-4724-927A-6AE9B39570BB}" dt="2019-07-21T21:39:33.104" v="5" actId="26606"/>
        <pc:sldMkLst>
          <pc:docMk/>
          <pc:sldMk cId="3023350178" sldId="257"/>
        </pc:sldMkLst>
        <pc:spChg chg="mod">
          <ac:chgData name="Damian Kurpiewski" userId="a6c40eeacb61fb23" providerId="LiveId" clId="{58725D35-4563-4724-927A-6AE9B39570BB}" dt="2019-07-21T21:39:33.104" v="5" actId="26606"/>
          <ac:spMkLst>
            <pc:docMk/>
            <pc:sldMk cId="3023350178" sldId="257"/>
            <ac:spMk id="2" creationId="{B2A1F6F1-BF5A-485A-BF28-C5C7B44D026A}"/>
          </ac:spMkLst>
        </pc:spChg>
        <pc:spChg chg="mod">
          <ac:chgData name="Damian Kurpiewski" userId="a6c40eeacb61fb23" providerId="LiveId" clId="{58725D35-4563-4724-927A-6AE9B39570BB}" dt="2019-07-21T21:39:33.104" v="5" actId="26606"/>
          <ac:spMkLst>
            <pc:docMk/>
            <pc:sldMk cId="3023350178" sldId="257"/>
            <ac:spMk id="3" creationId="{2877135B-2EE4-4E59-AC6E-3A731C832CE4}"/>
          </ac:spMkLst>
        </pc:spChg>
        <pc:picChg chg="add">
          <ac:chgData name="Damian Kurpiewski" userId="a6c40eeacb61fb23" providerId="LiveId" clId="{58725D35-4563-4724-927A-6AE9B39570BB}" dt="2019-07-21T21:39:33.104" v="5" actId="26606"/>
          <ac:picMkLst>
            <pc:docMk/>
            <pc:sldMk cId="3023350178" sldId="257"/>
            <ac:picMk id="7" creationId="{15934A83-BF9F-4BE5-A799-BB837CE7278F}"/>
          </ac:picMkLst>
        </pc:picChg>
      </pc:sldChg>
      <pc:sldChg chg="addSp delSp modSp mod setBg">
        <pc:chgData name="Damian Kurpiewski" userId="a6c40eeacb61fb23" providerId="LiveId" clId="{58725D35-4563-4724-927A-6AE9B39570BB}" dt="2019-07-21T21:50:57.409" v="213" actId="113"/>
        <pc:sldMkLst>
          <pc:docMk/>
          <pc:sldMk cId="1724212706" sldId="258"/>
        </pc:sldMkLst>
        <pc:spChg chg="mod">
          <ac:chgData name="Damian Kurpiewski" userId="a6c40eeacb61fb23" providerId="LiveId" clId="{58725D35-4563-4724-927A-6AE9B39570BB}" dt="2019-07-21T21:40:00.842" v="10" actId="26606"/>
          <ac:spMkLst>
            <pc:docMk/>
            <pc:sldMk cId="1724212706" sldId="258"/>
            <ac:spMk id="2" creationId="{6CF36611-52EB-4779-A597-919A18254B8F}"/>
          </ac:spMkLst>
        </pc:spChg>
        <pc:spChg chg="add del">
          <ac:chgData name="Damian Kurpiewski" userId="a6c40eeacb61fb23" providerId="LiveId" clId="{58725D35-4563-4724-927A-6AE9B39570BB}" dt="2019-07-21T21:40:00.842" v="10" actId="26606"/>
          <ac:spMkLst>
            <pc:docMk/>
            <pc:sldMk cId="1724212706" sldId="258"/>
            <ac:spMk id="3" creationId="{694E661E-198F-430D-8EBB-5DB0ED4C032A}"/>
          </ac:spMkLst>
        </pc:spChg>
        <pc:graphicFrameChg chg="add del">
          <ac:chgData name="Damian Kurpiewski" userId="a6c40eeacb61fb23" providerId="LiveId" clId="{58725D35-4563-4724-927A-6AE9B39570BB}" dt="2019-07-21T21:39:59.051" v="7" actId="26606"/>
          <ac:graphicFrameMkLst>
            <pc:docMk/>
            <pc:sldMk cId="1724212706" sldId="258"/>
            <ac:graphicFrameMk id="5" creationId="{F61DB7F7-6400-46BB-9923-CDAD925F469F}"/>
          </ac:graphicFrameMkLst>
        </pc:graphicFrameChg>
        <pc:graphicFrameChg chg="add del">
          <ac:chgData name="Damian Kurpiewski" userId="a6c40eeacb61fb23" providerId="LiveId" clId="{58725D35-4563-4724-927A-6AE9B39570BB}" dt="2019-07-21T21:40:00.800" v="9" actId="26606"/>
          <ac:graphicFrameMkLst>
            <pc:docMk/>
            <pc:sldMk cId="1724212706" sldId="258"/>
            <ac:graphicFrameMk id="7" creationId="{476ABABD-8A91-4A26-AFEC-6E7BEB467BA3}"/>
          </ac:graphicFrameMkLst>
        </pc:graphicFrameChg>
        <pc:graphicFrameChg chg="add mod">
          <ac:chgData name="Damian Kurpiewski" userId="a6c40eeacb61fb23" providerId="LiveId" clId="{58725D35-4563-4724-927A-6AE9B39570BB}" dt="2019-07-21T21:50:57.409" v="213" actId="113"/>
          <ac:graphicFrameMkLst>
            <pc:docMk/>
            <pc:sldMk cId="1724212706" sldId="258"/>
            <ac:graphicFrameMk id="9" creationId="{F61DB7F7-6400-46BB-9923-CDAD925F469F}"/>
          </ac:graphicFrameMkLst>
        </pc:graphicFrameChg>
      </pc:sldChg>
      <pc:sldChg chg="addSp delSp modSp">
        <pc:chgData name="Damian Kurpiewski" userId="a6c40eeacb61fb23" providerId="LiveId" clId="{58725D35-4563-4724-927A-6AE9B39570BB}" dt="2019-07-21T21:41:24.665" v="25" actId="1076"/>
        <pc:sldMkLst>
          <pc:docMk/>
          <pc:sldMk cId="2782753736" sldId="260"/>
        </pc:sldMkLst>
        <pc:spChg chg="add mod">
          <ac:chgData name="Damian Kurpiewski" userId="a6c40eeacb61fb23" providerId="LiveId" clId="{58725D35-4563-4724-927A-6AE9B39570BB}" dt="2019-07-21T21:41:24.665" v="25" actId="1076"/>
          <ac:spMkLst>
            <pc:docMk/>
            <pc:sldMk cId="2782753736" sldId="260"/>
            <ac:spMk id="3" creationId="{8B820A75-08A1-4E34-A651-1E483299B02F}"/>
          </ac:spMkLst>
        </pc:spChg>
        <pc:spChg chg="del">
          <ac:chgData name="Damian Kurpiewski" userId="a6c40eeacb61fb23" providerId="LiveId" clId="{58725D35-4563-4724-927A-6AE9B39570BB}" dt="2019-07-21T21:40:23.461" v="11" actId="478"/>
          <ac:spMkLst>
            <pc:docMk/>
            <pc:sldMk cId="2782753736" sldId="260"/>
            <ac:spMk id="5" creationId="{E496E921-94B0-4ACF-A7E9-4A05D17AED01}"/>
          </ac:spMkLst>
        </pc:spChg>
      </pc:sldChg>
      <pc:sldChg chg="addSp delSp modSp">
        <pc:chgData name="Damian Kurpiewski" userId="a6c40eeacb61fb23" providerId="LiveId" clId="{58725D35-4563-4724-927A-6AE9B39570BB}" dt="2019-07-21T21:42:26.239" v="45" actId="1076"/>
        <pc:sldMkLst>
          <pc:docMk/>
          <pc:sldMk cId="1716341695" sldId="261"/>
        </pc:sldMkLst>
        <pc:spChg chg="add mod">
          <ac:chgData name="Damian Kurpiewski" userId="a6c40eeacb61fb23" providerId="LiveId" clId="{58725D35-4563-4724-927A-6AE9B39570BB}" dt="2019-07-21T21:42:26.239" v="45" actId="1076"/>
          <ac:spMkLst>
            <pc:docMk/>
            <pc:sldMk cId="1716341695" sldId="261"/>
            <ac:spMk id="3" creationId="{AD6573F2-5AE8-4B3D-8575-9E41D3E6B7EA}"/>
          </ac:spMkLst>
        </pc:spChg>
        <pc:spChg chg="del mod">
          <ac:chgData name="Damian Kurpiewski" userId="a6c40eeacb61fb23" providerId="LiveId" clId="{58725D35-4563-4724-927A-6AE9B39570BB}" dt="2019-07-21T21:40:56.181" v="17" actId="478"/>
          <ac:spMkLst>
            <pc:docMk/>
            <pc:sldMk cId="1716341695" sldId="261"/>
            <ac:spMk id="4" creationId="{7F4113AB-DB08-46F3-89FE-56976AF5BB67}"/>
          </ac:spMkLst>
        </pc:spChg>
      </pc:sldChg>
      <pc:sldChg chg="addSp delSp modSp">
        <pc:chgData name="Damian Kurpiewski" userId="a6c40eeacb61fb23" providerId="LiveId" clId="{58725D35-4563-4724-927A-6AE9B39570BB}" dt="2019-07-21T21:42:02.753" v="35" actId="1076"/>
        <pc:sldMkLst>
          <pc:docMk/>
          <pc:sldMk cId="1524228001" sldId="262"/>
        </pc:sldMkLst>
        <pc:spChg chg="add mod">
          <ac:chgData name="Damian Kurpiewski" userId="a6c40eeacb61fb23" providerId="LiveId" clId="{58725D35-4563-4724-927A-6AE9B39570BB}" dt="2019-07-21T21:42:02.753" v="35" actId="1076"/>
          <ac:spMkLst>
            <pc:docMk/>
            <pc:sldMk cId="1524228001" sldId="262"/>
            <ac:spMk id="3" creationId="{30BC6115-0248-4C38-AC34-FD600CCBE53B}"/>
          </ac:spMkLst>
        </pc:spChg>
        <pc:spChg chg="del">
          <ac:chgData name="Damian Kurpiewski" userId="a6c40eeacb61fb23" providerId="LiveId" clId="{58725D35-4563-4724-927A-6AE9B39570BB}" dt="2019-07-21T21:41:38.747" v="27" actId="478"/>
          <ac:spMkLst>
            <pc:docMk/>
            <pc:sldMk cId="1524228001" sldId="262"/>
            <ac:spMk id="6" creationId="{C3F05A77-79D6-4CB2-93B5-83D5EA1F2989}"/>
          </ac:spMkLst>
        </pc:spChg>
      </pc:sldChg>
      <pc:sldChg chg="addSp delSp modSp">
        <pc:chgData name="Damian Kurpiewski" userId="a6c40eeacb61fb23" providerId="LiveId" clId="{58725D35-4563-4724-927A-6AE9B39570BB}" dt="2019-07-21T21:42:20.480" v="43" actId="1076"/>
        <pc:sldMkLst>
          <pc:docMk/>
          <pc:sldMk cId="864125882" sldId="264"/>
        </pc:sldMkLst>
        <pc:spChg chg="add mod">
          <ac:chgData name="Damian Kurpiewski" userId="a6c40eeacb61fb23" providerId="LiveId" clId="{58725D35-4563-4724-927A-6AE9B39570BB}" dt="2019-07-21T21:42:20.480" v="43" actId="1076"/>
          <ac:spMkLst>
            <pc:docMk/>
            <pc:sldMk cId="864125882" sldId="264"/>
            <ac:spMk id="3" creationId="{AF388EE7-6166-4BA7-9809-97205EC248F3}"/>
          </ac:spMkLst>
        </pc:spChg>
        <pc:spChg chg="del">
          <ac:chgData name="Damian Kurpiewski" userId="a6c40eeacb61fb23" providerId="LiveId" clId="{58725D35-4563-4724-927A-6AE9B39570BB}" dt="2019-07-21T21:42:07.493" v="36" actId="478"/>
          <ac:spMkLst>
            <pc:docMk/>
            <pc:sldMk cId="864125882" sldId="264"/>
            <ac:spMk id="4" creationId="{E9D7F34D-D81B-47FC-AA46-DB15C8094A1C}"/>
          </ac:spMkLst>
        </pc:spChg>
      </pc:sldChg>
      <pc:sldChg chg="addSp delSp modSp">
        <pc:chgData name="Damian Kurpiewski" userId="a6c40eeacb61fb23" providerId="LiveId" clId="{58725D35-4563-4724-927A-6AE9B39570BB}" dt="2019-07-21T21:42:44.408" v="52" actId="1076"/>
        <pc:sldMkLst>
          <pc:docMk/>
          <pc:sldMk cId="1754489544" sldId="265"/>
        </pc:sldMkLst>
        <pc:spChg chg="add mod">
          <ac:chgData name="Damian Kurpiewski" userId="a6c40eeacb61fb23" providerId="LiveId" clId="{58725D35-4563-4724-927A-6AE9B39570BB}" dt="2019-07-21T21:42:44.408" v="52" actId="1076"/>
          <ac:spMkLst>
            <pc:docMk/>
            <pc:sldMk cId="1754489544" sldId="265"/>
            <ac:spMk id="3" creationId="{B342D04A-0055-4BC9-9D5F-C86BDFE9AF7D}"/>
          </ac:spMkLst>
        </pc:spChg>
        <pc:spChg chg="del">
          <ac:chgData name="Damian Kurpiewski" userId="a6c40eeacb61fb23" providerId="LiveId" clId="{58725D35-4563-4724-927A-6AE9B39570BB}" dt="2019-07-21T21:42:33.105" v="46" actId="478"/>
          <ac:spMkLst>
            <pc:docMk/>
            <pc:sldMk cId="1754489544" sldId="265"/>
            <ac:spMk id="4" creationId="{9DACE630-82FC-46C9-B543-E961EC23FA99}"/>
          </ac:spMkLst>
        </pc:spChg>
      </pc:sldChg>
      <pc:sldChg chg="addSp delSp modSp">
        <pc:chgData name="Damian Kurpiewski" userId="a6c40eeacb61fb23" providerId="LiveId" clId="{58725D35-4563-4724-927A-6AE9B39570BB}" dt="2019-07-21T21:43:02.993" v="59" actId="1076"/>
        <pc:sldMkLst>
          <pc:docMk/>
          <pc:sldMk cId="3900589904" sldId="266"/>
        </pc:sldMkLst>
        <pc:spChg chg="add mod">
          <ac:chgData name="Damian Kurpiewski" userId="a6c40eeacb61fb23" providerId="LiveId" clId="{58725D35-4563-4724-927A-6AE9B39570BB}" dt="2019-07-21T21:43:02.993" v="59" actId="1076"/>
          <ac:spMkLst>
            <pc:docMk/>
            <pc:sldMk cId="3900589904" sldId="266"/>
            <ac:spMk id="3" creationId="{CFCBEA4A-A134-45E8-BA0B-14C842A1B76A}"/>
          </ac:spMkLst>
        </pc:spChg>
        <pc:spChg chg="del">
          <ac:chgData name="Damian Kurpiewski" userId="a6c40eeacb61fb23" providerId="LiveId" clId="{58725D35-4563-4724-927A-6AE9B39570BB}" dt="2019-07-21T21:42:50.011" v="53" actId="478"/>
          <ac:spMkLst>
            <pc:docMk/>
            <pc:sldMk cId="3900589904" sldId="266"/>
            <ac:spMk id="4" creationId="{A46EC006-A0F1-43E9-B604-0B7CECF1113A}"/>
          </ac:spMkLst>
        </pc:spChg>
      </pc:sldChg>
      <pc:sldChg chg="addSp delSp modSp">
        <pc:chgData name="Damian Kurpiewski" userId="a6c40eeacb61fb23" providerId="LiveId" clId="{58725D35-4563-4724-927A-6AE9B39570BB}" dt="2019-07-21T21:43:28.136" v="66" actId="1076"/>
        <pc:sldMkLst>
          <pc:docMk/>
          <pc:sldMk cId="484020604" sldId="267"/>
        </pc:sldMkLst>
        <pc:spChg chg="add mod">
          <ac:chgData name="Damian Kurpiewski" userId="a6c40eeacb61fb23" providerId="LiveId" clId="{58725D35-4563-4724-927A-6AE9B39570BB}" dt="2019-07-21T21:43:28.136" v="66" actId="1076"/>
          <ac:spMkLst>
            <pc:docMk/>
            <pc:sldMk cId="484020604" sldId="267"/>
            <ac:spMk id="3" creationId="{16F63F20-3B73-4A08-93C8-CE5DBB9D7765}"/>
          </ac:spMkLst>
        </pc:spChg>
        <pc:spChg chg="del">
          <ac:chgData name="Damian Kurpiewski" userId="a6c40eeacb61fb23" providerId="LiveId" clId="{58725D35-4563-4724-927A-6AE9B39570BB}" dt="2019-07-21T21:43:14.692" v="60" actId="478"/>
          <ac:spMkLst>
            <pc:docMk/>
            <pc:sldMk cId="484020604" sldId="267"/>
            <ac:spMk id="4" creationId="{F0E36107-5F9B-43C2-82FA-413EAB0ED7F6}"/>
          </ac:spMkLst>
        </pc:spChg>
      </pc:sldChg>
      <pc:sldChg chg="addSp delSp modSp">
        <pc:chgData name="Damian Kurpiewski" userId="a6c40eeacb61fb23" providerId="LiveId" clId="{58725D35-4563-4724-927A-6AE9B39570BB}" dt="2019-07-21T21:43:43.576" v="73" actId="1076"/>
        <pc:sldMkLst>
          <pc:docMk/>
          <pc:sldMk cId="278574505" sldId="268"/>
        </pc:sldMkLst>
        <pc:spChg chg="add mod">
          <ac:chgData name="Damian Kurpiewski" userId="a6c40eeacb61fb23" providerId="LiveId" clId="{58725D35-4563-4724-927A-6AE9B39570BB}" dt="2019-07-21T21:43:43.576" v="73" actId="1076"/>
          <ac:spMkLst>
            <pc:docMk/>
            <pc:sldMk cId="278574505" sldId="268"/>
            <ac:spMk id="3" creationId="{B08543FB-9E5E-4A8E-A5C1-BFB87D8FB3F9}"/>
          </ac:spMkLst>
        </pc:spChg>
        <pc:spChg chg="del">
          <ac:chgData name="Damian Kurpiewski" userId="a6c40eeacb61fb23" providerId="LiveId" clId="{58725D35-4563-4724-927A-6AE9B39570BB}" dt="2019-07-21T21:43:32.751" v="67" actId="478"/>
          <ac:spMkLst>
            <pc:docMk/>
            <pc:sldMk cId="278574505" sldId="268"/>
            <ac:spMk id="4" creationId="{BB9608D5-7DC5-4C0E-9D98-E7A5E689CF8A}"/>
          </ac:spMkLst>
        </pc:spChg>
      </pc:sldChg>
      <pc:sldChg chg="addSp delSp modSp">
        <pc:chgData name="Damian Kurpiewski" userId="a6c40eeacb61fb23" providerId="LiveId" clId="{58725D35-4563-4724-927A-6AE9B39570BB}" dt="2019-07-21T21:44:01.632" v="80" actId="1076"/>
        <pc:sldMkLst>
          <pc:docMk/>
          <pc:sldMk cId="653154374" sldId="269"/>
        </pc:sldMkLst>
        <pc:spChg chg="add mod">
          <ac:chgData name="Damian Kurpiewski" userId="a6c40eeacb61fb23" providerId="LiveId" clId="{58725D35-4563-4724-927A-6AE9B39570BB}" dt="2019-07-21T21:44:01.632" v="80" actId="1076"/>
          <ac:spMkLst>
            <pc:docMk/>
            <pc:sldMk cId="653154374" sldId="269"/>
            <ac:spMk id="3" creationId="{B9D1B6BF-77CE-4883-B9F9-DF0E4BB5F731}"/>
          </ac:spMkLst>
        </pc:spChg>
        <pc:spChg chg="del">
          <ac:chgData name="Damian Kurpiewski" userId="a6c40eeacb61fb23" providerId="LiveId" clId="{58725D35-4563-4724-927A-6AE9B39570BB}" dt="2019-07-21T21:43:47.355" v="74" actId="478"/>
          <ac:spMkLst>
            <pc:docMk/>
            <pc:sldMk cId="653154374" sldId="269"/>
            <ac:spMk id="4" creationId="{222BD1CE-1B2B-44C6-AD20-1F94DBC2C2AB}"/>
          </ac:spMkLst>
        </pc:spChg>
      </pc:sldChg>
      <pc:sldChg chg="addSp delSp modSp">
        <pc:chgData name="Damian Kurpiewski" userId="a6c40eeacb61fb23" providerId="LiveId" clId="{58725D35-4563-4724-927A-6AE9B39570BB}" dt="2019-07-21T21:44:18.441" v="87" actId="1076"/>
        <pc:sldMkLst>
          <pc:docMk/>
          <pc:sldMk cId="81993104" sldId="270"/>
        </pc:sldMkLst>
        <pc:spChg chg="add mod">
          <ac:chgData name="Damian Kurpiewski" userId="a6c40eeacb61fb23" providerId="LiveId" clId="{58725D35-4563-4724-927A-6AE9B39570BB}" dt="2019-07-21T21:44:18.441" v="87" actId="1076"/>
          <ac:spMkLst>
            <pc:docMk/>
            <pc:sldMk cId="81993104" sldId="270"/>
            <ac:spMk id="3" creationId="{D3374C95-37E9-4A9C-B7FB-4834C1FD390D}"/>
          </ac:spMkLst>
        </pc:spChg>
        <pc:spChg chg="del">
          <ac:chgData name="Damian Kurpiewski" userId="a6c40eeacb61fb23" providerId="LiveId" clId="{58725D35-4563-4724-927A-6AE9B39570BB}" dt="2019-07-21T21:44:07.329" v="81" actId="478"/>
          <ac:spMkLst>
            <pc:docMk/>
            <pc:sldMk cId="81993104" sldId="270"/>
            <ac:spMk id="4" creationId="{7DA8A79C-2B85-4C65-B42C-F048FB4FB49A}"/>
          </ac:spMkLst>
        </pc:spChg>
      </pc:sldChg>
      <pc:sldChg chg="addSp delSp modSp">
        <pc:chgData name="Damian Kurpiewski" userId="a6c40eeacb61fb23" providerId="LiveId" clId="{58725D35-4563-4724-927A-6AE9B39570BB}" dt="2019-07-21T21:44:33.208" v="94" actId="1076"/>
        <pc:sldMkLst>
          <pc:docMk/>
          <pc:sldMk cId="3139983104" sldId="271"/>
        </pc:sldMkLst>
        <pc:spChg chg="add mod">
          <ac:chgData name="Damian Kurpiewski" userId="a6c40eeacb61fb23" providerId="LiveId" clId="{58725D35-4563-4724-927A-6AE9B39570BB}" dt="2019-07-21T21:44:33.208" v="94" actId="1076"/>
          <ac:spMkLst>
            <pc:docMk/>
            <pc:sldMk cId="3139983104" sldId="271"/>
            <ac:spMk id="3" creationId="{935AD6A8-D01B-4175-9A3B-B02D7F528E2E}"/>
          </ac:spMkLst>
        </pc:spChg>
        <pc:spChg chg="del">
          <ac:chgData name="Damian Kurpiewski" userId="a6c40eeacb61fb23" providerId="LiveId" clId="{58725D35-4563-4724-927A-6AE9B39570BB}" dt="2019-07-21T21:44:22.173" v="88" actId="478"/>
          <ac:spMkLst>
            <pc:docMk/>
            <pc:sldMk cId="3139983104" sldId="271"/>
            <ac:spMk id="4" creationId="{52A26368-7D62-424C-AA2A-34A0DAF56C87}"/>
          </ac:spMkLst>
        </pc:spChg>
      </pc:sldChg>
      <pc:sldChg chg="addSp delSp modSp">
        <pc:chgData name="Damian Kurpiewski" userId="a6c40eeacb61fb23" providerId="LiveId" clId="{58725D35-4563-4724-927A-6AE9B39570BB}" dt="2019-07-21T21:45:02.055" v="101" actId="1076"/>
        <pc:sldMkLst>
          <pc:docMk/>
          <pc:sldMk cId="4183433203" sldId="272"/>
        </pc:sldMkLst>
        <pc:spChg chg="add mod">
          <ac:chgData name="Damian Kurpiewski" userId="a6c40eeacb61fb23" providerId="LiveId" clId="{58725D35-4563-4724-927A-6AE9B39570BB}" dt="2019-07-21T21:45:02.055" v="101" actId="1076"/>
          <ac:spMkLst>
            <pc:docMk/>
            <pc:sldMk cId="4183433203" sldId="272"/>
            <ac:spMk id="3" creationId="{97E17FF4-D07C-4557-B33B-2475CF78D5EF}"/>
          </ac:spMkLst>
        </pc:spChg>
        <pc:spChg chg="del">
          <ac:chgData name="Damian Kurpiewski" userId="a6c40eeacb61fb23" providerId="LiveId" clId="{58725D35-4563-4724-927A-6AE9B39570BB}" dt="2019-07-21T21:44:38.103" v="95" actId="478"/>
          <ac:spMkLst>
            <pc:docMk/>
            <pc:sldMk cId="4183433203" sldId="272"/>
            <ac:spMk id="4" creationId="{7BE590AC-9B89-4A2E-969E-096F600C76F4}"/>
          </ac:spMkLst>
        </pc:spChg>
      </pc:sldChg>
      <pc:sldChg chg="addSp delSp modSp">
        <pc:chgData name="Damian Kurpiewski" userId="a6c40eeacb61fb23" providerId="LiveId" clId="{58725D35-4563-4724-927A-6AE9B39570BB}" dt="2019-07-21T21:45:21.807" v="109" actId="1076"/>
        <pc:sldMkLst>
          <pc:docMk/>
          <pc:sldMk cId="3838337788" sldId="273"/>
        </pc:sldMkLst>
        <pc:spChg chg="add mod">
          <ac:chgData name="Damian Kurpiewski" userId="a6c40eeacb61fb23" providerId="LiveId" clId="{58725D35-4563-4724-927A-6AE9B39570BB}" dt="2019-07-21T21:45:21.807" v="109" actId="1076"/>
          <ac:spMkLst>
            <pc:docMk/>
            <pc:sldMk cId="3838337788" sldId="273"/>
            <ac:spMk id="3" creationId="{E104A179-45F5-4CD7-AA57-25274C8AA106}"/>
          </ac:spMkLst>
        </pc:spChg>
        <pc:spChg chg="del">
          <ac:chgData name="Damian Kurpiewski" userId="a6c40eeacb61fb23" providerId="LiveId" clId="{58725D35-4563-4724-927A-6AE9B39570BB}" dt="2019-07-21T21:45:07.627" v="102" actId="478"/>
          <ac:spMkLst>
            <pc:docMk/>
            <pc:sldMk cId="3838337788" sldId="273"/>
            <ac:spMk id="4" creationId="{837411E6-2B02-4DAA-81E8-493156A71514}"/>
          </ac:spMkLst>
        </pc:spChg>
      </pc:sldChg>
      <pc:sldChg chg="addSp delSp modSp">
        <pc:chgData name="Damian Kurpiewski" userId="a6c40eeacb61fb23" providerId="LiveId" clId="{58725D35-4563-4724-927A-6AE9B39570BB}" dt="2019-07-21T21:45:37.137" v="116" actId="1076"/>
        <pc:sldMkLst>
          <pc:docMk/>
          <pc:sldMk cId="4150352950" sldId="274"/>
        </pc:sldMkLst>
        <pc:spChg chg="add mod">
          <ac:chgData name="Damian Kurpiewski" userId="a6c40eeacb61fb23" providerId="LiveId" clId="{58725D35-4563-4724-927A-6AE9B39570BB}" dt="2019-07-21T21:45:37.137" v="116" actId="1076"/>
          <ac:spMkLst>
            <pc:docMk/>
            <pc:sldMk cId="4150352950" sldId="274"/>
            <ac:spMk id="3" creationId="{70776DB5-7DA8-4A81-AABE-25325E0033EB}"/>
          </ac:spMkLst>
        </pc:spChg>
        <pc:spChg chg="del">
          <ac:chgData name="Damian Kurpiewski" userId="a6c40eeacb61fb23" providerId="LiveId" clId="{58725D35-4563-4724-927A-6AE9B39570BB}" dt="2019-07-21T21:45:25.480" v="110" actId="478"/>
          <ac:spMkLst>
            <pc:docMk/>
            <pc:sldMk cId="4150352950" sldId="274"/>
            <ac:spMk id="4" creationId="{D73DBBCC-C8C8-44E6-AA50-ADCAD2637460}"/>
          </ac:spMkLst>
        </pc:spChg>
      </pc:sldChg>
      <pc:sldChg chg="addSp delSp modSp">
        <pc:chgData name="Damian Kurpiewski" userId="a6c40eeacb61fb23" providerId="LiveId" clId="{58725D35-4563-4724-927A-6AE9B39570BB}" dt="2019-07-21T21:45:54.768" v="123" actId="1076"/>
        <pc:sldMkLst>
          <pc:docMk/>
          <pc:sldMk cId="4082429035" sldId="275"/>
        </pc:sldMkLst>
        <pc:spChg chg="add mod">
          <ac:chgData name="Damian Kurpiewski" userId="a6c40eeacb61fb23" providerId="LiveId" clId="{58725D35-4563-4724-927A-6AE9B39570BB}" dt="2019-07-21T21:45:54.768" v="123" actId="1076"/>
          <ac:spMkLst>
            <pc:docMk/>
            <pc:sldMk cId="4082429035" sldId="275"/>
            <ac:spMk id="3" creationId="{C807CED4-3E51-4894-AF41-B61C2C1B4BD0}"/>
          </ac:spMkLst>
        </pc:spChg>
        <pc:spChg chg="del">
          <ac:chgData name="Damian Kurpiewski" userId="a6c40eeacb61fb23" providerId="LiveId" clId="{58725D35-4563-4724-927A-6AE9B39570BB}" dt="2019-07-21T21:45:43.957" v="117" actId="478"/>
          <ac:spMkLst>
            <pc:docMk/>
            <pc:sldMk cId="4082429035" sldId="275"/>
            <ac:spMk id="4" creationId="{CA383218-04C1-43C2-928F-29648083EB85}"/>
          </ac:spMkLst>
        </pc:spChg>
      </pc:sldChg>
      <pc:sldChg chg="addSp delSp modSp">
        <pc:chgData name="Damian Kurpiewski" userId="a6c40eeacb61fb23" providerId="LiveId" clId="{58725D35-4563-4724-927A-6AE9B39570BB}" dt="2019-07-21T21:46:11.072" v="130" actId="1076"/>
        <pc:sldMkLst>
          <pc:docMk/>
          <pc:sldMk cId="2840739531" sldId="276"/>
        </pc:sldMkLst>
        <pc:spChg chg="add mod">
          <ac:chgData name="Damian Kurpiewski" userId="a6c40eeacb61fb23" providerId="LiveId" clId="{58725D35-4563-4724-927A-6AE9B39570BB}" dt="2019-07-21T21:46:11.072" v="130" actId="1076"/>
          <ac:spMkLst>
            <pc:docMk/>
            <pc:sldMk cId="2840739531" sldId="276"/>
            <ac:spMk id="3" creationId="{297B3979-598D-453B-8D02-DEE871DFB52D}"/>
          </ac:spMkLst>
        </pc:spChg>
        <pc:spChg chg="del">
          <ac:chgData name="Damian Kurpiewski" userId="a6c40eeacb61fb23" providerId="LiveId" clId="{58725D35-4563-4724-927A-6AE9B39570BB}" dt="2019-07-21T21:45:57.882" v="124" actId="478"/>
          <ac:spMkLst>
            <pc:docMk/>
            <pc:sldMk cId="2840739531" sldId="276"/>
            <ac:spMk id="4" creationId="{1FD6F841-CB47-46AC-8812-055156CDD345}"/>
          </ac:spMkLst>
        </pc:spChg>
      </pc:sldChg>
      <pc:sldChg chg="addSp delSp modSp">
        <pc:chgData name="Damian Kurpiewski" userId="a6c40eeacb61fb23" providerId="LiveId" clId="{58725D35-4563-4724-927A-6AE9B39570BB}" dt="2019-07-21T21:46:28.032" v="138" actId="1076"/>
        <pc:sldMkLst>
          <pc:docMk/>
          <pc:sldMk cId="166407566" sldId="277"/>
        </pc:sldMkLst>
        <pc:spChg chg="add mod">
          <ac:chgData name="Damian Kurpiewski" userId="a6c40eeacb61fb23" providerId="LiveId" clId="{58725D35-4563-4724-927A-6AE9B39570BB}" dt="2019-07-21T21:46:28.032" v="138" actId="1076"/>
          <ac:spMkLst>
            <pc:docMk/>
            <pc:sldMk cId="166407566" sldId="277"/>
            <ac:spMk id="3" creationId="{59AA7A9C-B7F4-4EB0-B04D-B403C2EEB0F1}"/>
          </ac:spMkLst>
        </pc:spChg>
        <pc:spChg chg="del">
          <ac:chgData name="Damian Kurpiewski" userId="a6c40eeacb61fb23" providerId="LiveId" clId="{58725D35-4563-4724-927A-6AE9B39570BB}" dt="2019-07-21T21:46:14.312" v="131" actId="478"/>
          <ac:spMkLst>
            <pc:docMk/>
            <pc:sldMk cId="166407566" sldId="277"/>
            <ac:spMk id="4" creationId="{F6B2F0A7-9D8F-4B4F-8DC9-19AC885D628A}"/>
          </ac:spMkLst>
        </pc:spChg>
      </pc:sldChg>
      <pc:sldChg chg="addSp delSp modSp">
        <pc:chgData name="Damian Kurpiewski" userId="a6c40eeacb61fb23" providerId="LiveId" clId="{58725D35-4563-4724-927A-6AE9B39570BB}" dt="2019-07-21T21:46:41.909" v="144" actId="14100"/>
        <pc:sldMkLst>
          <pc:docMk/>
          <pc:sldMk cId="170494290" sldId="278"/>
        </pc:sldMkLst>
        <pc:spChg chg="add mod">
          <ac:chgData name="Damian Kurpiewski" userId="a6c40eeacb61fb23" providerId="LiveId" clId="{58725D35-4563-4724-927A-6AE9B39570BB}" dt="2019-07-21T21:46:41.909" v="144" actId="14100"/>
          <ac:spMkLst>
            <pc:docMk/>
            <pc:sldMk cId="170494290" sldId="278"/>
            <ac:spMk id="3" creationId="{8E27704E-2E20-4FDE-A2EE-BF070B3A97A4}"/>
          </ac:spMkLst>
        </pc:spChg>
        <pc:spChg chg="del">
          <ac:chgData name="Damian Kurpiewski" userId="a6c40eeacb61fb23" providerId="LiveId" clId="{58725D35-4563-4724-927A-6AE9B39570BB}" dt="2019-07-21T21:46:32.791" v="139" actId="478"/>
          <ac:spMkLst>
            <pc:docMk/>
            <pc:sldMk cId="170494290" sldId="278"/>
            <ac:spMk id="4" creationId="{F53EDD6A-9528-462C-B47B-1037543C01BC}"/>
          </ac:spMkLst>
        </pc:spChg>
      </pc:sldChg>
      <pc:sldChg chg="addSp delSp modSp">
        <pc:chgData name="Damian Kurpiewski" userId="a6c40eeacb61fb23" providerId="LiveId" clId="{58725D35-4563-4724-927A-6AE9B39570BB}" dt="2019-07-21T21:46:57.490" v="150" actId="14100"/>
        <pc:sldMkLst>
          <pc:docMk/>
          <pc:sldMk cId="309334800" sldId="279"/>
        </pc:sldMkLst>
        <pc:spChg chg="add mod">
          <ac:chgData name="Damian Kurpiewski" userId="a6c40eeacb61fb23" providerId="LiveId" clId="{58725D35-4563-4724-927A-6AE9B39570BB}" dt="2019-07-21T21:46:57.490" v="150" actId="14100"/>
          <ac:spMkLst>
            <pc:docMk/>
            <pc:sldMk cId="309334800" sldId="279"/>
            <ac:spMk id="3" creationId="{0257105F-5D32-4010-BD9A-2B3FBEB09678}"/>
          </ac:spMkLst>
        </pc:spChg>
        <pc:spChg chg="del">
          <ac:chgData name="Damian Kurpiewski" userId="a6c40eeacb61fb23" providerId="LiveId" clId="{58725D35-4563-4724-927A-6AE9B39570BB}" dt="2019-07-21T21:46:49.363" v="145" actId="478"/>
          <ac:spMkLst>
            <pc:docMk/>
            <pc:sldMk cId="309334800" sldId="279"/>
            <ac:spMk id="4" creationId="{4A6E92C3-4498-4B5B-A0FB-86B5A9730BA4}"/>
          </ac:spMkLst>
        </pc:spChg>
      </pc:sldChg>
      <pc:sldChg chg="addSp delSp modSp">
        <pc:chgData name="Damian Kurpiewski" userId="a6c40eeacb61fb23" providerId="LiveId" clId="{58725D35-4563-4724-927A-6AE9B39570BB}" dt="2019-07-21T21:47:10.772" v="156" actId="14100"/>
        <pc:sldMkLst>
          <pc:docMk/>
          <pc:sldMk cId="464877920" sldId="280"/>
        </pc:sldMkLst>
        <pc:spChg chg="add mod">
          <ac:chgData name="Damian Kurpiewski" userId="a6c40eeacb61fb23" providerId="LiveId" clId="{58725D35-4563-4724-927A-6AE9B39570BB}" dt="2019-07-21T21:47:10.772" v="156" actId="14100"/>
          <ac:spMkLst>
            <pc:docMk/>
            <pc:sldMk cId="464877920" sldId="280"/>
            <ac:spMk id="3" creationId="{15AD269C-96DD-4B91-B197-0BE2BE14BBD7}"/>
          </ac:spMkLst>
        </pc:spChg>
        <pc:spChg chg="del">
          <ac:chgData name="Damian Kurpiewski" userId="a6c40eeacb61fb23" providerId="LiveId" clId="{58725D35-4563-4724-927A-6AE9B39570BB}" dt="2019-07-21T21:47:00.847" v="151" actId="478"/>
          <ac:spMkLst>
            <pc:docMk/>
            <pc:sldMk cId="464877920" sldId="280"/>
            <ac:spMk id="4" creationId="{CB1B52BC-CCF2-4CB5-9D4E-5F76CD9E693F}"/>
          </ac:spMkLst>
        </pc:spChg>
      </pc:sldChg>
      <pc:sldChg chg="addSp delSp modSp">
        <pc:chgData name="Damian Kurpiewski" userId="a6c40eeacb61fb23" providerId="LiveId" clId="{58725D35-4563-4724-927A-6AE9B39570BB}" dt="2019-07-21T21:47:30.252" v="163" actId="14100"/>
        <pc:sldMkLst>
          <pc:docMk/>
          <pc:sldMk cId="1053446066" sldId="281"/>
        </pc:sldMkLst>
        <pc:spChg chg="add mod">
          <ac:chgData name="Damian Kurpiewski" userId="a6c40eeacb61fb23" providerId="LiveId" clId="{58725D35-4563-4724-927A-6AE9B39570BB}" dt="2019-07-21T21:47:30.252" v="163" actId="14100"/>
          <ac:spMkLst>
            <pc:docMk/>
            <pc:sldMk cId="1053446066" sldId="281"/>
            <ac:spMk id="3" creationId="{751EB339-D92C-4B75-8BB6-8EAC26F4D59D}"/>
          </ac:spMkLst>
        </pc:spChg>
        <pc:spChg chg="del">
          <ac:chgData name="Damian Kurpiewski" userId="a6c40eeacb61fb23" providerId="LiveId" clId="{58725D35-4563-4724-927A-6AE9B39570BB}" dt="2019-07-21T21:47:15.209" v="157" actId="478"/>
          <ac:spMkLst>
            <pc:docMk/>
            <pc:sldMk cId="1053446066" sldId="281"/>
            <ac:spMk id="6" creationId="{028CE596-A894-4988-9ABA-B0F75A357389}"/>
          </ac:spMkLst>
        </pc:spChg>
      </pc:sldChg>
      <pc:sldChg chg="addSp delSp modSp">
        <pc:chgData name="Damian Kurpiewski" userId="a6c40eeacb61fb23" providerId="LiveId" clId="{58725D35-4563-4724-927A-6AE9B39570BB}" dt="2019-07-21T21:47:43.802" v="169" actId="14100"/>
        <pc:sldMkLst>
          <pc:docMk/>
          <pc:sldMk cId="4076723804" sldId="282"/>
        </pc:sldMkLst>
        <pc:spChg chg="add mod">
          <ac:chgData name="Damian Kurpiewski" userId="a6c40eeacb61fb23" providerId="LiveId" clId="{58725D35-4563-4724-927A-6AE9B39570BB}" dt="2019-07-21T21:47:43.802" v="169" actId="14100"/>
          <ac:spMkLst>
            <pc:docMk/>
            <pc:sldMk cId="4076723804" sldId="282"/>
            <ac:spMk id="3" creationId="{EA13C83B-49EA-46FE-890E-3B97A2F08108}"/>
          </ac:spMkLst>
        </pc:spChg>
        <pc:spChg chg="del">
          <ac:chgData name="Damian Kurpiewski" userId="a6c40eeacb61fb23" providerId="LiveId" clId="{58725D35-4563-4724-927A-6AE9B39570BB}" dt="2019-07-21T21:47:35.072" v="164" actId="478"/>
          <ac:spMkLst>
            <pc:docMk/>
            <pc:sldMk cId="4076723804" sldId="282"/>
            <ac:spMk id="4" creationId="{FBFBBAF6-6841-453F-8680-1065F5AC4ED9}"/>
          </ac:spMkLst>
        </pc:spChg>
      </pc:sldChg>
      <pc:sldChg chg="addSp delSp modSp">
        <pc:chgData name="Damian Kurpiewski" userId="a6c40eeacb61fb23" providerId="LiveId" clId="{58725D35-4563-4724-927A-6AE9B39570BB}" dt="2019-07-21T21:47:55.905" v="175" actId="14100"/>
        <pc:sldMkLst>
          <pc:docMk/>
          <pc:sldMk cId="3746366338" sldId="283"/>
        </pc:sldMkLst>
        <pc:spChg chg="add mod">
          <ac:chgData name="Damian Kurpiewski" userId="a6c40eeacb61fb23" providerId="LiveId" clId="{58725D35-4563-4724-927A-6AE9B39570BB}" dt="2019-07-21T21:47:55.905" v="175" actId="14100"/>
          <ac:spMkLst>
            <pc:docMk/>
            <pc:sldMk cId="3746366338" sldId="283"/>
            <ac:spMk id="3" creationId="{1032C0DC-E49E-4FFD-94FA-07A877DF1F3B}"/>
          </ac:spMkLst>
        </pc:spChg>
        <pc:spChg chg="del">
          <ac:chgData name="Damian Kurpiewski" userId="a6c40eeacb61fb23" providerId="LiveId" clId="{58725D35-4563-4724-927A-6AE9B39570BB}" dt="2019-07-21T21:47:48.069" v="170" actId="478"/>
          <ac:spMkLst>
            <pc:docMk/>
            <pc:sldMk cId="3746366338" sldId="283"/>
            <ac:spMk id="4" creationId="{AF6C9221-7CBC-4EBD-AB91-066BCBEE22F9}"/>
          </ac:spMkLst>
        </pc:spChg>
      </pc:sldChg>
      <pc:sldChg chg="addSp delSp modSp">
        <pc:chgData name="Damian Kurpiewski" userId="a6c40eeacb61fb23" providerId="LiveId" clId="{58725D35-4563-4724-927A-6AE9B39570BB}" dt="2019-07-21T21:48:08.522" v="181" actId="14100"/>
        <pc:sldMkLst>
          <pc:docMk/>
          <pc:sldMk cId="3659211071" sldId="284"/>
        </pc:sldMkLst>
        <pc:spChg chg="add mod">
          <ac:chgData name="Damian Kurpiewski" userId="a6c40eeacb61fb23" providerId="LiveId" clId="{58725D35-4563-4724-927A-6AE9B39570BB}" dt="2019-07-21T21:48:08.522" v="181" actId="14100"/>
          <ac:spMkLst>
            <pc:docMk/>
            <pc:sldMk cId="3659211071" sldId="284"/>
            <ac:spMk id="3" creationId="{D899018B-A4F7-46FC-A7A3-929AB0C68AC3}"/>
          </ac:spMkLst>
        </pc:spChg>
        <pc:spChg chg="del">
          <ac:chgData name="Damian Kurpiewski" userId="a6c40eeacb61fb23" providerId="LiveId" clId="{58725D35-4563-4724-927A-6AE9B39570BB}" dt="2019-07-21T21:47:59.671" v="176" actId="478"/>
          <ac:spMkLst>
            <pc:docMk/>
            <pc:sldMk cId="3659211071" sldId="284"/>
            <ac:spMk id="4" creationId="{98B5389B-994C-4B16-AF12-242056DC48B9}"/>
          </ac:spMkLst>
        </pc:spChg>
      </pc:sldChg>
      <pc:sldChg chg="addSp delSp modSp">
        <pc:chgData name="Damian Kurpiewski" userId="a6c40eeacb61fb23" providerId="LiveId" clId="{58725D35-4563-4724-927A-6AE9B39570BB}" dt="2019-07-21T21:49:44.465" v="209" actId="1076"/>
        <pc:sldMkLst>
          <pc:docMk/>
          <pc:sldMk cId="2608066010" sldId="285"/>
        </pc:sldMkLst>
        <pc:spChg chg="add mod">
          <ac:chgData name="Damian Kurpiewski" userId="a6c40eeacb61fb23" providerId="LiveId" clId="{58725D35-4563-4724-927A-6AE9B39570BB}" dt="2019-07-21T21:49:44.465" v="209" actId="1076"/>
          <ac:spMkLst>
            <pc:docMk/>
            <pc:sldMk cId="2608066010" sldId="285"/>
            <ac:spMk id="3" creationId="{6FDA0697-9D07-4AB9-A933-72A4460A02F9}"/>
          </ac:spMkLst>
        </pc:spChg>
        <pc:spChg chg="del">
          <ac:chgData name="Damian Kurpiewski" userId="a6c40eeacb61fb23" providerId="LiveId" clId="{58725D35-4563-4724-927A-6AE9B39570BB}" dt="2019-07-21T21:48:13.141" v="182" actId="478"/>
          <ac:spMkLst>
            <pc:docMk/>
            <pc:sldMk cId="2608066010" sldId="285"/>
            <ac:spMk id="4" creationId="{754B0209-CBE6-43DB-9036-3F4F2EDCAA2A}"/>
          </ac:spMkLst>
        </pc:spChg>
      </pc:sldChg>
      <pc:sldChg chg="modSp add">
        <pc:chgData name="Damian Kurpiewski" userId="a6c40eeacb61fb23" providerId="LiveId" clId="{58725D35-4563-4724-927A-6AE9B39570BB}" dt="2019-07-21T21:49:52.144" v="210" actId="14100"/>
        <pc:sldMkLst>
          <pc:docMk/>
          <pc:sldMk cId="1785964679" sldId="286"/>
        </pc:sldMkLst>
        <pc:spChg chg="mod">
          <ac:chgData name="Damian Kurpiewski" userId="a6c40eeacb61fb23" providerId="LiveId" clId="{58725D35-4563-4724-927A-6AE9B39570BB}" dt="2019-07-21T21:49:08.007" v="197" actId="20577"/>
          <ac:spMkLst>
            <pc:docMk/>
            <pc:sldMk cId="1785964679" sldId="286"/>
            <ac:spMk id="2" creationId="{3AAE71DD-7A2E-4AFC-A004-A8D5EB71EBC0}"/>
          </ac:spMkLst>
        </pc:spChg>
        <pc:spChg chg="mod">
          <ac:chgData name="Damian Kurpiewski" userId="a6c40eeacb61fb23" providerId="LiveId" clId="{58725D35-4563-4724-927A-6AE9B39570BB}" dt="2019-07-21T21:49:52.144" v="210" actId="14100"/>
          <ac:spMkLst>
            <pc:docMk/>
            <pc:sldMk cId="1785964679" sldId="286"/>
            <ac:spMk id="3" creationId="{45015CE7-FB4D-4EFD-8E8D-ADB795674A9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0258C-6EA8-4F51-B68C-EF9CA9B54A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7D0A06-DF75-4D9A-82BB-E1644B5C64B1}">
      <dgm:prSet/>
      <dgm:spPr/>
      <dgm:t>
        <a:bodyPr/>
        <a:lstStyle/>
        <a:p>
          <a:r>
            <a:rPr lang="pl-PL"/>
            <a:t>Ruby jest językiem skryptowym</a:t>
          </a:r>
          <a:endParaRPr lang="en-US"/>
        </a:p>
      </dgm:t>
    </dgm:pt>
    <dgm:pt modelId="{779FDA07-9A02-43DD-82F3-A6EEB2CD640F}" type="parTrans" cxnId="{89396768-43A4-47BD-927B-96B63F96CD91}">
      <dgm:prSet/>
      <dgm:spPr/>
      <dgm:t>
        <a:bodyPr/>
        <a:lstStyle/>
        <a:p>
          <a:endParaRPr lang="en-US"/>
        </a:p>
      </dgm:t>
    </dgm:pt>
    <dgm:pt modelId="{CA7A08E0-8571-49B8-B385-86C599CC9375}" type="sibTrans" cxnId="{89396768-43A4-47BD-927B-96B63F96CD91}">
      <dgm:prSet/>
      <dgm:spPr/>
      <dgm:t>
        <a:bodyPr/>
        <a:lstStyle/>
        <a:p>
          <a:endParaRPr lang="en-US"/>
        </a:p>
      </dgm:t>
    </dgm:pt>
    <dgm:pt modelId="{3679B8EE-BE3D-4EF4-93BD-40B90E636E22}">
      <dgm:prSet/>
      <dgm:spPr/>
      <dgm:t>
        <a:bodyPr/>
        <a:lstStyle/>
        <a:p>
          <a:r>
            <a:rPr lang="pl-PL" dirty="0"/>
            <a:t>Biblioteki w </a:t>
          </a:r>
          <a:r>
            <a:rPr lang="pl-PL" dirty="0" err="1"/>
            <a:t>Ruby</a:t>
          </a:r>
          <a:r>
            <a:rPr lang="pl-PL" dirty="0"/>
            <a:t> nazywamy </a:t>
          </a:r>
          <a:r>
            <a:rPr lang="pl-PL" b="1" dirty="0"/>
            <a:t>gemami</a:t>
          </a:r>
          <a:endParaRPr lang="en-US" b="1" dirty="0"/>
        </a:p>
      </dgm:t>
    </dgm:pt>
    <dgm:pt modelId="{70C48CF9-AE01-4C6E-86A6-212587B22826}" type="parTrans" cxnId="{793EE52E-4AA1-41D5-800B-66502DFD9634}">
      <dgm:prSet/>
      <dgm:spPr/>
      <dgm:t>
        <a:bodyPr/>
        <a:lstStyle/>
        <a:p>
          <a:endParaRPr lang="en-US"/>
        </a:p>
      </dgm:t>
    </dgm:pt>
    <dgm:pt modelId="{10B1FF3F-A927-4E4B-8F6E-3DF43FB1B5D7}" type="sibTrans" cxnId="{793EE52E-4AA1-41D5-800B-66502DFD9634}">
      <dgm:prSet/>
      <dgm:spPr/>
      <dgm:t>
        <a:bodyPr/>
        <a:lstStyle/>
        <a:p>
          <a:endParaRPr lang="en-US"/>
        </a:p>
      </dgm:t>
    </dgm:pt>
    <dgm:pt modelId="{9B5F4AE9-DA08-4F63-97F6-0EA3E9E34201}">
      <dgm:prSet/>
      <dgm:spPr/>
      <dgm:t>
        <a:bodyPr/>
        <a:lstStyle/>
        <a:p>
          <a:r>
            <a:rPr lang="pl-PL" dirty="0"/>
            <a:t>Najczęściej wykorzystywany jest razem z </a:t>
          </a:r>
          <a:r>
            <a:rPr lang="pl-PL" dirty="0" err="1"/>
            <a:t>frameworkiem</a:t>
          </a:r>
          <a:r>
            <a:rPr lang="pl-PL" dirty="0"/>
            <a:t> </a:t>
          </a:r>
          <a:r>
            <a:rPr lang="pl-PL" b="1" dirty="0" err="1"/>
            <a:t>Rails</a:t>
          </a:r>
          <a:r>
            <a:rPr lang="pl-PL" dirty="0"/>
            <a:t> do tworzenia serwisów internetowych</a:t>
          </a:r>
          <a:endParaRPr lang="en-US" dirty="0"/>
        </a:p>
      </dgm:t>
    </dgm:pt>
    <dgm:pt modelId="{5E35891D-0020-42AC-9715-A7E38C11BB34}" type="parTrans" cxnId="{809AC7D0-1029-4CAB-91D3-9BB416E18247}">
      <dgm:prSet/>
      <dgm:spPr/>
      <dgm:t>
        <a:bodyPr/>
        <a:lstStyle/>
        <a:p>
          <a:endParaRPr lang="en-US"/>
        </a:p>
      </dgm:t>
    </dgm:pt>
    <dgm:pt modelId="{56E8FE2F-A6A7-4F53-8F7E-B372AB9B5095}" type="sibTrans" cxnId="{809AC7D0-1029-4CAB-91D3-9BB416E18247}">
      <dgm:prSet/>
      <dgm:spPr/>
      <dgm:t>
        <a:bodyPr/>
        <a:lstStyle/>
        <a:p>
          <a:endParaRPr lang="en-US"/>
        </a:p>
      </dgm:t>
    </dgm:pt>
    <dgm:pt modelId="{7640445A-6171-4B87-B0EE-7E4A52C7C823}" type="pres">
      <dgm:prSet presAssocID="{9640258C-6EA8-4F51-B68C-EF9CA9B54A7A}" presName="root" presStyleCnt="0">
        <dgm:presLayoutVars>
          <dgm:dir/>
          <dgm:resizeHandles val="exact"/>
        </dgm:presLayoutVars>
      </dgm:prSet>
      <dgm:spPr/>
    </dgm:pt>
    <dgm:pt modelId="{D53E372F-8985-472B-A806-68F580894841}" type="pres">
      <dgm:prSet presAssocID="{BD7D0A06-DF75-4D9A-82BB-E1644B5C64B1}" presName="compNode" presStyleCnt="0"/>
      <dgm:spPr/>
    </dgm:pt>
    <dgm:pt modelId="{DB3DBE4B-41C0-4760-832A-D260BD1802C3}" type="pres">
      <dgm:prSet presAssocID="{BD7D0A06-DF75-4D9A-82BB-E1644B5C64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FED87ADE-94C0-4C4C-B308-D3AAA2547FD9}" type="pres">
      <dgm:prSet presAssocID="{BD7D0A06-DF75-4D9A-82BB-E1644B5C64B1}" presName="spaceRect" presStyleCnt="0"/>
      <dgm:spPr/>
    </dgm:pt>
    <dgm:pt modelId="{13E8403F-9190-4D35-852B-A438FF90EA45}" type="pres">
      <dgm:prSet presAssocID="{BD7D0A06-DF75-4D9A-82BB-E1644B5C64B1}" presName="textRect" presStyleLbl="revTx" presStyleIdx="0" presStyleCnt="3">
        <dgm:presLayoutVars>
          <dgm:chMax val="1"/>
          <dgm:chPref val="1"/>
        </dgm:presLayoutVars>
      </dgm:prSet>
      <dgm:spPr/>
    </dgm:pt>
    <dgm:pt modelId="{28EC0EF1-F4B2-46EB-A766-4C69B91786C7}" type="pres">
      <dgm:prSet presAssocID="{CA7A08E0-8571-49B8-B385-86C599CC9375}" presName="sibTrans" presStyleCnt="0"/>
      <dgm:spPr/>
    </dgm:pt>
    <dgm:pt modelId="{250815E7-4142-4B0E-9A0B-7242C4DA4552}" type="pres">
      <dgm:prSet presAssocID="{3679B8EE-BE3D-4EF4-93BD-40B90E636E22}" presName="compNode" presStyleCnt="0"/>
      <dgm:spPr/>
    </dgm:pt>
    <dgm:pt modelId="{48E70D16-7C2D-4CF0-99C6-89B88B8EC2CC}" type="pres">
      <dgm:prSet presAssocID="{3679B8EE-BE3D-4EF4-93BD-40B90E636E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E9EAD78-21DF-4875-B7DE-8830119EF1F7}" type="pres">
      <dgm:prSet presAssocID="{3679B8EE-BE3D-4EF4-93BD-40B90E636E22}" presName="spaceRect" presStyleCnt="0"/>
      <dgm:spPr/>
    </dgm:pt>
    <dgm:pt modelId="{010113EC-A728-476F-BA0A-B3F9A54922A4}" type="pres">
      <dgm:prSet presAssocID="{3679B8EE-BE3D-4EF4-93BD-40B90E636E22}" presName="textRect" presStyleLbl="revTx" presStyleIdx="1" presStyleCnt="3">
        <dgm:presLayoutVars>
          <dgm:chMax val="1"/>
          <dgm:chPref val="1"/>
        </dgm:presLayoutVars>
      </dgm:prSet>
      <dgm:spPr/>
    </dgm:pt>
    <dgm:pt modelId="{C9ECEF38-F2B4-4560-9941-19053C39C83F}" type="pres">
      <dgm:prSet presAssocID="{10B1FF3F-A927-4E4B-8F6E-3DF43FB1B5D7}" presName="sibTrans" presStyleCnt="0"/>
      <dgm:spPr/>
    </dgm:pt>
    <dgm:pt modelId="{5345217D-C695-4656-8471-36B04452AC89}" type="pres">
      <dgm:prSet presAssocID="{9B5F4AE9-DA08-4F63-97F6-0EA3E9E34201}" presName="compNode" presStyleCnt="0"/>
      <dgm:spPr/>
    </dgm:pt>
    <dgm:pt modelId="{6A10CDAE-4058-46B4-82A1-3DBB4BFD3A7F}" type="pres">
      <dgm:prSet presAssocID="{9B5F4AE9-DA08-4F63-97F6-0EA3E9E342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CBD8388-D3E7-4C57-83BC-EAC05F93BF19}" type="pres">
      <dgm:prSet presAssocID="{9B5F4AE9-DA08-4F63-97F6-0EA3E9E34201}" presName="spaceRect" presStyleCnt="0"/>
      <dgm:spPr/>
    </dgm:pt>
    <dgm:pt modelId="{07565E66-C09D-4121-887E-FC77326D796A}" type="pres">
      <dgm:prSet presAssocID="{9B5F4AE9-DA08-4F63-97F6-0EA3E9E342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C9332A-C713-4E37-AF8C-2FD2A1B814C3}" type="presOf" srcId="{9B5F4AE9-DA08-4F63-97F6-0EA3E9E34201}" destId="{07565E66-C09D-4121-887E-FC77326D796A}" srcOrd="0" destOrd="0" presId="urn:microsoft.com/office/officeart/2018/2/layout/IconLabelList"/>
    <dgm:cxn modelId="{793EE52E-4AA1-41D5-800B-66502DFD9634}" srcId="{9640258C-6EA8-4F51-B68C-EF9CA9B54A7A}" destId="{3679B8EE-BE3D-4EF4-93BD-40B90E636E22}" srcOrd="1" destOrd="0" parTransId="{70C48CF9-AE01-4C6E-86A6-212587B22826}" sibTransId="{10B1FF3F-A927-4E4B-8F6E-3DF43FB1B5D7}"/>
    <dgm:cxn modelId="{89396768-43A4-47BD-927B-96B63F96CD91}" srcId="{9640258C-6EA8-4F51-B68C-EF9CA9B54A7A}" destId="{BD7D0A06-DF75-4D9A-82BB-E1644B5C64B1}" srcOrd="0" destOrd="0" parTransId="{779FDA07-9A02-43DD-82F3-A6EEB2CD640F}" sibTransId="{CA7A08E0-8571-49B8-B385-86C599CC9375}"/>
    <dgm:cxn modelId="{73A47371-6983-4B1A-B177-96E0162C5CA5}" type="presOf" srcId="{3679B8EE-BE3D-4EF4-93BD-40B90E636E22}" destId="{010113EC-A728-476F-BA0A-B3F9A54922A4}" srcOrd="0" destOrd="0" presId="urn:microsoft.com/office/officeart/2018/2/layout/IconLabelList"/>
    <dgm:cxn modelId="{EF2E3EB8-5DAA-423B-BDF7-47033F7FAC48}" type="presOf" srcId="{9640258C-6EA8-4F51-B68C-EF9CA9B54A7A}" destId="{7640445A-6171-4B87-B0EE-7E4A52C7C823}" srcOrd="0" destOrd="0" presId="urn:microsoft.com/office/officeart/2018/2/layout/IconLabelList"/>
    <dgm:cxn modelId="{809AC7D0-1029-4CAB-91D3-9BB416E18247}" srcId="{9640258C-6EA8-4F51-B68C-EF9CA9B54A7A}" destId="{9B5F4AE9-DA08-4F63-97F6-0EA3E9E34201}" srcOrd="2" destOrd="0" parTransId="{5E35891D-0020-42AC-9715-A7E38C11BB34}" sibTransId="{56E8FE2F-A6A7-4F53-8F7E-B372AB9B5095}"/>
    <dgm:cxn modelId="{D64F87E9-0C82-4FC3-96F7-F396FF4035EC}" type="presOf" srcId="{BD7D0A06-DF75-4D9A-82BB-E1644B5C64B1}" destId="{13E8403F-9190-4D35-852B-A438FF90EA45}" srcOrd="0" destOrd="0" presId="urn:microsoft.com/office/officeart/2018/2/layout/IconLabelList"/>
    <dgm:cxn modelId="{98FF66E4-8569-4846-A6D6-7B43397DD686}" type="presParOf" srcId="{7640445A-6171-4B87-B0EE-7E4A52C7C823}" destId="{D53E372F-8985-472B-A806-68F580894841}" srcOrd="0" destOrd="0" presId="urn:microsoft.com/office/officeart/2018/2/layout/IconLabelList"/>
    <dgm:cxn modelId="{4C67E542-2C67-4E6D-BFDB-BDC3236249CE}" type="presParOf" srcId="{D53E372F-8985-472B-A806-68F580894841}" destId="{DB3DBE4B-41C0-4760-832A-D260BD1802C3}" srcOrd="0" destOrd="0" presId="urn:microsoft.com/office/officeart/2018/2/layout/IconLabelList"/>
    <dgm:cxn modelId="{5C01873D-9C70-4E31-B2B3-8511CD75F3C5}" type="presParOf" srcId="{D53E372F-8985-472B-A806-68F580894841}" destId="{FED87ADE-94C0-4C4C-B308-D3AAA2547FD9}" srcOrd="1" destOrd="0" presId="urn:microsoft.com/office/officeart/2018/2/layout/IconLabelList"/>
    <dgm:cxn modelId="{4961912D-DA3A-4914-9F6C-7A2757BDDE09}" type="presParOf" srcId="{D53E372F-8985-472B-A806-68F580894841}" destId="{13E8403F-9190-4D35-852B-A438FF90EA45}" srcOrd="2" destOrd="0" presId="urn:microsoft.com/office/officeart/2018/2/layout/IconLabelList"/>
    <dgm:cxn modelId="{51C096C7-D24F-40A9-9C29-722C60BD5037}" type="presParOf" srcId="{7640445A-6171-4B87-B0EE-7E4A52C7C823}" destId="{28EC0EF1-F4B2-46EB-A766-4C69B91786C7}" srcOrd="1" destOrd="0" presId="urn:microsoft.com/office/officeart/2018/2/layout/IconLabelList"/>
    <dgm:cxn modelId="{60824C3D-76C1-4AF6-B18A-27B14B394972}" type="presParOf" srcId="{7640445A-6171-4B87-B0EE-7E4A52C7C823}" destId="{250815E7-4142-4B0E-9A0B-7242C4DA4552}" srcOrd="2" destOrd="0" presId="urn:microsoft.com/office/officeart/2018/2/layout/IconLabelList"/>
    <dgm:cxn modelId="{6F66485F-F7DF-4A42-8BFF-81EAEEA42FFF}" type="presParOf" srcId="{250815E7-4142-4B0E-9A0B-7242C4DA4552}" destId="{48E70D16-7C2D-4CF0-99C6-89B88B8EC2CC}" srcOrd="0" destOrd="0" presId="urn:microsoft.com/office/officeart/2018/2/layout/IconLabelList"/>
    <dgm:cxn modelId="{C921FEF3-7997-4B73-BF29-E2D158A86AB3}" type="presParOf" srcId="{250815E7-4142-4B0E-9A0B-7242C4DA4552}" destId="{0E9EAD78-21DF-4875-B7DE-8830119EF1F7}" srcOrd="1" destOrd="0" presId="urn:microsoft.com/office/officeart/2018/2/layout/IconLabelList"/>
    <dgm:cxn modelId="{F9D6923F-7BDF-41D5-93FD-6DFB2FE0F008}" type="presParOf" srcId="{250815E7-4142-4B0E-9A0B-7242C4DA4552}" destId="{010113EC-A728-476F-BA0A-B3F9A54922A4}" srcOrd="2" destOrd="0" presId="urn:microsoft.com/office/officeart/2018/2/layout/IconLabelList"/>
    <dgm:cxn modelId="{17F63BDE-BA07-4D25-8338-FC813867D1C1}" type="presParOf" srcId="{7640445A-6171-4B87-B0EE-7E4A52C7C823}" destId="{C9ECEF38-F2B4-4560-9941-19053C39C83F}" srcOrd="3" destOrd="0" presId="urn:microsoft.com/office/officeart/2018/2/layout/IconLabelList"/>
    <dgm:cxn modelId="{1ABAF0CA-29E2-40F4-A33C-BF9103E31ABF}" type="presParOf" srcId="{7640445A-6171-4B87-B0EE-7E4A52C7C823}" destId="{5345217D-C695-4656-8471-36B04452AC89}" srcOrd="4" destOrd="0" presId="urn:microsoft.com/office/officeart/2018/2/layout/IconLabelList"/>
    <dgm:cxn modelId="{79F9A192-5C92-479E-860E-F86D0C59D230}" type="presParOf" srcId="{5345217D-C695-4656-8471-36B04452AC89}" destId="{6A10CDAE-4058-46B4-82A1-3DBB4BFD3A7F}" srcOrd="0" destOrd="0" presId="urn:microsoft.com/office/officeart/2018/2/layout/IconLabelList"/>
    <dgm:cxn modelId="{88B2D00F-85C0-4D1F-ACE7-C70B8D80E331}" type="presParOf" srcId="{5345217D-C695-4656-8471-36B04452AC89}" destId="{7CBD8388-D3E7-4C57-83BC-EAC05F93BF19}" srcOrd="1" destOrd="0" presId="urn:microsoft.com/office/officeart/2018/2/layout/IconLabelList"/>
    <dgm:cxn modelId="{F31E1320-713A-46D0-89E7-252A4AE33633}" type="presParOf" srcId="{5345217D-C695-4656-8471-36B04452AC89}" destId="{07565E66-C09D-4121-887E-FC77326D79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DBE4B-41C0-4760-832A-D260BD1802C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8403F-9190-4D35-852B-A438FF90EA4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Ruby jest językiem skryptowym</a:t>
          </a:r>
          <a:endParaRPr lang="en-US" sz="1500" kern="1200"/>
        </a:p>
      </dsp:txBody>
      <dsp:txXfrm>
        <a:off x="285097" y="2346338"/>
        <a:ext cx="2832300" cy="720000"/>
      </dsp:txXfrm>
    </dsp:sp>
    <dsp:sp modelId="{48E70D16-7C2D-4CF0-99C6-89B88B8EC2CC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113EC-A728-476F-BA0A-B3F9A54922A4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Biblioteki w </a:t>
          </a:r>
          <a:r>
            <a:rPr lang="pl-PL" sz="1500" kern="1200" dirty="0" err="1"/>
            <a:t>Ruby</a:t>
          </a:r>
          <a:r>
            <a:rPr lang="pl-PL" sz="1500" kern="1200" dirty="0"/>
            <a:t> nazywamy </a:t>
          </a:r>
          <a:r>
            <a:rPr lang="pl-PL" sz="1500" b="1" kern="1200" dirty="0"/>
            <a:t>gemami</a:t>
          </a:r>
          <a:endParaRPr lang="en-US" sz="1500" b="1" kern="1200" dirty="0"/>
        </a:p>
      </dsp:txBody>
      <dsp:txXfrm>
        <a:off x="3613050" y="2346338"/>
        <a:ext cx="2832300" cy="720000"/>
      </dsp:txXfrm>
    </dsp:sp>
    <dsp:sp modelId="{6A10CDAE-4058-46B4-82A1-3DBB4BFD3A7F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65E66-C09D-4121-887E-FC77326D796A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Najczęściej wykorzystywany jest razem z </a:t>
          </a:r>
          <a:r>
            <a:rPr lang="pl-PL" sz="1500" kern="1200" dirty="0" err="1"/>
            <a:t>frameworkiem</a:t>
          </a:r>
          <a:r>
            <a:rPr lang="pl-PL" sz="1500" kern="1200" dirty="0"/>
            <a:t> </a:t>
          </a:r>
          <a:r>
            <a:rPr lang="pl-PL" sz="1500" b="1" kern="1200" dirty="0" err="1"/>
            <a:t>Rails</a:t>
          </a:r>
          <a:r>
            <a:rPr lang="pl-PL" sz="1500" kern="1200" dirty="0"/>
            <a:t> do tworzenia serwisów internetowych</a:t>
          </a:r>
          <a:endParaRPr lang="en-US" sz="1500" kern="1200" dirty="0"/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B05A1-DFFC-4204-A68E-73C1E64E7E46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654C-5547-4494-9570-B150A3E88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00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8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1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72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2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6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71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5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1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2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17194-6026-4D66-B08C-09AFB0E39FA1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0C2FE8-A844-4AB1-A7B3-C3D30D1AF7B3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tudent/" TargetMode="External"/><Relationship Id="rId2" Type="http://schemas.openxmlformats.org/officeDocument/2006/relationships/hyperlink" Target="https://www.jetbrains.com/rub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E3C5E23-3879-4B03-992D-075888E0F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pl-PL" dirty="0" err="1"/>
              <a:t>Ruby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BE17A14-1DF1-4528-AAFD-82C7FFAF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pl-PL" dirty="0"/>
              <a:t>Wprowadzenie do języka</a:t>
            </a:r>
          </a:p>
        </p:txBody>
      </p:sp>
      <p:pic>
        <p:nvPicPr>
          <p:cNvPr id="7" name="Graphic 6" descr="Diament">
            <a:extLst>
              <a:ext uri="{FF2B5EF4-FFF2-40B4-BE49-F238E27FC236}">
                <a16:creationId xmlns:a16="http://schemas.microsoft.com/office/drawing/2014/main" id="{D7592749-D87A-4566-8748-A371DBCE8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462C4E2-0C61-407D-80D3-F5CA7CA5E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71" y="5294629"/>
            <a:ext cx="4956429" cy="9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347080A-3167-41D1-BF6A-82A1D52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Operatory przypisania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388EE7-6166-4BA7-9809-97205EC248F3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8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2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7E2A84-DB41-41E7-9C95-7476AB1A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Operatory </a:t>
            </a:r>
            <a:r>
              <a:rPr lang="en-US" sz="3600" dirty="0" err="1">
                <a:solidFill>
                  <a:srgbClr val="FFFFFF"/>
                </a:solidFill>
              </a:rPr>
              <a:t>porównania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342D04A-0055-4BC9-9D5F-C86BDFE9AF7D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l-PL" altLang="pl-PL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l-PL" altLang="pl-PL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8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B7B4AD-953B-410D-BE96-8ADF6F0E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Operatory </a:t>
            </a:r>
            <a:r>
              <a:rPr lang="en-US" sz="3600" dirty="0" err="1">
                <a:solidFill>
                  <a:srgbClr val="FFFFFF"/>
                </a:solidFill>
              </a:rPr>
              <a:t>porównania</a:t>
            </a:r>
            <a:r>
              <a:rPr lang="pl-PL" sz="3600" dirty="0">
                <a:solidFill>
                  <a:srgbClr val="FFFFFF"/>
                </a:solidFill>
              </a:rPr>
              <a:t> c.d.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FCBEA4A-A134-45E8-BA0B-14C842A1B76A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&lt;=&gt;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&lt;=&gt;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&lt;=&gt;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-1</a:t>
            </a:r>
            <a:endParaRPr lang="en-US" altLang="pl-PL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pl-PL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Wynik</a:t>
            </a:r>
            <a:r>
              <a:rPr lang="en-US" alt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&lt;=&gt; </a:t>
            </a:r>
            <a:r>
              <a:rPr lang="en-US" altLang="pl-PL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gdy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a&gt;b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gdy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a==b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gdy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a&lt;b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8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47E56A-4968-4350-9306-9785741B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Operatory </a:t>
            </a:r>
            <a:r>
              <a:rPr lang="en-US" sz="3600" dirty="0" err="1">
                <a:solidFill>
                  <a:srgbClr val="FFFFFF"/>
                </a:solidFill>
              </a:rPr>
              <a:t>porównania</a:t>
            </a:r>
            <a:r>
              <a:rPr lang="pl-PL" sz="3600" dirty="0">
                <a:solidFill>
                  <a:srgbClr val="FFFFFF"/>
                </a:solidFill>
              </a:rPr>
              <a:t> c.d.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6F63F20-3B73-4A08-93C8-CE5DBB9D7765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.eql?(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.eql?(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altLang="pl-PL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l-PL" altLang="pl-PL" sz="4000" dirty="0">
              <a:latin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Funkcja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Porównuje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tylko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wartości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ale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także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2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A28A00-59C7-47A0-8BC5-0690B37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Instrukcja warunkowa - 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08543FB-9E5E-4A8E-A5C1-BFB87D8FB3F9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"Zimno!"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Cieplo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Goraco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56C14C0-D3A0-40E9-8247-53DEA4E9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Instrukcja warunkowa - 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9D1B6BF-77CE-4883-B9F9-DF0E4BB5F731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Wystapil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5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E1F510-0671-45B2-B7A2-DC557B24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Instrukcja warunkowa - unless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3374C95-37E9-4A9C-B7FB-4834C1FD390D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Mroz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829E0B-B64F-4C4C-9A72-2CCB87AA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Instrukcja warunkowa – unless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35AD6A8-D01B-4175-9A3B-B02D7F528E2E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"Nie ma 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bledu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8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8463A4-CE1E-478F-BBB6-BCC58161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Instrukcja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warunkowa</a:t>
            </a:r>
            <a:r>
              <a:rPr lang="en-US" sz="3600" dirty="0">
                <a:solidFill>
                  <a:srgbClr val="FFFFFF"/>
                </a:solidFill>
              </a:rPr>
              <a:t> – case (switch)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7E17FF4-D07C-4557-B33B-2475CF78D5EF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wiek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wiek</a:t>
            </a:r>
            <a:b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niemowle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dziecko"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"dziecko"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"nastolatek"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dorosly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3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0B8214-B2AF-453E-BC5F-3F13439F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warunkowa - while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104A179-45F5-4CD7-AA57-25274C8AA106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=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A1F6F1-BF5A-485A-BF28-C5C7B44D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/>
              <a:t>Instalacja w systemie Windows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77135B-2EE4-4E59-AC6E-3A731C83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pl-PL" dirty="0"/>
              <a:t>Pobieramy instalator ze strony </a:t>
            </a:r>
            <a:r>
              <a:rPr lang="pl-PL" dirty="0">
                <a:hlinkClick r:id="rId2"/>
              </a:rPr>
              <a:t>https://rubyinstaller.org/downloads/</a:t>
            </a:r>
            <a:endParaRPr lang="pl-PL" dirty="0"/>
          </a:p>
          <a:p>
            <a:r>
              <a:rPr lang="pl-PL" dirty="0"/>
              <a:t>Pobieramy </a:t>
            </a:r>
            <a:r>
              <a:rPr lang="pl-PL" b="1" dirty="0" err="1"/>
              <a:t>Ruby+Devkit</a:t>
            </a:r>
            <a:r>
              <a:rPr lang="pl-PL" b="1" dirty="0"/>
              <a:t> 2.5.5.1 (x64)</a:t>
            </a:r>
          </a:p>
          <a:p>
            <a:r>
              <a:rPr lang="pl-PL" dirty="0"/>
              <a:t>Uruchamiamy instalator i postępujemy zgodnie z wyświetlanymi poleceniami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934A83-BF9F-4BE5-A799-BB837CE72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5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2BE005-77B8-4D6B-A1F9-2605A590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warunkowa – do while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0776DB5-7DA8-4A81-AABE-25325E0033EB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=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5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B806BA-9C5A-43AD-898D-1704D3AE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warunkowa until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807CED4-3E51-4894-AF41-B61C2C1B4BD0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=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2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2DE13E-E78B-471E-8CBF-448E0389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warunkowa – do until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97B3979-598D-453B-8D02-DEE871DFB52D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=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3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A8E236-F981-4618-B7C9-0D87980C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Pętla licząca – for</a:t>
            </a:r>
            <a:br>
              <a:rPr lang="pl-PL" sz="3600" dirty="0">
                <a:solidFill>
                  <a:srgbClr val="FFFFFF"/>
                </a:solidFill>
              </a:rPr>
            </a:br>
            <a:br>
              <a:rPr lang="pl-PL" sz="3600" dirty="0">
                <a:solidFill>
                  <a:srgbClr val="FFFFFF"/>
                </a:solidFill>
              </a:rPr>
            </a:br>
            <a:r>
              <a:rPr lang="pl-PL" sz="3600" dirty="0">
                <a:solidFill>
                  <a:srgbClr val="FFFFFF"/>
                </a:solidFill>
              </a:rPr>
              <a:t>Przedział zamknięty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9AA7A9C-B7F4-4EB0-B04D-B403C2EEB0F1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=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0E3375-6BCF-4E68-AF79-3AF25824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Pętla licząca – for</a:t>
            </a:r>
            <a:br>
              <a:rPr lang="pl-PL" sz="3600" dirty="0">
                <a:solidFill>
                  <a:srgbClr val="FFFFFF"/>
                </a:solidFill>
              </a:rPr>
            </a:br>
            <a:br>
              <a:rPr lang="pl-PL" sz="3600" dirty="0">
                <a:solidFill>
                  <a:srgbClr val="FFFFFF"/>
                </a:solidFill>
              </a:rPr>
            </a:br>
            <a:r>
              <a:rPr lang="pl-PL" sz="3600" dirty="0">
                <a:solidFill>
                  <a:srgbClr val="FFFFFF"/>
                </a:solidFill>
              </a:rPr>
              <a:t>Przedział otwarty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E27704E-2E20-4FDE-A2EE-BF070B3A97A4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=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A39F53-9A47-49A1-B408-DF4CB9E1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iteracyjna - each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257105F-5D32-4010-BD9A-2B3FBEB09678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=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4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8A431D-F350-4776-9915-6872CA88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Tablice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5AD269C-96DD-4B91-B197-0BE2BE14BBD7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77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6D3CFC-4D8B-48EC-9569-D8D2BB57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Tablice - tworzenie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51EB339-D92C-4B75-8BB6-8EAC26F4D59D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[20, 20, 20, 20, 20]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|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[0, 2, 4, 6, 8]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[0, 1, 2, 3, 4, 5]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2, 3, 4, 5]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46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601635-AB7B-4BB2-9366-81BC880E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Tablice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A13C83B-49EA-46FE-890E-3B97A2F08108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23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601635-AB7B-4BB2-9366-81BC880E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 err="1">
                <a:solidFill>
                  <a:srgbClr val="FFFFFF"/>
                </a:solidFill>
              </a:rPr>
              <a:t>Hashe</a:t>
            </a:r>
            <a:r>
              <a:rPr lang="pl-PL" sz="3600" dirty="0">
                <a:solidFill>
                  <a:srgbClr val="FFFFFF"/>
                </a:solidFill>
              </a:rPr>
              <a:t> (</a:t>
            </a:r>
            <a:r>
              <a:rPr lang="pl-PL" sz="3600" dirty="0" err="1">
                <a:solidFill>
                  <a:srgbClr val="FFFFFF"/>
                </a:solidFill>
              </a:rPr>
              <a:t>Objekty</a:t>
            </a:r>
            <a:r>
              <a:rPr lang="pl-PL" sz="36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A13C83B-49EA-46FE-890E-3B97A2F08108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nazwisko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"Kowalski"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wiek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</a:t>
            </a:r>
            <a:r>
              <a:rPr lang="pl-PL" altLang="pl-PL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imie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l-PL" altLang="pl-PL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"Jan"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:nazwisko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l-PL" altLang="pl-PL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"Kowalski"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:wiek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=&gt;22}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Jan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7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F36611-52EB-4779-A597-919A1825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Ruby</a:t>
            </a:r>
            <a:r>
              <a:rPr lang="pl-PL" dirty="0"/>
              <a:t> – informacje ogólne</a:t>
            </a:r>
          </a:p>
        </p:txBody>
      </p:sp>
      <p:graphicFrame>
        <p:nvGraphicFramePr>
          <p:cNvPr id="9" name="Symbol zastępczy zawartości 2">
            <a:extLst>
              <a:ext uri="{FF2B5EF4-FFF2-40B4-BE49-F238E27FC236}">
                <a16:creationId xmlns:a16="http://schemas.microsoft.com/office/drawing/2014/main" id="{F61DB7F7-6400-46BB-9923-CDAD925F4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76516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21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304AE6-F3E6-4848-9C21-EBABD76D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Funkcje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032C0DC-E49E-4FFD-94FA-07A877DF1F3B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b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suma(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7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66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23694C-BB4D-4C5C-8FA4-4FC5F8CE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Funkcje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899018B-A4F7-46FC-A7A3-929AB0C68AC3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punkt(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 10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11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99F588C-0861-4392-84E4-15E614B6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Klasy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FDA0697-9D07-4AB9-A933-72A4460A02F9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br>
              <a:rPr lang="pl-PL" altLang="pl-PL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attr_accessor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</a:t>
            </a:r>
            <a:b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attr_accessor</a:t>
            </a:r>
            <a:r>
              <a:rPr lang="pl-PL" altLang="pl-PL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</a:t>
            </a:r>
            <a:b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i="1" dirty="0" err="1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wysokosc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i="1" dirty="0" err="1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szerokosc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 err="1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wysokosc</a:t>
            </a:r>
            <a:b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 err="1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szerokosc</a:t>
            </a:r>
            <a:b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C375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b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</a:t>
            </a:r>
            <a:b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kwadrat?</a:t>
            </a:r>
            <a:b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wys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</a:t>
            </a:r>
            <a:b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.pole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.kwadrat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.wys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prostokat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.kwadrat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6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5E37DA-1B05-49F7-ACE5-7E47180C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Ruby</a:t>
            </a:r>
            <a:r>
              <a:rPr lang="pl-PL" dirty="0"/>
              <a:t> – słowem wstępu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BC6CDA-CEB5-4379-9D05-4ED5ABA6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Ruby</a:t>
            </a:r>
            <a:r>
              <a:rPr lang="pl-PL" dirty="0"/>
              <a:t> jest językiem dającym dużą swobodę programiście</a:t>
            </a:r>
          </a:p>
          <a:p>
            <a:r>
              <a:rPr lang="pl-PL" dirty="0"/>
              <a:t>Na zapisanie danej operacji zazwyczaj mamy kilka różnych sposobów</a:t>
            </a:r>
          </a:p>
          <a:p>
            <a:r>
              <a:rPr lang="pl-PL" dirty="0"/>
              <a:t>Język bardzo mało narzuca – np. możemy używać nawiasów przy wywoływaniu funkcji, ale nie musimy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2F6DB-B26C-443B-B962-CD0CD3C1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Ruby</a:t>
            </a:r>
            <a:r>
              <a:rPr lang="pl-PL" dirty="0"/>
              <a:t> - IDE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31E5FD-1A05-4CD3-8E82-B5FDC2C1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Jednym z najlepszych IDE do tworzenia aplikacji w języku </a:t>
            </a:r>
            <a:r>
              <a:rPr lang="pl-PL" dirty="0" err="1"/>
              <a:t>Ruby</a:t>
            </a:r>
            <a:r>
              <a:rPr lang="pl-PL" dirty="0"/>
              <a:t> jest </a:t>
            </a:r>
            <a:r>
              <a:rPr lang="pl-PL" dirty="0" err="1"/>
              <a:t>RubyMine</a:t>
            </a:r>
            <a:endParaRPr lang="pl-PL" dirty="0"/>
          </a:p>
          <a:p>
            <a:r>
              <a:rPr lang="pl-PL" dirty="0">
                <a:hlinkClick r:id="rId2"/>
              </a:rPr>
              <a:t>https://www.jetbrains.com/ruby/</a:t>
            </a:r>
            <a:endParaRPr lang="pl-PL" dirty="0"/>
          </a:p>
          <a:p>
            <a:r>
              <a:rPr lang="pl-PL" dirty="0"/>
              <a:t>Darmowy do użytku edukacyjnego</a:t>
            </a:r>
          </a:p>
          <a:p>
            <a:r>
              <a:rPr lang="pl-PL" dirty="0"/>
              <a:t>Aby uzyskać darmowy dostęp do narzędzia, należy założyć konto edukacyjne na portalu </a:t>
            </a:r>
            <a:r>
              <a:rPr lang="pl-PL" dirty="0" err="1"/>
              <a:t>JetBrains</a:t>
            </a:r>
            <a:endParaRPr lang="pl-PL" dirty="0"/>
          </a:p>
          <a:p>
            <a:r>
              <a:rPr lang="pl-PL" dirty="0">
                <a:hlinkClick r:id="rId3"/>
              </a:rPr>
              <a:t>https://www.jetbrains.com/student/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89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67ECF-87B7-4D8B-9860-ECD12993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Ruby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D267B4F-8518-49E9-A9B8-885038154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Konstrukcje języka</a:t>
            </a:r>
          </a:p>
        </p:txBody>
      </p:sp>
    </p:spTree>
    <p:extLst>
      <p:ext uri="{BB962C8B-B14F-4D97-AF65-F5344CB8AC3E}">
        <p14:creationId xmlns:p14="http://schemas.microsoft.com/office/powerpoint/2010/main" val="35318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CBBB14-DEE3-4B15-81DF-BF259C76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Komentarze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B820A75-08A1-4E34-A651-1E483299B02F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  <a:t># Komentarz jednolinijkowy</a:t>
            </a:r>
            <a:b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altLang="pl-PL" i="1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  <a:t>To jest</a:t>
            </a:r>
            <a:b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  <a:t>komentarz</a:t>
            </a:r>
            <a:b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  <a:t>w wielu linijkach</a:t>
            </a:r>
            <a:b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>
                <a:latin typeface="Courier New" panose="02070309020205020404" pitchFamily="49" charset="0"/>
                <a:cs typeface="Courier New" panose="02070309020205020404" pitchFamily="49" charset="0"/>
              </a:rPr>
              <a:t>=end</a:t>
            </a:r>
            <a:endParaRPr lang="pl-PL" altLang="pl-PL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27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3EFC5B8-1086-47A8-8AFF-7269CA95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Zmienne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D6573F2-5AE8-4B3D-8575-9E41D3E6B7EA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F193C7-CD2B-48BA-B435-EA856329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Operatory arytmetyczne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0BC6115-0248-4C38-AC34-FD600CCBE53B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13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roznica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iloczyn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30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iloraz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iloraz2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.to_f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3.3333...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modulo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i="1" dirty="0" err="1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potega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pl-PL" altLang="pl-PL" i="1" dirty="0">
                <a:solidFill>
                  <a:srgbClr val="003C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1000</a:t>
            </a:r>
            <a:endParaRPr lang="pl-PL" altLang="pl-PL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28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374</Words>
  <Application>Microsoft Office PowerPoint</Application>
  <PresentationFormat>Panoramiczny</PresentationFormat>
  <Paragraphs>92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Retrospekcja</vt:lpstr>
      <vt:lpstr>Ruby</vt:lpstr>
      <vt:lpstr>Instalacja w systemie Windows</vt:lpstr>
      <vt:lpstr>Ruby – informacje ogólne</vt:lpstr>
      <vt:lpstr>Ruby – słowem wstępu</vt:lpstr>
      <vt:lpstr>Ruby - IDE</vt:lpstr>
      <vt:lpstr>Ruby</vt:lpstr>
      <vt:lpstr>Komentarze</vt:lpstr>
      <vt:lpstr>Zmienne</vt:lpstr>
      <vt:lpstr>Operatory arytmetyczne</vt:lpstr>
      <vt:lpstr>Operatory przypisania</vt:lpstr>
      <vt:lpstr>Operatory porównania</vt:lpstr>
      <vt:lpstr>Operatory porównania c.d.</vt:lpstr>
      <vt:lpstr>Operatory porównania c.d.</vt:lpstr>
      <vt:lpstr>Instrukcja warunkowa - if</vt:lpstr>
      <vt:lpstr>Instrukcja warunkowa - if</vt:lpstr>
      <vt:lpstr>Instrukcja warunkowa - unless</vt:lpstr>
      <vt:lpstr>Instrukcja warunkowa – unless</vt:lpstr>
      <vt:lpstr>Instrukcja warunkowa – case (switch)</vt:lpstr>
      <vt:lpstr>Pętla warunkowa - while</vt:lpstr>
      <vt:lpstr>Pętla warunkowa – do while</vt:lpstr>
      <vt:lpstr>Pętla warunkowa until</vt:lpstr>
      <vt:lpstr>Pętla warunkowa – do until</vt:lpstr>
      <vt:lpstr>Pętla licząca – for  Przedział zamknięty</vt:lpstr>
      <vt:lpstr>Pętla licząca – for  Przedział otwarty</vt:lpstr>
      <vt:lpstr>Pętla iteracyjna - each</vt:lpstr>
      <vt:lpstr>Tablice</vt:lpstr>
      <vt:lpstr>Tablice - tworzenie</vt:lpstr>
      <vt:lpstr>Tablice</vt:lpstr>
      <vt:lpstr>Hashe (Objekty)</vt:lpstr>
      <vt:lpstr>Funkcje</vt:lpstr>
      <vt:lpstr>Funkcje</vt:lpstr>
      <vt:lpstr>Klasy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Damian Kurpiewski</dc:creator>
  <cp:lastModifiedBy>Damian Kurpiewski</cp:lastModifiedBy>
  <cp:revision>1</cp:revision>
  <dcterms:created xsi:type="dcterms:W3CDTF">2019-07-22T09:23:53Z</dcterms:created>
  <dcterms:modified xsi:type="dcterms:W3CDTF">2019-07-22T09:56:24Z</dcterms:modified>
</cp:coreProperties>
</file>