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91E"/>
    <a:srgbClr val="808000"/>
    <a:srgbClr val="FF00FF"/>
    <a:srgbClr val="D8117D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416"/>
  </p:normalViewPr>
  <p:slideViewPr>
    <p:cSldViewPr snapToGrid="0" snapToObjects="1">
      <p:cViewPr varScale="1">
        <p:scale>
          <a:sx n="34" d="100"/>
          <a:sy n="34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7FA43-36F7-A845-9396-4C43A763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81A65D-8AD0-CD41-976B-F624C4E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56C076-2EDD-8C49-BEED-969267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DF5B57-C21B-3D4B-84D1-B981674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76EEA3-79C7-AA4E-B316-683D661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DF96C-6C16-234D-8D60-CD1A21E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EC4B1B-AAB5-1946-BE33-D4E2C1F6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14360-4441-7040-8B94-B7F574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2718A-B2C7-3D4F-B6A0-1627275F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A1ED-A61E-324B-888A-EB1CDAF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7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725AA75-69D8-C543-8AE2-77FAD5E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A8682C-0C1D-AB43-8367-CD6FAC69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12CCA-D174-EF47-83B8-3CC7241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A57C0-7A38-8746-A82B-D23D465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366CB-2B79-C04F-9551-F81E325A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FE89E-0DAF-5B4A-843E-6B7F7FE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4BDB22-6AC5-2D46-BC8A-588C48E0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CE529-FC1F-5E4F-A196-56A4007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BF93E-C645-C148-96B8-1DA2336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8EAC9-460F-A943-B145-9E17E335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9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C1DC-3099-6846-ACD4-A8953B5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82548-8CC9-AD46-A802-AD976FFE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1615B-8DB6-F44E-87DF-57DAE17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8D3BF9-FC9A-324F-B522-83BB9C4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A3EF8F-F7E4-D04C-B312-38176A3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ED26D-A141-664B-9432-7C26C2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4BD13-E9EC-C047-A132-86F62DB4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94BEEF-446A-1241-B65E-EDB3D4A7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596FB-9D2A-4C44-81B7-A3D80C6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8C166F-2DE4-1E42-8F98-33CD78C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72DF5A-DC27-C641-9B2D-A3B1934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4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8356E-472A-D04D-B4E0-8EB7235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00660-19A1-C748-87BC-FAC9E0CA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FFC05-738E-7045-A195-00906829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1438D-9B5C-2247-B74F-ECB9688E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331C002-5DE7-474A-B684-490AD9FD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33C78CC-2C74-2445-A00C-E0BFFA7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BFF4E4-4BFA-3448-BCF5-539ADCE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9E6BB8-1039-364F-9B8C-88323BF2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7B12E-E6BD-0D45-BCE2-12AF2CD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AB32CE-577E-B94A-B274-D6980E8D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1A2763-BBCB-B149-99E9-D429FDE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08268B-EA61-9144-BFBA-6980615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3F32136-DD12-AF47-A8A8-66B2C0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A87BCB-C4B4-254C-8721-92581DB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930EB-0CEF-4A42-9DDE-BE2BC1C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9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2FC-8AA7-984B-A66D-C5BE58F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9AF886-CD19-244C-8012-76430A45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3977F-8402-3040-8D9F-F38937EF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5E6C6-F9C1-C747-A94A-B132BD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0964B3-5AA5-824F-9B2F-5DCE6D1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AC4EC-8917-7045-BC10-98F3AB5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9A2C-B0E4-AD44-981C-6C4AD95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12F079-F867-A844-811D-72AD2334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4B13CD-B89F-CF44-9219-4292A521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20694-1E8E-124D-AC52-ADCDA7FF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FCC93-D5D8-CA44-B2FC-6167E9E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17175C-E706-814A-A87D-268850E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9B3925-A27B-984C-98CD-B49414B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5F3771-3D7B-994B-9BF3-C7345492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54BA2-4389-E640-A72A-13A79666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7BE29-EE64-D943-B9F9-89D15145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52CDD2-DA7B-544A-9FCD-8B6F896E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7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69189-8949-DB44-8FC6-38C230BA6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Grafika rastrowa i wektorowa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16102-FBA5-FA40-8B3F-8306E77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24E607-9D72-5B4A-8F51-564B9A36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Grafika rastrowa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600135-8890-AD48-92DE-B744A2D0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Opisuje kolory i położenie poszczególnych pikseli</a:t>
            </a:r>
          </a:p>
          <a:p>
            <a:r>
              <a:rPr lang="pl-PL" dirty="0"/>
              <a:t>Utrata jakości przy skalowaniu</a:t>
            </a:r>
          </a:p>
          <a:p>
            <a:r>
              <a:rPr lang="pl-PL" dirty="0"/>
              <a:t>PNG, JPG, BMP</a:t>
            </a:r>
          </a:p>
        </p:txBody>
      </p:sp>
    </p:spTree>
    <p:extLst>
      <p:ext uri="{BB962C8B-B14F-4D97-AF65-F5344CB8AC3E}">
        <p14:creationId xmlns:p14="http://schemas.microsoft.com/office/powerpoint/2010/main" val="355991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5BF49-9749-DD46-BF8C-74C9D6AD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Grafika wektorowa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02F706-F612-3B45-AFF4-1DACD3CE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Opisuje kształty ,ich wzajemne położenie i kolory</a:t>
            </a:r>
          </a:p>
          <a:p>
            <a:r>
              <a:rPr lang="pl-PL" dirty="0"/>
              <a:t>Obrazy wyliczane matematycznie</a:t>
            </a:r>
          </a:p>
          <a:p>
            <a:r>
              <a:rPr lang="pl-PL" dirty="0"/>
              <a:t>Brak utraty jakości przy skalowaniu</a:t>
            </a:r>
          </a:p>
          <a:p>
            <a:r>
              <a:rPr lang="pl-PL"/>
              <a:t>SVG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49907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40</Words>
  <Application>Microsoft Macintosh PowerPoint</Application>
  <PresentationFormat>Niestandardowy</PresentationFormat>
  <Paragraphs>10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Light</vt:lpstr>
      <vt:lpstr>Helvetica Neue</vt:lpstr>
      <vt:lpstr>Motyw pakietu Office</vt:lpstr>
      <vt:lpstr>Grafika rastrowa i wektorowa</vt:lpstr>
      <vt:lpstr>Grafika rastrowa</vt:lpstr>
      <vt:lpstr>Grafika wektorowa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AntyPrezentacja</dc:title>
  <cp:lastModifiedBy>Damian Kurpiewski</cp:lastModifiedBy>
  <cp:revision>13</cp:revision>
  <dcterms:modified xsi:type="dcterms:W3CDTF">2018-08-29T09:24:20Z</dcterms:modified>
</cp:coreProperties>
</file>