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6" r:id="rId3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543"/>
  </p:normalViewPr>
  <p:slideViewPr>
    <p:cSldViewPr snapToGrid="0" snapToObjects="1">
      <p:cViewPr varScale="1">
        <p:scale>
          <a:sx n="149" d="100"/>
          <a:sy n="149" d="100"/>
        </p:scale>
        <p:origin x="11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2A5D727E-CB8D-4D5D-8EA9-B444ABAFA6C8}"/>
    <pc:docChg chg="modSld">
      <pc:chgData name="Damian Kurpiewski" userId="a6c40eeacb61fb23" providerId="LiveId" clId="{2A5D727E-CB8D-4D5D-8EA9-B444ABAFA6C8}" dt="2021-05-10T07:36:14.448" v="0" actId="20577"/>
      <pc:docMkLst>
        <pc:docMk/>
      </pc:docMkLst>
      <pc:sldChg chg="modSp mod">
        <pc:chgData name="Damian Kurpiewski" userId="a6c40eeacb61fb23" providerId="LiveId" clId="{2A5D727E-CB8D-4D5D-8EA9-B444ABAFA6C8}" dt="2021-05-10T07:36:14.448" v="0" actId="20577"/>
        <pc:sldMkLst>
          <pc:docMk/>
          <pc:sldMk cId="1248565048" sldId="256"/>
        </pc:sldMkLst>
        <pc:spChg chg="mod">
          <ac:chgData name="Damian Kurpiewski" userId="a6c40eeacb61fb23" providerId="LiveId" clId="{2A5D727E-CB8D-4D5D-8EA9-B444ABAFA6C8}" dt="2021-05-10T07:36:14.448" v="0" actId="20577"/>
          <ac:spMkLst>
            <pc:docMk/>
            <pc:sldMk cId="124856504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804C3-535F-864F-B0AC-BDF4198998B8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65C51-72C1-FC42-854F-E8FDCD627B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72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65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1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5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2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96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71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14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78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741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02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39C55-4B8C-5545-B50C-601665B4E541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6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Sito Eratostenesa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856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Teraz 6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120453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8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11392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Potem 10</a:t>
            </a:r>
            <a:r>
              <a:rPr lang="mr-IN" dirty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9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39216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tak dalej aż do 50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9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8796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Bierzemy kolejną nieskreśloną liczbę z listy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9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6769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wykreślamy jej wielokrotności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1473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Operację powtarzamy </a:t>
            </a:r>
            <a:r>
              <a:rPr lang="mr-IN" dirty="0"/>
              <a:t>–</a:t>
            </a:r>
            <a:r>
              <a:rPr lang="pl-PL" dirty="0"/>
              <a:t> teraz dla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98770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Wykreślamy wielokrotności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3927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kontynuujemy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4489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 pozwala znaleźć wszystkie liczby pierwsze w zadanym zakresie od 1 do n</a:t>
            </a:r>
          </a:p>
        </p:txBody>
      </p:sp>
    </p:spTree>
    <p:extLst>
      <p:ext uri="{BB962C8B-B14F-4D97-AF65-F5344CB8AC3E}">
        <p14:creationId xmlns:p14="http://schemas.microsoft.com/office/powerpoint/2010/main" val="83480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56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06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54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00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99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4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53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10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Dane:</a:t>
            </a:r>
          </a:p>
          <a:p>
            <a:pPr lvl="1"/>
            <a:r>
              <a:rPr lang="pl-PL" sz="2800" dirty="0"/>
              <a:t>n </a:t>
            </a:r>
            <a:r>
              <a:rPr lang="mr-IN" sz="2800" dirty="0"/>
              <a:t>–</a:t>
            </a:r>
            <a:r>
              <a:rPr lang="pl-PL" sz="2800" dirty="0"/>
              <a:t> liczba naturalna</a:t>
            </a:r>
          </a:p>
          <a:p>
            <a:r>
              <a:rPr lang="pl-PL" dirty="0"/>
              <a:t>Wynik:</a:t>
            </a:r>
          </a:p>
          <a:p>
            <a:pPr lvl="1"/>
            <a:r>
              <a:rPr lang="pl-PL" sz="2800" dirty="0"/>
              <a:t>Lista liczb pierwszych z przedziału [1,n]</a:t>
            </a:r>
          </a:p>
        </p:txBody>
      </p:sp>
    </p:spTree>
    <p:extLst>
      <p:ext uri="{BB962C8B-B14F-4D97-AF65-F5344CB8AC3E}">
        <p14:creationId xmlns:p14="http://schemas.microsoft.com/office/powerpoint/2010/main" val="1420688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Aż do przetworzenia wszystkich liczb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10543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wyniku otrzymujemy listę liczb pierwszych</a:t>
            </a:r>
            <a:br>
              <a:rPr lang="pl-PL" dirty="0"/>
            </a:br>
            <a:r>
              <a:rPr lang="pl-PL" dirty="0"/>
              <a:t>z przedziału od 1 do 50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pl-PL" sz="3600" u="sng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47</a:t>
            </a:r>
            <a:endParaRPr lang="pl-PL" sz="3600" strike="sngStrike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Stwórz listę liczb od 1 do n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Skreśl z listy liczbę 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Od i = 2 do n,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/>
              <a:t>Jeżeli liczba i na liście nie jest skreślona,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sz="2800" dirty="0"/>
              <a:t>Wykreśl z listy wszystkie wielokrotności liczby i poczynając od 2*i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Wypisz z listy wszystkie nieskreślone wartości</a:t>
            </a:r>
          </a:p>
        </p:txBody>
      </p:sp>
    </p:spTree>
    <p:extLst>
      <p:ext uri="{BB962C8B-B14F-4D97-AF65-F5344CB8AC3E}">
        <p14:creationId xmlns:p14="http://schemas.microsoft.com/office/powerpoint/2010/main" val="199685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 = 50</a:t>
            </a:r>
          </a:p>
        </p:txBody>
      </p:sp>
    </p:spTree>
    <p:extLst>
      <p:ext uri="{BB962C8B-B14F-4D97-AF65-F5344CB8AC3E}">
        <p14:creationId xmlns:p14="http://schemas.microsoft.com/office/powerpoint/2010/main" val="10260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Tworzymy listę liczb od 1 do 50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1  2  3  4  5  6  7  8  9  10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8609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Wykreślamy z listy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2  3  4  5  6  7  8  9  10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124263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Zaczynamy od 2 </a:t>
            </a:r>
            <a:r>
              <a:rPr lang="mr-IN" dirty="0"/>
              <a:t>–</a:t>
            </a:r>
            <a:r>
              <a:rPr lang="pl-PL" dirty="0"/>
              <a:t> nie jest skreślona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3  4  5  6  7  8  9  10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75018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Wykreślamy kolejne wielokrotności 2 </a:t>
            </a:r>
            <a:r>
              <a:rPr lang="mr-IN" dirty="0"/>
              <a:t>–</a:t>
            </a:r>
            <a:r>
              <a:rPr lang="pl-PL" dirty="0"/>
              <a:t> najpierw 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5  6  7  8  9  10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93600329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1532</Words>
  <Application>Microsoft Office PowerPoint</Application>
  <PresentationFormat>Panoramiczny</PresentationFormat>
  <Paragraphs>59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Motyw pakietu Office</vt:lpstr>
      <vt:lpstr>Sito Eratostenesa</vt:lpstr>
      <vt:lpstr>Opis</vt:lpstr>
      <vt:lpstr>Specyfikacja</vt:lpstr>
      <vt:lpstr>Algorytm</vt:lpstr>
      <vt:lpstr>Przykład</vt:lpstr>
      <vt:lpstr>Tworzymy listę liczb od 1 do 50</vt:lpstr>
      <vt:lpstr>Wykreślamy z listy 1</vt:lpstr>
      <vt:lpstr>Zaczynamy od 2 – nie jest skreślona</vt:lpstr>
      <vt:lpstr>Wykreślamy kolejne wielokrotności 2 – najpierw 4</vt:lpstr>
      <vt:lpstr>Teraz 6</vt:lpstr>
      <vt:lpstr>I 8</vt:lpstr>
      <vt:lpstr>Potem 10…</vt:lpstr>
      <vt:lpstr>I tak dalej aż do 50</vt:lpstr>
      <vt:lpstr>Bierzemy kolejną nieskreśloną liczbę z listy</vt:lpstr>
      <vt:lpstr>I wykreślamy jej wielokrotności</vt:lpstr>
      <vt:lpstr>Operację powtarzamy – teraz dla 5</vt:lpstr>
      <vt:lpstr>Wykreślamy wielokrotności 5</vt:lpstr>
      <vt:lpstr>Algorytm kontynuujemy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Aż do przetworzenia wszystkich liczb</vt:lpstr>
      <vt:lpstr>W wyniku otrzymujemy listę liczb pierwszych z przedziału od 1 do 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Erastostenesa</dc:title>
  <dc:creator>Damian Kurpiewski</dc:creator>
  <cp:lastModifiedBy>Damian Kurpiewski</cp:lastModifiedBy>
  <cp:revision>4</cp:revision>
  <dcterms:created xsi:type="dcterms:W3CDTF">2017-11-02T12:33:24Z</dcterms:created>
  <dcterms:modified xsi:type="dcterms:W3CDTF">2021-05-10T07:36:17Z</dcterms:modified>
</cp:coreProperties>
</file>