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4" r:id="rId5"/>
    <p:sldId id="28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6" r:id="rId3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543"/>
  </p:normalViewPr>
  <p:slideViewPr>
    <p:cSldViewPr snapToGrid="0" snapToObjects="1">
      <p:cViewPr varScale="1">
        <p:scale>
          <a:sx n="114" d="100"/>
          <a:sy n="114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804C3-535F-864F-B0AC-BDF4198998B8}" type="datetimeFigureOut">
              <a:rPr lang="pl-PL" smtClean="0"/>
              <a:t>02.11.2017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65C51-72C1-FC42-854F-E8FDCD627B3A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72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65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10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52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62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96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02.11.2017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71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02.11.2017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14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02.11.2017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78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02.11.2017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3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02.11.2017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741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02.11.2017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02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39C55-4B8C-5545-B50C-601665B4E541}" type="datetimeFigureOut">
              <a:rPr lang="pl-PL" smtClean="0"/>
              <a:t>02.11.2017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8C60-3E1D-354A-B7AD-D77051BF14B5}" type="slidenum">
              <a:rPr lang="pl-PL" smtClean="0"/>
              <a:t>‹nr›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165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Sito </a:t>
            </a:r>
            <a:r>
              <a:rPr lang="pl-PL" dirty="0" err="1" smtClean="0"/>
              <a:t>Erastostenesa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856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Teraz 6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7  8  9  10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120453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 8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9  10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11392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Potem 10</a:t>
            </a:r>
            <a:r>
              <a:rPr lang="mr-IN" dirty="0" smtClean="0"/>
              <a:t>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9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39216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 tak dalej aż do 50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9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15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21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25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35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45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68796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Bierzemy kolejną nieskreśloną liczbę z listy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9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15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21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25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35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45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6769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 wykreślamy jej wielokrotności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25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35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01473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Operację powtarzamy </a:t>
            </a:r>
            <a:r>
              <a:rPr lang="mr-IN" dirty="0" smtClean="0"/>
              <a:t>–</a:t>
            </a:r>
            <a:r>
              <a:rPr lang="pl-PL" dirty="0" smtClean="0"/>
              <a:t> teraz dla 5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25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35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98770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Wykreślamy wielokrotności 5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3927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kontynuujemy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04489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1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Algorytm pozwala znaleźć wszystkie liczby pierwsze w zadanym zakresie od 1 do 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480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4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556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069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549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004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3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998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4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53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10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Specyfikacja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Dane:</a:t>
            </a:r>
          </a:p>
          <a:p>
            <a:pPr lvl="1"/>
            <a:r>
              <a:rPr lang="pl-PL" sz="2800" dirty="0" smtClean="0"/>
              <a:t>n </a:t>
            </a:r>
            <a:r>
              <a:rPr lang="mr-IN" sz="2800" dirty="0" smtClean="0"/>
              <a:t>–</a:t>
            </a:r>
            <a:r>
              <a:rPr lang="pl-PL" sz="2800" dirty="0" smtClean="0"/>
              <a:t> liczba naturalna</a:t>
            </a:r>
          </a:p>
          <a:p>
            <a:r>
              <a:rPr lang="pl-PL" dirty="0" smtClean="0"/>
              <a:t>Wynik:</a:t>
            </a:r>
          </a:p>
          <a:p>
            <a:pPr lvl="1"/>
            <a:r>
              <a:rPr lang="pl-PL" sz="2800" dirty="0" smtClean="0"/>
              <a:t>Lista liczb pierwszych z przedziału [1,n]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420688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Aż do przetworzenia wszystkich liczb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210543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wyniku otrzymujemy listę liczb pierwszych</a:t>
            </a:r>
            <a:br>
              <a:rPr lang="pl-PL" dirty="0" smtClean="0"/>
            </a:br>
            <a:r>
              <a:rPr lang="pl-PL" dirty="0" smtClean="0"/>
              <a:t>z przedziału od 1 do 50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pl-PL" sz="3600" u="sng" dirty="0" smtClean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43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 smtClean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47</a:t>
            </a:r>
            <a:endParaRPr lang="pl-PL" sz="3600" strike="sngStrike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Stwórz listę liczb od 1 do n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Skreśl z listy liczbę 1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Od i = 2 do n, wykonuj:</a:t>
            </a:r>
          </a:p>
          <a:p>
            <a:pPr marL="971550" lvl="1" indent="-514350">
              <a:buFont typeface="+mj-lt"/>
              <a:buAutoNum type="arabicPeriod"/>
            </a:pPr>
            <a:r>
              <a:rPr lang="pl-PL" sz="2800" dirty="0" smtClean="0"/>
              <a:t>Jeżeli liczba i na liście nie jest skreślona, to:</a:t>
            </a:r>
          </a:p>
          <a:p>
            <a:pPr marL="1428750" lvl="2" indent="-514350">
              <a:buFont typeface="+mj-lt"/>
              <a:buAutoNum type="arabicPeriod"/>
            </a:pPr>
            <a:r>
              <a:rPr lang="pl-PL" sz="2800" dirty="0" smtClean="0"/>
              <a:t>Wykreśl z listy wszystkie wielokrotności liczby i poczynając od 2*i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Wypisz z listy wszystkie nieskreślone wartości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9685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 = 50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60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Tworzymy listę liczb od 1 do 50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1  2  3  4  5  6  7  8  9  10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8609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Wykreślamy z listy 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2  3  4  5  6  7  8  9  10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124263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Zaczynamy od 2 </a:t>
            </a:r>
            <a:r>
              <a:rPr lang="mr-IN" dirty="0" smtClean="0"/>
              <a:t>–</a:t>
            </a:r>
            <a:r>
              <a:rPr lang="pl-PL" dirty="0" smtClean="0"/>
              <a:t> nie jest skreślona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3  4  5  6  7  8  9  10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75018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Wykreślamy kolejne wielokrotności 2 </a:t>
            </a:r>
            <a:r>
              <a:rPr lang="mr-IN" dirty="0" smtClean="0"/>
              <a:t>–</a:t>
            </a:r>
            <a:r>
              <a:rPr lang="pl-PL" dirty="0" smtClean="0"/>
              <a:t> najpierw 4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 smtClean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  5  6  7  8  9  10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 smtClean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93600329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421</Words>
  <Application>Microsoft Macintosh PowerPoint</Application>
  <PresentationFormat>Panoramiczny</PresentationFormat>
  <Paragraphs>59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7" baseType="lpstr">
      <vt:lpstr>Calibri</vt:lpstr>
      <vt:lpstr>Calibri Light</vt:lpstr>
      <vt:lpstr>Consolas</vt:lpstr>
      <vt:lpstr>Mangal</vt:lpstr>
      <vt:lpstr>Arial</vt:lpstr>
      <vt:lpstr>Motyw pakietu Office</vt:lpstr>
      <vt:lpstr>Sito Erastostenesa</vt:lpstr>
      <vt:lpstr>Opis</vt:lpstr>
      <vt:lpstr>Specyfikacja</vt:lpstr>
      <vt:lpstr>Algorytm</vt:lpstr>
      <vt:lpstr>Przykład</vt:lpstr>
      <vt:lpstr>Tworzymy listę liczb od 1 do 50</vt:lpstr>
      <vt:lpstr>Wykreślamy z listy 1</vt:lpstr>
      <vt:lpstr>Zaczynamy od 2 – nie jest skreślona</vt:lpstr>
      <vt:lpstr>Wykreślamy kolejne wielokrotności 2 – najpierw 4</vt:lpstr>
      <vt:lpstr>Teraz 6</vt:lpstr>
      <vt:lpstr>I 8</vt:lpstr>
      <vt:lpstr>Potem 10…</vt:lpstr>
      <vt:lpstr>I tak dalej aż do 50</vt:lpstr>
      <vt:lpstr>Bierzemy kolejną nieskreśloną liczbę z listy</vt:lpstr>
      <vt:lpstr>I wykreślamy jej wielokrotności</vt:lpstr>
      <vt:lpstr>Operację powtarzamy – teraz dla 5</vt:lpstr>
      <vt:lpstr>Wykreślamy wielokrotności 5</vt:lpstr>
      <vt:lpstr>Algorytm kontynuujemy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Aż do przetworzenia wszystkich liczb</vt:lpstr>
      <vt:lpstr>W wyniku otrzymujemy listę liczb pierwszych z przedziału od 1 do 50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Erastostenesa</dc:title>
  <dc:creator>Damian Kurpiewski</dc:creator>
  <cp:lastModifiedBy>Damian Kurpiewski</cp:lastModifiedBy>
  <cp:revision>4</cp:revision>
  <dcterms:created xsi:type="dcterms:W3CDTF">2017-11-02T12:33:24Z</dcterms:created>
  <dcterms:modified xsi:type="dcterms:W3CDTF">2017-11-02T13:06:16Z</dcterms:modified>
</cp:coreProperties>
</file>