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3" r:id="rId4"/>
    <p:sldId id="284" r:id="rId5"/>
    <p:sldId id="285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6" r:id="rId3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/>
    <p:restoredTop sz="92543"/>
  </p:normalViewPr>
  <p:slideViewPr>
    <p:cSldViewPr snapToGrid="0" snapToObjects="1">
      <p:cViewPr varScale="1">
        <p:scale>
          <a:sx n="100" d="100"/>
          <a:sy n="100" d="100"/>
        </p:scale>
        <p:origin x="4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an Kurpiewski" userId="a6c40eeacb61fb23" providerId="LiveId" clId="{2A5D727E-CB8D-4D5D-8EA9-B444ABAFA6C8}"/>
    <pc:docChg chg="modSld">
      <pc:chgData name="Damian Kurpiewski" userId="a6c40eeacb61fb23" providerId="LiveId" clId="{2A5D727E-CB8D-4D5D-8EA9-B444ABAFA6C8}" dt="2021-05-10T07:36:14.448" v="0" actId="20577"/>
      <pc:docMkLst>
        <pc:docMk/>
      </pc:docMkLst>
      <pc:sldChg chg="modSp mod">
        <pc:chgData name="Damian Kurpiewski" userId="a6c40eeacb61fb23" providerId="LiveId" clId="{2A5D727E-CB8D-4D5D-8EA9-B444ABAFA6C8}" dt="2021-05-10T07:36:14.448" v="0" actId="20577"/>
        <pc:sldMkLst>
          <pc:docMk/>
          <pc:sldMk cId="1248565048" sldId="256"/>
        </pc:sldMkLst>
        <pc:spChg chg="mod">
          <ac:chgData name="Damian Kurpiewski" userId="a6c40eeacb61fb23" providerId="LiveId" clId="{2A5D727E-CB8D-4D5D-8EA9-B444ABAFA6C8}" dt="2021-05-10T07:36:14.448" v="0" actId="20577"/>
          <ac:spMkLst>
            <pc:docMk/>
            <pc:sldMk cId="1248565048" sldId="256"/>
            <ac:spMk id="2" creationId="{00000000-0000-0000-0000-000000000000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204C92-C99E-491B-B7BF-8AA2E845C194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94AC270-EF16-4E55-ACAC-683DE21EE1F3}">
      <dgm:prSet/>
      <dgm:spPr/>
      <dgm:t>
        <a:bodyPr/>
        <a:lstStyle/>
        <a:p>
          <a:r>
            <a:rPr lang="pl-PL"/>
            <a:t>Dane:</a:t>
          </a:r>
          <a:endParaRPr lang="en-US"/>
        </a:p>
      </dgm:t>
    </dgm:pt>
    <dgm:pt modelId="{9145758F-9F73-464B-B0DC-3D5BCB7DB371}" type="parTrans" cxnId="{1E06AF80-F85D-4BD8-B024-45B3F418ADE7}">
      <dgm:prSet/>
      <dgm:spPr/>
      <dgm:t>
        <a:bodyPr/>
        <a:lstStyle/>
        <a:p>
          <a:endParaRPr lang="en-US"/>
        </a:p>
      </dgm:t>
    </dgm:pt>
    <dgm:pt modelId="{5AECB3A6-46DB-4A87-8AEA-D430BEB69232}" type="sibTrans" cxnId="{1E06AF80-F85D-4BD8-B024-45B3F418ADE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76BA332C-5ECB-4A74-9513-756799B155B0}">
          <dgm:prSet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pl-PL" i="1" dirty="0" smtClean="0">
                      <a:latin typeface="Cambria Math" panose="02040503050406030204" pitchFamily="18" charset="0"/>
                    </a:rPr>
                    <m:t>𝑛</m:t>
                  </m:r>
                </m:oMath>
              </a14:m>
              <a:r>
                <a:rPr lang="pl-PL" dirty="0"/>
                <a:t> </a:t>
              </a:r>
              <a:r>
                <a:rPr lang="en-US" dirty="0"/>
                <a:t>–</a:t>
              </a:r>
              <a:r>
                <a:rPr lang="pl-PL" dirty="0"/>
                <a:t> liczba naturalna</a:t>
              </a:r>
              <a:endParaRPr lang="en-US" dirty="0"/>
            </a:p>
          </dgm:t>
        </dgm:pt>
      </mc:Choice>
      <mc:Fallback>
        <dgm:pt modelId="{76BA332C-5ECB-4A74-9513-756799B155B0}">
          <dgm:prSet/>
          <dgm:spPr/>
          <dgm:t>
            <a:bodyPr/>
            <a:lstStyle/>
            <a:p>
              <a:r>
                <a:rPr lang="pl-PL" i="0" dirty="0">
                  <a:latin typeface="Cambria Math" panose="02040503050406030204" pitchFamily="18" charset="0"/>
                </a:rPr>
                <a:t>𝑛</a:t>
              </a:r>
              <a:r>
                <a:rPr lang="pl-PL" dirty="0"/>
                <a:t> </a:t>
              </a:r>
              <a:r>
                <a:rPr lang="en-US" dirty="0"/>
                <a:t>–</a:t>
              </a:r>
              <a:r>
                <a:rPr lang="pl-PL" dirty="0"/>
                <a:t> liczba naturalna</a:t>
              </a:r>
              <a:endParaRPr lang="en-US" dirty="0"/>
            </a:p>
          </dgm:t>
        </dgm:pt>
      </mc:Fallback>
    </mc:AlternateContent>
    <dgm:pt modelId="{B0FE95BB-9807-426D-8F37-61DE9D48F1AB}" type="parTrans" cxnId="{D0C3BAFF-327E-4BEA-AB51-43F84E0E3AE0}">
      <dgm:prSet/>
      <dgm:spPr/>
      <dgm:t>
        <a:bodyPr/>
        <a:lstStyle/>
        <a:p>
          <a:endParaRPr lang="en-US"/>
        </a:p>
      </dgm:t>
    </dgm:pt>
    <dgm:pt modelId="{9F11C7D7-506E-4EF2-B9F3-2E831A217ED5}" type="sibTrans" cxnId="{D0C3BAFF-327E-4BEA-AB51-43F84E0E3AE0}">
      <dgm:prSet/>
      <dgm:spPr/>
      <dgm:t>
        <a:bodyPr/>
        <a:lstStyle/>
        <a:p>
          <a:endParaRPr lang="en-US"/>
        </a:p>
      </dgm:t>
    </dgm:pt>
    <dgm:pt modelId="{57064CA7-07CF-49B4-A797-E8E00E2278B6}">
      <dgm:prSet/>
      <dgm:spPr/>
      <dgm:t>
        <a:bodyPr/>
        <a:lstStyle/>
        <a:p>
          <a:r>
            <a:rPr lang="pl-PL"/>
            <a:t>Wynik:</a:t>
          </a:r>
          <a:endParaRPr lang="en-US"/>
        </a:p>
      </dgm:t>
    </dgm:pt>
    <dgm:pt modelId="{19596F89-C130-4325-B7E6-AF0E2A5B44F8}" type="parTrans" cxnId="{B99794EB-1608-443C-94CF-BB6433B3325B}">
      <dgm:prSet/>
      <dgm:spPr/>
      <dgm:t>
        <a:bodyPr/>
        <a:lstStyle/>
        <a:p>
          <a:endParaRPr lang="en-US"/>
        </a:p>
      </dgm:t>
    </dgm:pt>
    <dgm:pt modelId="{B834A834-52A0-4E0E-9A50-7D6A043BEC53}" type="sibTrans" cxnId="{B99794EB-1608-443C-94CF-BB6433B3325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9ADA6E96-72ED-43BA-9CDE-2480C3B24C2D}">
          <dgm:prSet custT="1"/>
          <dgm:spPr/>
          <dgm:t>
            <a:bodyPr/>
            <a:lstStyle/>
            <a:p>
              <a:r>
                <a:rPr lang="pl-PL" sz="2800" dirty="0"/>
                <a:t>Lista liczb pierwszych z przedziału </a:t>
              </a:r>
              <a14:m>
                <m:oMath xmlns:m="http://schemas.openxmlformats.org/officeDocument/2006/math">
                  <m:r>
                    <a:rPr lang="pl-PL" sz="2800" i="1" dirty="0" smtClean="0">
                      <a:latin typeface="Cambria Math" panose="02040503050406030204" pitchFamily="18" charset="0"/>
                    </a:rPr>
                    <m:t>[1,</m:t>
                  </m:r>
                  <m:r>
                    <a:rPr lang="pl-PL" sz="2800" i="1" dirty="0" smtClean="0">
                      <a:latin typeface="Cambria Math" panose="02040503050406030204" pitchFamily="18" charset="0"/>
                    </a:rPr>
                    <m:t>𝑛</m:t>
                  </m:r>
                  <m:r>
                    <a:rPr lang="pl-PL" sz="2800" i="1" dirty="0" smtClean="0">
                      <a:latin typeface="Cambria Math" panose="02040503050406030204" pitchFamily="18" charset="0"/>
                    </a:rPr>
                    <m:t>]</m:t>
                  </m:r>
                </m:oMath>
              </a14:m>
              <a:endParaRPr lang="en-US" sz="2800" dirty="0"/>
            </a:p>
          </dgm:t>
        </dgm:pt>
      </mc:Choice>
      <mc:Fallback>
        <dgm:pt modelId="{9ADA6E96-72ED-43BA-9CDE-2480C3B24C2D}">
          <dgm:prSet custT="1"/>
          <dgm:spPr/>
          <dgm:t>
            <a:bodyPr/>
            <a:lstStyle/>
            <a:p>
              <a:r>
                <a:rPr lang="pl-PL" sz="2800" dirty="0"/>
                <a:t>Lista liczb pierwszych z przedziału </a:t>
              </a:r>
              <a:r>
                <a:rPr lang="pl-PL" sz="2800" i="0" dirty="0">
                  <a:latin typeface="Cambria Math" panose="02040503050406030204" pitchFamily="18" charset="0"/>
                </a:rPr>
                <a:t>[1,𝑛]</a:t>
              </a:r>
              <a:endParaRPr lang="en-US" sz="2800" dirty="0"/>
            </a:p>
          </dgm:t>
        </dgm:pt>
      </mc:Fallback>
    </mc:AlternateContent>
    <dgm:pt modelId="{790540C9-3F9C-4A61-A40A-F0B45F0FAE02}" type="parTrans" cxnId="{6EFFB383-77BB-40B0-A1BF-C3DFDC6923DD}">
      <dgm:prSet/>
      <dgm:spPr/>
      <dgm:t>
        <a:bodyPr/>
        <a:lstStyle/>
        <a:p>
          <a:endParaRPr lang="en-US"/>
        </a:p>
      </dgm:t>
    </dgm:pt>
    <dgm:pt modelId="{0154B939-1977-4563-A676-AB6E5167DD4F}" type="sibTrans" cxnId="{6EFFB383-77BB-40B0-A1BF-C3DFDC6923DD}">
      <dgm:prSet/>
      <dgm:spPr/>
      <dgm:t>
        <a:bodyPr/>
        <a:lstStyle/>
        <a:p>
          <a:endParaRPr lang="en-US"/>
        </a:p>
      </dgm:t>
    </dgm:pt>
    <dgm:pt modelId="{B7B81D8F-4DED-4864-83D4-7B536940DD06}" type="pres">
      <dgm:prSet presAssocID="{3B204C92-C99E-491B-B7BF-8AA2E845C194}" presName="linear" presStyleCnt="0">
        <dgm:presLayoutVars>
          <dgm:dir/>
          <dgm:animLvl val="lvl"/>
          <dgm:resizeHandles val="exact"/>
        </dgm:presLayoutVars>
      </dgm:prSet>
      <dgm:spPr/>
    </dgm:pt>
    <dgm:pt modelId="{5C376EBB-44A8-422D-A6C5-0A4810652575}" type="pres">
      <dgm:prSet presAssocID="{194AC270-EF16-4E55-ACAC-683DE21EE1F3}" presName="parentLin" presStyleCnt="0"/>
      <dgm:spPr/>
    </dgm:pt>
    <dgm:pt modelId="{928697C9-0A41-4D0D-A0F6-03D572BB3D63}" type="pres">
      <dgm:prSet presAssocID="{194AC270-EF16-4E55-ACAC-683DE21EE1F3}" presName="parentLeftMargin" presStyleLbl="node1" presStyleIdx="0" presStyleCnt="2"/>
      <dgm:spPr/>
    </dgm:pt>
    <dgm:pt modelId="{06400271-6B14-4351-92C9-83110AAE741F}" type="pres">
      <dgm:prSet presAssocID="{194AC270-EF16-4E55-ACAC-683DE21EE1F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1F66212-4182-47DF-A4E6-ADD43495AAFF}" type="pres">
      <dgm:prSet presAssocID="{194AC270-EF16-4E55-ACAC-683DE21EE1F3}" presName="negativeSpace" presStyleCnt="0"/>
      <dgm:spPr/>
    </dgm:pt>
    <dgm:pt modelId="{8C0E1063-D8E3-4B52-B411-D38A2B7011E4}" type="pres">
      <dgm:prSet presAssocID="{194AC270-EF16-4E55-ACAC-683DE21EE1F3}" presName="childText" presStyleLbl="conFgAcc1" presStyleIdx="0" presStyleCnt="2">
        <dgm:presLayoutVars>
          <dgm:bulletEnabled val="1"/>
        </dgm:presLayoutVars>
      </dgm:prSet>
      <dgm:spPr/>
    </dgm:pt>
    <dgm:pt modelId="{F3E5C335-6C93-4139-AE0A-5756B7744B3A}" type="pres">
      <dgm:prSet presAssocID="{5AECB3A6-46DB-4A87-8AEA-D430BEB69232}" presName="spaceBetweenRectangles" presStyleCnt="0"/>
      <dgm:spPr/>
    </dgm:pt>
    <dgm:pt modelId="{D0BB8D73-D582-4696-AC2F-99C6631FA9EA}" type="pres">
      <dgm:prSet presAssocID="{57064CA7-07CF-49B4-A797-E8E00E2278B6}" presName="parentLin" presStyleCnt="0"/>
      <dgm:spPr/>
    </dgm:pt>
    <dgm:pt modelId="{FDB3B898-FC04-43A0-A1E6-4E4DADFF65BF}" type="pres">
      <dgm:prSet presAssocID="{57064CA7-07CF-49B4-A797-E8E00E2278B6}" presName="parentLeftMargin" presStyleLbl="node1" presStyleIdx="0" presStyleCnt="2"/>
      <dgm:spPr/>
    </dgm:pt>
    <dgm:pt modelId="{4129F658-9E22-45BA-A163-CE687F14DBDC}" type="pres">
      <dgm:prSet presAssocID="{57064CA7-07CF-49B4-A797-E8E00E2278B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C5565FE-D053-4EC8-8421-2902D308E52D}" type="pres">
      <dgm:prSet presAssocID="{57064CA7-07CF-49B4-A797-E8E00E2278B6}" presName="negativeSpace" presStyleCnt="0"/>
      <dgm:spPr/>
    </dgm:pt>
    <dgm:pt modelId="{D69911FE-321F-48E3-9501-87AD14237F65}" type="pres">
      <dgm:prSet presAssocID="{57064CA7-07CF-49B4-A797-E8E00E2278B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D9B193E-A827-45B7-864D-1ED265A580A6}" type="presOf" srcId="{76BA332C-5ECB-4A74-9513-756799B155B0}" destId="{8C0E1063-D8E3-4B52-B411-D38A2B7011E4}" srcOrd="0" destOrd="0" presId="urn:microsoft.com/office/officeart/2005/8/layout/list1"/>
    <dgm:cxn modelId="{1E06AF80-F85D-4BD8-B024-45B3F418ADE7}" srcId="{3B204C92-C99E-491B-B7BF-8AA2E845C194}" destId="{194AC270-EF16-4E55-ACAC-683DE21EE1F3}" srcOrd="0" destOrd="0" parTransId="{9145758F-9F73-464B-B0DC-3D5BCB7DB371}" sibTransId="{5AECB3A6-46DB-4A87-8AEA-D430BEB69232}"/>
    <dgm:cxn modelId="{6EFFB383-77BB-40B0-A1BF-C3DFDC6923DD}" srcId="{57064CA7-07CF-49B4-A797-E8E00E2278B6}" destId="{9ADA6E96-72ED-43BA-9CDE-2480C3B24C2D}" srcOrd="0" destOrd="0" parTransId="{790540C9-3F9C-4A61-A40A-F0B45F0FAE02}" sibTransId="{0154B939-1977-4563-A676-AB6E5167DD4F}"/>
    <dgm:cxn modelId="{A582AC8D-6834-4E24-A3BC-3C2386FF858A}" type="presOf" srcId="{57064CA7-07CF-49B4-A797-E8E00E2278B6}" destId="{4129F658-9E22-45BA-A163-CE687F14DBDC}" srcOrd="1" destOrd="0" presId="urn:microsoft.com/office/officeart/2005/8/layout/list1"/>
    <dgm:cxn modelId="{D8FEF9B0-BDCE-42E2-89CD-4FF4CB07A312}" type="presOf" srcId="{194AC270-EF16-4E55-ACAC-683DE21EE1F3}" destId="{06400271-6B14-4351-92C9-83110AAE741F}" srcOrd="1" destOrd="0" presId="urn:microsoft.com/office/officeart/2005/8/layout/list1"/>
    <dgm:cxn modelId="{6A5298C2-EBD6-42B2-AFAC-0E2B961D95A6}" type="presOf" srcId="{9ADA6E96-72ED-43BA-9CDE-2480C3B24C2D}" destId="{D69911FE-321F-48E3-9501-87AD14237F65}" srcOrd="0" destOrd="0" presId="urn:microsoft.com/office/officeart/2005/8/layout/list1"/>
    <dgm:cxn modelId="{565D2DE5-98A1-4C0A-9FE8-FD40AB16FADD}" type="presOf" srcId="{3B204C92-C99E-491B-B7BF-8AA2E845C194}" destId="{B7B81D8F-4DED-4864-83D4-7B536940DD06}" srcOrd="0" destOrd="0" presId="urn:microsoft.com/office/officeart/2005/8/layout/list1"/>
    <dgm:cxn modelId="{3A8D32EB-F117-4E95-85E9-428FA745BB43}" type="presOf" srcId="{194AC270-EF16-4E55-ACAC-683DE21EE1F3}" destId="{928697C9-0A41-4D0D-A0F6-03D572BB3D63}" srcOrd="0" destOrd="0" presId="urn:microsoft.com/office/officeart/2005/8/layout/list1"/>
    <dgm:cxn modelId="{B99794EB-1608-443C-94CF-BB6433B3325B}" srcId="{3B204C92-C99E-491B-B7BF-8AA2E845C194}" destId="{57064CA7-07CF-49B4-A797-E8E00E2278B6}" srcOrd="1" destOrd="0" parTransId="{19596F89-C130-4325-B7E6-AF0E2A5B44F8}" sibTransId="{B834A834-52A0-4E0E-9A50-7D6A043BEC53}"/>
    <dgm:cxn modelId="{0A5D01F8-6F1C-421F-B9E1-2B52CBECFE1C}" type="presOf" srcId="{57064CA7-07CF-49B4-A797-E8E00E2278B6}" destId="{FDB3B898-FC04-43A0-A1E6-4E4DADFF65BF}" srcOrd="0" destOrd="0" presId="urn:microsoft.com/office/officeart/2005/8/layout/list1"/>
    <dgm:cxn modelId="{D0C3BAFF-327E-4BEA-AB51-43F84E0E3AE0}" srcId="{194AC270-EF16-4E55-ACAC-683DE21EE1F3}" destId="{76BA332C-5ECB-4A74-9513-756799B155B0}" srcOrd="0" destOrd="0" parTransId="{B0FE95BB-9807-426D-8F37-61DE9D48F1AB}" sibTransId="{9F11C7D7-506E-4EF2-B9F3-2E831A217ED5}"/>
    <dgm:cxn modelId="{D2397F5E-2E25-44C5-A549-7B2968E60798}" type="presParOf" srcId="{B7B81D8F-4DED-4864-83D4-7B536940DD06}" destId="{5C376EBB-44A8-422D-A6C5-0A4810652575}" srcOrd="0" destOrd="0" presId="urn:microsoft.com/office/officeart/2005/8/layout/list1"/>
    <dgm:cxn modelId="{711B3C86-61E6-477C-B263-D8438D1330C1}" type="presParOf" srcId="{5C376EBB-44A8-422D-A6C5-0A4810652575}" destId="{928697C9-0A41-4D0D-A0F6-03D572BB3D63}" srcOrd="0" destOrd="0" presId="urn:microsoft.com/office/officeart/2005/8/layout/list1"/>
    <dgm:cxn modelId="{E951CD9F-7445-4BCD-8730-D4BEE11D349A}" type="presParOf" srcId="{5C376EBB-44A8-422D-A6C5-0A4810652575}" destId="{06400271-6B14-4351-92C9-83110AAE741F}" srcOrd="1" destOrd="0" presId="urn:microsoft.com/office/officeart/2005/8/layout/list1"/>
    <dgm:cxn modelId="{E381AF9B-CD95-4884-9AA1-9297357DE292}" type="presParOf" srcId="{B7B81D8F-4DED-4864-83D4-7B536940DD06}" destId="{F1F66212-4182-47DF-A4E6-ADD43495AAFF}" srcOrd="1" destOrd="0" presId="urn:microsoft.com/office/officeart/2005/8/layout/list1"/>
    <dgm:cxn modelId="{92C946D7-2850-4FB5-B261-E7AC306B4183}" type="presParOf" srcId="{B7B81D8F-4DED-4864-83D4-7B536940DD06}" destId="{8C0E1063-D8E3-4B52-B411-D38A2B7011E4}" srcOrd="2" destOrd="0" presId="urn:microsoft.com/office/officeart/2005/8/layout/list1"/>
    <dgm:cxn modelId="{74EE8E11-95DD-4995-BC29-40DBB91D7B19}" type="presParOf" srcId="{B7B81D8F-4DED-4864-83D4-7B536940DD06}" destId="{F3E5C335-6C93-4139-AE0A-5756B7744B3A}" srcOrd="3" destOrd="0" presId="urn:microsoft.com/office/officeart/2005/8/layout/list1"/>
    <dgm:cxn modelId="{305F4CEB-EACF-40AF-BE9C-D94A74B00A1B}" type="presParOf" srcId="{B7B81D8F-4DED-4864-83D4-7B536940DD06}" destId="{D0BB8D73-D582-4696-AC2F-99C6631FA9EA}" srcOrd="4" destOrd="0" presId="urn:microsoft.com/office/officeart/2005/8/layout/list1"/>
    <dgm:cxn modelId="{F5F1F3A1-13BE-40B5-A25C-088A2B95616D}" type="presParOf" srcId="{D0BB8D73-D582-4696-AC2F-99C6631FA9EA}" destId="{FDB3B898-FC04-43A0-A1E6-4E4DADFF65BF}" srcOrd="0" destOrd="0" presId="urn:microsoft.com/office/officeart/2005/8/layout/list1"/>
    <dgm:cxn modelId="{770FF12A-4CD0-417E-A76D-D0586C17F7F0}" type="presParOf" srcId="{D0BB8D73-D582-4696-AC2F-99C6631FA9EA}" destId="{4129F658-9E22-45BA-A163-CE687F14DBDC}" srcOrd="1" destOrd="0" presId="urn:microsoft.com/office/officeart/2005/8/layout/list1"/>
    <dgm:cxn modelId="{8587A591-E012-40C2-80EB-67ABB7778263}" type="presParOf" srcId="{B7B81D8F-4DED-4864-83D4-7B536940DD06}" destId="{2C5565FE-D053-4EC8-8421-2902D308E52D}" srcOrd="5" destOrd="0" presId="urn:microsoft.com/office/officeart/2005/8/layout/list1"/>
    <dgm:cxn modelId="{89A6FC30-B295-4CCA-9936-E9BB6825667C}" type="presParOf" srcId="{B7B81D8F-4DED-4864-83D4-7B536940DD06}" destId="{D69911FE-321F-48E3-9501-87AD14237F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204C92-C99E-491B-B7BF-8AA2E845C194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94AC270-EF16-4E55-ACAC-683DE21EE1F3}">
      <dgm:prSet/>
      <dgm:spPr/>
      <dgm:t>
        <a:bodyPr/>
        <a:lstStyle/>
        <a:p>
          <a:r>
            <a:rPr lang="pl-PL"/>
            <a:t>Dane:</a:t>
          </a:r>
          <a:endParaRPr lang="en-US"/>
        </a:p>
      </dgm:t>
    </dgm:pt>
    <dgm:pt modelId="{9145758F-9F73-464B-B0DC-3D5BCB7DB371}" type="parTrans" cxnId="{1E06AF80-F85D-4BD8-B024-45B3F418ADE7}">
      <dgm:prSet/>
      <dgm:spPr/>
      <dgm:t>
        <a:bodyPr/>
        <a:lstStyle/>
        <a:p>
          <a:endParaRPr lang="en-US"/>
        </a:p>
      </dgm:t>
    </dgm:pt>
    <dgm:pt modelId="{5AECB3A6-46DB-4A87-8AEA-D430BEB69232}" type="sibTrans" cxnId="{1E06AF80-F85D-4BD8-B024-45B3F418ADE7}">
      <dgm:prSet/>
      <dgm:spPr/>
      <dgm:t>
        <a:bodyPr/>
        <a:lstStyle/>
        <a:p>
          <a:endParaRPr lang="en-US"/>
        </a:p>
      </dgm:t>
    </dgm:pt>
    <dgm:pt modelId="{76BA332C-5ECB-4A74-9513-756799B155B0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0FE95BB-9807-426D-8F37-61DE9D48F1AB}" type="parTrans" cxnId="{D0C3BAFF-327E-4BEA-AB51-43F84E0E3AE0}">
      <dgm:prSet/>
      <dgm:spPr/>
      <dgm:t>
        <a:bodyPr/>
        <a:lstStyle/>
        <a:p>
          <a:endParaRPr lang="en-US"/>
        </a:p>
      </dgm:t>
    </dgm:pt>
    <dgm:pt modelId="{9F11C7D7-506E-4EF2-B9F3-2E831A217ED5}" type="sibTrans" cxnId="{D0C3BAFF-327E-4BEA-AB51-43F84E0E3AE0}">
      <dgm:prSet/>
      <dgm:spPr/>
      <dgm:t>
        <a:bodyPr/>
        <a:lstStyle/>
        <a:p>
          <a:endParaRPr lang="en-US"/>
        </a:p>
      </dgm:t>
    </dgm:pt>
    <dgm:pt modelId="{57064CA7-07CF-49B4-A797-E8E00E2278B6}">
      <dgm:prSet/>
      <dgm:spPr/>
      <dgm:t>
        <a:bodyPr/>
        <a:lstStyle/>
        <a:p>
          <a:r>
            <a:rPr lang="pl-PL"/>
            <a:t>Wynik:</a:t>
          </a:r>
          <a:endParaRPr lang="en-US"/>
        </a:p>
      </dgm:t>
    </dgm:pt>
    <dgm:pt modelId="{19596F89-C130-4325-B7E6-AF0E2A5B44F8}" type="parTrans" cxnId="{B99794EB-1608-443C-94CF-BB6433B3325B}">
      <dgm:prSet/>
      <dgm:spPr/>
      <dgm:t>
        <a:bodyPr/>
        <a:lstStyle/>
        <a:p>
          <a:endParaRPr lang="en-US"/>
        </a:p>
      </dgm:t>
    </dgm:pt>
    <dgm:pt modelId="{B834A834-52A0-4E0E-9A50-7D6A043BEC53}" type="sibTrans" cxnId="{B99794EB-1608-443C-94CF-BB6433B3325B}">
      <dgm:prSet/>
      <dgm:spPr/>
      <dgm:t>
        <a:bodyPr/>
        <a:lstStyle/>
        <a:p>
          <a:endParaRPr lang="en-US"/>
        </a:p>
      </dgm:t>
    </dgm:pt>
    <dgm:pt modelId="{9ADA6E96-72ED-43BA-9CDE-2480C3B24C2D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90540C9-3F9C-4A61-A40A-F0B45F0FAE02}" type="parTrans" cxnId="{6EFFB383-77BB-40B0-A1BF-C3DFDC6923DD}">
      <dgm:prSet/>
      <dgm:spPr/>
      <dgm:t>
        <a:bodyPr/>
        <a:lstStyle/>
        <a:p>
          <a:endParaRPr lang="en-US"/>
        </a:p>
      </dgm:t>
    </dgm:pt>
    <dgm:pt modelId="{0154B939-1977-4563-A676-AB6E5167DD4F}" type="sibTrans" cxnId="{6EFFB383-77BB-40B0-A1BF-C3DFDC6923DD}">
      <dgm:prSet/>
      <dgm:spPr/>
      <dgm:t>
        <a:bodyPr/>
        <a:lstStyle/>
        <a:p>
          <a:endParaRPr lang="en-US"/>
        </a:p>
      </dgm:t>
    </dgm:pt>
    <dgm:pt modelId="{B7B81D8F-4DED-4864-83D4-7B536940DD06}" type="pres">
      <dgm:prSet presAssocID="{3B204C92-C99E-491B-B7BF-8AA2E845C194}" presName="linear" presStyleCnt="0">
        <dgm:presLayoutVars>
          <dgm:dir/>
          <dgm:animLvl val="lvl"/>
          <dgm:resizeHandles val="exact"/>
        </dgm:presLayoutVars>
      </dgm:prSet>
      <dgm:spPr/>
    </dgm:pt>
    <dgm:pt modelId="{5C376EBB-44A8-422D-A6C5-0A4810652575}" type="pres">
      <dgm:prSet presAssocID="{194AC270-EF16-4E55-ACAC-683DE21EE1F3}" presName="parentLin" presStyleCnt="0"/>
      <dgm:spPr/>
    </dgm:pt>
    <dgm:pt modelId="{928697C9-0A41-4D0D-A0F6-03D572BB3D63}" type="pres">
      <dgm:prSet presAssocID="{194AC270-EF16-4E55-ACAC-683DE21EE1F3}" presName="parentLeftMargin" presStyleLbl="node1" presStyleIdx="0" presStyleCnt="2"/>
      <dgm:spPr/>
    </dgm:pt>
    <dgm:pt modelId="{06400271-6B14-4351-92C9-83110AAE741F}" type="pres">
      <dgm:prSet presAssocID="{194AC270-EF16-4E55-ACAC-683DE21EE1F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1F66212-4182-47DF-A4E6-ADD43495AAFF}" type="pres">
      <dgm:prSet presAssocID="{194AC270-EF16-4E55-ACAC-683DE21EE1F3}" presName="negativeSpace" presStyleCnt="0"/>
      <dgm:spPr/>
    </dgm:pt>
    <dgm:pt modelId="{8C0E1063-D8E3-4B52-B411-D38A2B7011E4}" type="pres">
      <dgm:prSet presAssocID="{194AC270-EF16-4E55-ACAC-683DE21EE1F3}" presName="childText" presStyleLbl="conFgAcc1" presStyleIdx="0" presStyleCnt="2">
        <dgm:presLayoutVars>
          <dgm:bulletEnabled val="1"/>
        </dgm:presLayoutVars>
      </dgm:prSet>
      <dgm:spPr/>
    </dgm:pt>
    <dgm:pt modelId="{F3E5C335-6C93-4139-AE0A-5756B7744B3A}" type="pres">
      <dgm:prSet presAssocID="{5AECB3A6-46DB-4A87-8AEA-D430BEB69232}" presName="spaceBetweenRectangles" presStyleCnt="0"/>
      <dgm:spPr/>
    </dgm:pt>
    <dgm:pt modelId="{D0BB8D73-D582-4696-AC2F-99C6631FA9EA}" type="pres">
      <dgm:prSet presAssocID="{57064CA7-07CF-49B4-A797-E8E00E2278B6}" presName="parentLin" presStyleCnt="0"/>
      <dgm:spPr/>
    </dgm:pt>
    <dgm:pt modelId="{FDB3B898-FC04-43A0-A1E6-4E4DADFF65BF}" type="pres">
      <dgm:prSet presAssocID="{57064CA7-07CF-49B4-A797-E8E00E2278B6}" presName="parentLeftMargin" presStyleLbl="node1" presStyleIdx="0" presStyleCnt="2"/>
      <dgm:spPr/>
    </dgm:pt>
    <dgm:pt modelId="{4129F658-9E22-45BA-A163-CE687F14DBDC}" type="pres">
      <dgm:prSet presAssocID="{57064CA7-07CF-49B4-A797-E8E00E2278B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C5565FE-D053-4EC8-8421-2902D308E52D}" type="pres">
      <dgm:prSet presAssocID="{57064CA7-07CF-49B4-A797-E8E00E2278B6}" presName="negativeSpace" presStyleCnt="0"/>
      <dgm:spPr/>
    </dgm:pt>
    <dgm:pt modelId="{D69911FE-321F-48E3-9501-87AD14237F65}" type="pres">
      <dgm:prSet presAssocID="{57064CA7-07CF-49B4-A797-E8E00E2278B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D9B193E-A827-45B7-864D-1ED265A580A6}" type="presOf" srcId="{76BA332C-5ECB-4A74-9513-756799B155B0}" destId="{8C0E1063-D8E3-4B52-B411-D38A2B7011E4}" srcOrd="0" destOrd="0" presId="urn:microsoft.com/office/officeart/2005/8/layout/list1"/>
    <dgm:cxn modelId="{1E06AF80-F85D-4BD8-B024-45B3F418ADE7}" srcId="{3B204C92-C99E-491B-B7BF-8AA2E845C194}" destId="{194AC270-EF16-4E55-ACAC-683DE21EE1F3}" srcOrd="0" destOrd="0" parTransId="{9145758F-9F73-464B-B0DC-3D5BCB7DB371}" sibTransId="{5AECB3A6-46DB-4A87-8AEA-D430BEB69232}"/>
    <dgm:cxn modelId="{6EFFB383-77BB-40B0-A1BF-C3DFDC6923DD}" srcId="{57064CA7-07CF-49B4-A797-E8E00E2278B6}" destId="{9ADA6E96-72ED-43BA-9CDE-2480C3B24C2D}" srcOrd="0" destOrd="0" parTransId="{790540C9-3F9C-4A61-A40A-F0B45F0FAE02}" sibTransId="{0154B939-1977-4563-A676-AB6E5167DD4F}"/>
    <dgm:cxn modelId="{A582AC8D-6834-4E24-A3BC-3C2386FF858A}" type="presOf" srcId="{57064CA7-07CF-49B4-A797-E8E00E2278B6}" destId="{4129F658-9E22-45BA-A163-CE687F14DBDC}" srcOrd="1" destOrd="0" presId="urn:microsoft.com/office/officeart/2005/8/layout/list1"/>
    <dgm:cxn modelId="{D8FEF9B0-BDCE-42E2-89CD-4FF4CB07A312}" type="presOf" srcId="{194AC270-EF16-4E55-ACAC-683DE21EE1F3}" destId="{06400271-6B14-4351-92C9-83110AAE741F}" srcOrd="1" destOrd="0" presId="urn:microsoft.com/office/officeart/2005/8/layout/list1"/>
    <dgm:cxn modelId="{6A5298C2-EBD6-42B2-AFAC-0E2B961D95A6}" type="presOf" srcId="{9ADA6E96-72ED-43BA-9CDE-2480C3B24C2D}" destId="{D69911FE-321F-48E3-9501-87AD14237F65}" srcOrd="0" destOrd="0" presId="urn:microsoft.com/office/officeart/2005/8/layout/list1"/>
    <dgm:cxn modelId="{565D2DE5-98A1-4C0A-9FE8-FD40AB16FADD}" type="presOf" srcId="{3B204C92-C99E-491B-B7BF-8AA2E845C194}" destId="{B7B81D8F-4DED-4864-83D4-7B536940DD06}" srcOrd="0" destOrd="0" presId="urn:microsoft.com/office/officeart/2005/8/layout/list1"/>
    <dgm:cxn modelId="{3A8D32EB-F117-4E95-85E9-428FA745BB43}" type="presOf" srcId="{194AC270-EF16-4E55-ACAC-683DE21EE1F3}" destId="{928697C9-0A41-4D0D-A0F6-03D572BB3D63}" srcOrd="0" destOrd="0" presId="urn:microsoft.com/office/officeart/2005/8/layout/list1"/>
    <dgm:cxn modelId="{B99794EB-1608-443C-94CF-BB6433B3325B}" srcId="{3B204C92-C99E-491B-B7BF-8AA2E845C194}" destId="{57064CA7-07CF-49B4-A797-E8E00E2278B6}" srcOrd="1" destOrd="0" parTransId="{19596F89-C130-4325-B7E6-AF0E2A5B44F8}" sibTransId="{B834A834-52A0-4E0E-9A50-7D6A043BEC53}"/>
    <dgm:cxn modelId="{0A5D01F8-6F1C-421F-B9E1-2B52CBECFE1C}" type="presOf" srcId="{57064CA7-07CF-49B4-A797-E8E00E2278B6}" destId="{FDB3B898-FC04-43A0-A1E6-4E4DADFF65BF}" srcOrd="0" destOrd="0" presId="urn:microsoft.com/office/officeart/2005/8/layout/list1"/>
    <dgm:cxn modelId="{D0C3BAFF-327E-4BEA-AB51-43F84E0E3AE0}" srcId="{194AC270-EF16-4E55-ACAC-683DE21EE1F3}" destId="{76BA332C-5ECB-4A74-9513-756799B155B0}" srcOrd="0" destOrd="0" parTransId="{B0FE95BB-9807-426D-8F37-61DE9D48F1AB}" sibTransId="{9F11C7D7-506E-4EF2-B9F3-2E831A217ED5}"/>
    <dgm:cxn modelId="{D2397F5E-2E25-44C5-A549-7B2968E60798}" type="presParOf" srcId="{B7B81D8F-4DED-4864-83D4-7B536940DD06}" destId="{5C376EBB-44A8-422D-A6C5-0A4810652575}" srcOrd="0" destOrd="0" presId="urn:microsoft.com/office/officeart/2005/8/layout/list1"/>
    <dgm:cxn modelId="{711B3C86-61E6-477C-B263-D8438D1330C1}" type="presParOf" srcId="{5C376EBB-44A8-422D-A6C5-0A4810652575}" destId="{928697C9-0A41-4D0D-A0F6-03D572BB3D63}" srcOrd="0" destOrd="0" presId="urn:microsoft.com/office/officeart/2005/8/layout/list1"/>
    <dgm:cxn modelId="{E951CD9F-7445-4BCD-8730-D4BEE11D349A}" type="presParOf" srcId="{5C376EBB-44A8-422D-A6C5-0A4810652575}" destId="{06400271-6B14-4351-92C9-83110AAE741F}" srcOrd="1" destOrd="0" presId="urn:microsoft.com/office/officeart/2005/8/layout/list1"/>
    <dgm:cxn modelId="{E381AF9B-CD95-4884-9AA1-9297357DE292}" type="presParOf" srcId="{B7B81D8F-4DED-4864-83D4-7B536940DD06}" destId="{F1F66212-4182-47DF-A4E6-ADD43495AAFF}" srcOrd="1" destOrd="0" presId="urn:microsoft.com/office/officeart/2005/8/layout/list1"/>
    <dgm:cxn modelId="{92C946D7-2850-4FB5-B261-E7AC306B4183}" type="presParOf" srcId="{B7B81D8F-4DED-4864-83D4-7B536940DD06}" destId="{8C0E1063-D8E3-4B52-B411-D38A2B7011E4}" srcOrd="2" destOrd="0" presId="urn:microsoft.com/office/officeart/2005/8/layout/list1"/>
    <dgm:cxn modelId="{74EE8E11-95DD-4995-BC29-40DBB91D7B19}" type="presParOf" srcId="{B7B81D8F-4DED-4864-83D4-7B536940DD06}" destId="{F3E5C335-6C93-4139-AE0A-5756B7744B3A}" srcOrd="3" destOrd="0" presId="urn:microsoft.com/office/officeart/2005/8/layout/list1"/>
    <dgm:cxn modelId="{305F4CEB-EACF-40AF-BE9C-D94A74B00A1B}" type="presParOf" srcId="{B7B81D8F-4DED-4864-83D4-7B536940DD06}" destId="{D0BB8D73-D582-4696-AC2F-99C6631FA9EA}" srcOrd="4" destOrd="0" presId="urn:microsoft.com/office/officeart/2005/8/layout/list1"/>
    <dgm:cxn modelId="{F5F1F3A1-13BE-40B5-A25C-088A2B95616D}" type="presParOf" srcId="{D0BB8D73-D582-4696-AC2F-99C6631FA9EA}" destId="{FDB3B898-FC04-43A0-A1E6-4E4DADFF65BF}" srcOrd="0" destOrd="0" presId="urn:microsoft.com/office/officeart/2005/8/layout/list1"/>
    <dgm:cxn modelId="{770FF12A-4CD0-417E-A76D-D0586C17F7F0}" type="presParOf" srcId="{D0BB8D73-D582-4696-AC2F-99C6631FA9EA}" destId="{4129F658-9E22-45BA-A163-CE687F14DBDC}" srcOrd="1" destOrd="0" presId="urn:microsoft.com/office/officeart/2005/8/layout/list1"/>
    <dgm:cxn modelId="{8587A591-E012-40C2-80EB-67ABB7778263}" type="presParOf" srcId="{B7B81D8F-4DED-4864-83D4-7B536940DD06}" destId="{2C5565FE-D053-4EC8-8421-2902D308E52D}" srcOrd="5" destOrd="0" presId="urn:microsoft.com/office/officeart/2005/8/layout/list1"/>
    <dgm:cxn modelId="{89A6FC30-B295-4CCA-9936-E9BB6825667C}" type="presParOf" srcId="{B7B81D8F-4DED-4864-83D4-7B536940DD06}" destId="{D69911FE-321F-48E3-9501-87AD14237F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E1063-D8E3-4B52-B411-D38A2B7011E4}">
      <dsp:nvSpPr>
        <dsp:cNvPr id="0" name=""/>
        <dsp:cNvSpPr/>
      </dsp:nvSpPr>
      <dsp:spPr>
        <a:xfrm>
          <a:off x="0" y="427959"/>
          <a:ext cx="6586489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185" tIns="583184" rIns="511185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pl-PL" sz="2800" i="1" kern="1200" dirty="0" smtClean="0">
                  <a:latin typeface="Cambria Math" panose="02040503050406030204" pitchFamily="18" charset="0"/>
                </a:rPr>
                <m:t>𝑛</m:t>
              </m:r>
            </m:oMath>
          </a14:m>
          <a:r>
            <a:rPr lang="pl-PL" sz="2800" kern="1200" dirty="0"/>
            <a:t> </a:t>
          </a:r>
          <a:r>
            <a:rPr lang="en-US" sz="2800" kern="1200" dirty="0"/>
            <a:t>–</a:t>
          </a:r>
          <a:r>
            <a:rPr lang="pl-PL" sz="2800" kern="1200" dirty="0"/>
            <a:t> liczba naturalna</a:t>
          </a:r>
          <a:endParaRPr lang="en-US" sz="2800" kern="1200" dirty="0"/>
        </a:p>
      </dsp:txBody>
      <dsp:txXfrm>
        <a:off x="0" y="427959"/>
        <a:ext cx="6586489" cy="1190700"/>
      </dsp:txXfrm>
    </dsp:sp>
    <dsp:sp modelId="{06400271-6B14-4351-92C9-83110AAE741F}">
      <dsp:nvSpPr>
        <dsp:cNvPr id="0" name=""/>
        <dsp:cNvSpPr/>
      </dsp:nvSpPr>
      <dsp:spPr>
        <a:xfrm>
          <a:off x="329324" y="14679"/>
          <a:ext cx="4610542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268" tIns="0" rIns="17426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/>
            <a:t>Dane:</a:t>
          </a:r>
          <a:endParaRPr lang="en-US" sz="2800" kern="1200"/>
        </a:p>
      </dsp:txBody>
      <dsp:txXfrm>
        <a:off x="369673" y="55028"/>
        <a:ext cx="4529844" cy="745862"/>
      </dsp:txXfrm>
    </dsp:sp>
    <dsp:sp modelId="{D69911FE-321F-48E3-9501-87AD14237F65}">
      <dsp:nvSpPr>
        <dsp:cNvPr id="0" name=""/>
        <dsp:cNvSpPr/>
      </dsp:nvSpPr>
      <dsp:spPr>
        <a:xfrm>
          <a:off x="0" y="2183139"/>
          <a:ext cx="6586489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185" tIns="583184" rIns="511185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800" kern="1200" dirty="0"/>
            <a:t>Lista liczb pierwszych z przedziału </a:t>
          </a:r>
          <a14:m xmlns:a14="http://schemas.microsoft.com/office/drawing/2010/main">
            <m:oMath xmlns:m="http://schemas.openxmlformats.org/officeDocument/2006/math">
              <m:r>
                <a:rPr lang="pl-PL" sz="2800" i="1" kern="1200" dirty="0" smtClean="0">
                  <a:latin typeface="Cambria Math" panose="02040503050406030204" pitchFamily="18" charset="0"/>
                </a:rPr>
                <m:t>[1,</m:t>
              </m:r>
              <m:r>
                <a:rPr lang="pl-PL" sz="2800" i="1" kern="1200" dirty="0" smtClean="0">
                  <a:latin typeface="Cambria Math" panose="02040503050406030204" pitchFamily="18" charset="0"/>
                </a:rPr>
                <m:t>𝑛</m:t>
              </m:r>
              <m:r>
                <a:rPr lang="pl-PL" sz="2800" i="1" kern="1200" dirty="0" smtClean="0">
                  <a:latin typeface="Cambria Math" panose="02040503050406030204" pitchFamily="18" charset="0"/>
                </a:rPr>
                <m:t>]</m:t>
              </m:r>
            </m:oMath>
          </a14:m>
          <a:endParaRPr lang="en-US" sz="2800" kern="1200" dirty="0"/>
        </a:p>
      </dsp:txBody>
      <dsp:txXfrm>
        <a:off x="0" y="2183139"/>
        <a:ext cx="6586489" cy="1587600"/>
      </dsp:txXfrm>
    </dsp:sp>
    <dsp:sp modelId="{4129F658-9E22-45BA-A163-CE687F14DBDC}">
      <dsp:nvSpPr>
        <dsp:cNvPr id="0" name=""/>
        <dsp:cNvSpPr/>
      </dsp:nvSpPr>
      <dsp:spPr>
        <a:xfrm>
          <a:off x="329324" y="1769859"/>
          <a:ext cx="4610542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268" tIns="0" rIns="17426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/>
            <a:t>Wynik:</a:t>
          </a:r>
          <a:endParaRPr lang="en-US" sz="2800" kern="1200"/>
        </a:p>
      </dsp:txBody>
      <dsp:txXfrm>
        <a:off x="369673" y="1810208"/>
        <a:ext cx="4529844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804C3-535F-864F-B0AC-BDF4198998B8}" type="datetimeFigureOut">
              <a:rPr lang="pl-PL" smtClean="0"/>
              <a:t>05.11.2022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65C51-72C1-FC42-854F-E8FDCD627B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3728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9C55-4B8C-5545-B50C-601665B4E541}" type="datetimeFigureOut">
              <a:rPr lang="pl-PL" smtClean="0"/>
              <a:t>05.11.2022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8C60-3E1D-354A-B7AD-D77051BF1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965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9C55-4B8C-5545-B50C-601665B4E541}" type="datetimeFigureOut">
              <a:rPr lang="pl-PL" smtClean="0"/>
              <a:t>05.11.2022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8C60-3E1D-354A-B7AD-D77051BF1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410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9C55-4B8C-5545-B50C-601665B4E541}" type="datetimeFigureOut">
              <a:rPr lang="pl-PL" smtClean="0"/>
              <a:t>05.11.2022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8C60-3E1D-354A-B7AD-D77051BF1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252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9C55-4B8C-5545-B50C-601665B4E541}" type="datetimeFigureOut">
              <a:rPr lang="pl-PL" smtClean="0"/>
              <a:t>05.11.2022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8C60-3E1D-354A-B7AD-D77051BF1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624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9C55-4B8C-5545-B50C-601665B4E541}" type="datetimeFigureOut">
              <a:rPr lang="pl-PL" smtClean="0"/>
              <a:t>05.11.2022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8C60-3E1D-354A-B7AD-D77051BF1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796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9C55-4B8C-5545-B50C-601665B4E541}" type="datetimeFigureOut">
              <a:rPr lang="pl-PL" smtClean="0"/>
              <a:t>05.11.2022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8C60-3E1D-354A-B7AD-D77051BF1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71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9C55-4B8C-5545-B50C-601665B4E541}" type="datetimeFigureOut">
              <a:rPr lang="pl-PL" smtClean="0"/>
              <a:t>05.11.2022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8C60-3E1D-354A-B7AD-D77051BF1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214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9C55-4B8C-5545-B50C-601665B4E541}" type="datetimeFigureOut">
              <a:rPr lang="pl-PL" smtClean="0"/>
              <a:t>05.11.2022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8C60-3E1D-354A-B7AD-D77051BF1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787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9C55-4B8C-5545-B50C-601665B4E541}" type="datetimeFigureOut">
              <a:rPr lang="pl-PL" smtClean="0"/>
              <a:t>05.11.2022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8C60-3E1D-354A-B7AD-D77051BF1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34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9C55-4B8C-5545-B50C-601665B4E541}" type="datetimeFigureOut">
              <a:rPr lang="pl-PL" smtClean="0"/>
              <a:t>05.11.2022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8C60-3E1D-354A-B7AD-D77051BF1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741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9C55-4B8C-5545-B50C-601665B4E541}" type="datetimeFigureOut">
              <a:rPr lang="pl-PL" smtClean="0"/>
              <a:t>05.11.2022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8C60-3E1D-354A-B7AD-D77051BF1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402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39C55-4B8C-5545-B50C-601665B4E541}" type="datetimeFigureOut">
              <a:rPr lang="pl-PL" smtClean="0"/>
              <a:t>05.11.2022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28C60-3E1D-354A-B7AD-D77051BF14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165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eativecommons.org/licenses/by-sa/4.0/legalcode.p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66A232-DA3A-45DA-90CB-5D1C8F256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2">
            <a:extLst>
              <a:ext uri="{FF2B5EF4-FFF2-40B4-BE49-F238E27FC236}">
                <a16:creationId xmlns:a16="http://schemas.microsoft.com/office/drawing/2014/main" id="{84621B30-14E9-46CC-BC16-11C343C7C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54552" y="-3757380"/>
            <a:ext cx="4682893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74866" y="1122363"/>
            <a:ext cx="9842269" cy="2751368"/>
          </a:xfrm>
        </p:spPr>
        <p:txBody>
          <a:bodyPr>
            <a:normAutofit/>
          </a:bodyPr>
          <a:lstStyle/>
          <a:p>
            <a:r>
              <a:rPr lang="pl-PL" sz="8000" dirty="0"/>
              <a:t>Sito Eratostenesa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74866" y="5045824"/>
            <a:ext cx="9842269" cy="1155471"/>
          </a:xfrm>
        </p:spPr>
        <p:txBody>
          <a:bodyPr>
            <a:normAutofit/>
          </a:bodyPr>
          <a:lstStyle/>
          <a:p>
            <a:r>
              <a:rPr lang="pl-PL" sz="2800"/>
              <a:t>Damian Kurpiewski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12E764-0992-43A1-B56A-B33BC391B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2392" y="64008"/>
            <a:ext cx="1178966" cy="232963"/>
            <a:chOff x="5422392" y="64008"/>
            <a:chExt cx="1178966" cy="232963"/>
          </a:xfrm>
        </p:grpSpPr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049CC334-F54B-4383-9B09-BACE5AA68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C6843BFB-87B4-4AE2-BB9E-2CD0D1DC7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7C9A06E3-C813-4CC4-BAAC-374B6C874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01810C15-F1AD-438A-A987-1C3E2C5E6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74459CCB-6F53-4C8F-8C44-485971D1A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FE6BED97-B150-4B72-97A5-E8DF48025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946D18BB-8338-43D9-8567-1FFB25C633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7298284E-350F-4886-A447-FC33ED648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F2605B63-233B-4115-BF59-C60984206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794850D4-9DF3-41C3-9915-EA003EC85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7914252-1864-4298-B230-799AA4C55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B07F2F15-BB3A-4A3F-B024-D01611E29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BA15824F-3845-4493-A8CD-0F8E1040A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5EF36111-5761-485C-B5C4-04558FD15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E3F91C66-D12F-4C9E-A83F-2D763F8E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BE1BCA71-94E6-49DA-AC0E-F346F41D9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A886068B-8D2E-47C3-A188-829E77DDE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3A82B866-4C61-412C-B3E6-118CBDC9E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470B9270-289C-4CAE-A237-A2F7AF5D1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35AB7C89-5505-4CC2-9376-845C3AFBA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6B1D0220-8502-4FC9-A709-1F268DFE7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501384"/>
            <a:ext cx="12191999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hlinkClick r:id="rId2"/>
            <a:extLst>
              <a:ext uri="{FF2B5EF4-FFF2-40B4-BE49-F238E27FC236}">
                <a16:creationId xmlns:a16="http://schemas.microsoft.com/office/drawing/2014/main" id="{EDE5EB1A-22F8-AB71-CD5F-18B644188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5901" y="5936759"/>
            <a:ext cx="1512168" cy="52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56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Teraz 6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3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5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7  8  9  10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11 12 13 14 15 16 17 18 19 20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21 22 23 24 25 26 27 28 29 30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31 32 33 34 35 36 37 38 39 40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41 42 43 44 45 46 47 48 49 50</a:t>
            </a:r>
          </a:p>
        </p:txBody>
      </p:sp>
    </p:spTree>
    <p:extLst>
      <p:ext uri="{BB962C8B-B14F-4D97-AF65-F5344CB8AC3E}">
        <p14:creationId xmlns:p14="http://schemas.microsoft.com/office/powerpoint/2010/main" val="1204531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 8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3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5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7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9  10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11 12 13 14 15 16 17 18 19 20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21 22 23 24 25 26 27 28 29 30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31 32 33 34 35 36 37 38 39 40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41 42 43 44 45 46 47 48 49 50</a:t>
            </a:r>
          </a:p>
        </p:txBody>
      </p:sp>
    </p:spTree>
    <p:extLst>
      <p:ext uri="{BB962C8B-B14F-4D97-AF65-F5344CB8AC3E}">
        <p14:creationId xmlns:p14="http://schemas.microsoft.com/office/powerpoint/2010/main" val="1139216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Potem 10</a:t>
            </a:r>
            <a:r>
              <a:rPr lang="mr-IN" dirty="0"/>
              <a:t>…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3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5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7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9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11 12 13 14 15 16 17 18 19 20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21 22 23 24 25 26 27 28 29 30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31 32 33 34 35 36 37 38 39 40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41 42 43 44 45 46 47 48 49 50</a:t>
            </a:r>
          </a:p>
        </p:txBody>
      </p:sp>
    </p:spTree>
    <p:extLst>
      <p:ext uri="{BB962C8B-B14F-4D97-AF65-F5344CB8AC3E}">
        <p14:creationId xmlns:p14="http://schemas.microsoft.com/office/powerpoint/2010/main" val="392163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 tak dalej aż do 50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3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5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7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9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11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15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21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25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31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33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35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37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39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45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687967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Bierzemy kolejną nieskreśloną liczbę z listy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5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7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9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11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15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21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25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31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33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35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37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39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45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467690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 wykreślamy jej wielokrotności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5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7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11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25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31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35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37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014738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Operację powtarzamy </a:t>
            </a:r>
            <a:r>
              <a:rPr lang="mr-IN" dirty="0"/>
              <a:t>–</a:t>
            </a:r>
            <a:r>
              <a:rPr lang="pl-PL" dirty="0"/>
              <a:t> teraz dla 5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7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11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25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31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35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37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987700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Wykreślamy wielokrotności 5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7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11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31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37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339272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 kontynuujemy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11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31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37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044894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11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31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37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31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pl-PL" dirty="0"/>
              <a:t>Opis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l-PL" dirty="0"/>
              <a:t>Algorytm pozwala znaleźć wszystkie liczby pierwsze w zadanym zakresie od 1 do n</a:t>
            </a:r>
          </a:p>
          <a:p>
            <a:pPr>
              <a:spcAft>
                <a:spcPts val="600"/>
              </a:spcAft>
            </a:pPr>
            <a:r>
              <a:rPr lang="pl-PL" dirty="0"/>
              <a:t>Idea algorytmu opiera się na „skreślaniu” wielokrotności liczb pierwszych</a:t>
            </a:r>
          </a:p>
        </p:txBody>
      </p:sp>
      <p:pic>
        <p:nvPicPr>
          <p:cNvPr id="5" name="Picture 4" descr="Obraz zawierający tekst, przyroda, tablica&#10;&#10;Opis wygenerowany automatycznie">
            <a:extLst>
              <a:ext uri="{FF2B5EF4-FFF2-40B4-BE49-F238E27FC236}">
                <a16:creationId xmlns:a16="http://schemas.microsoft.com/office/drawing/2014/main" id="{FA4C9225-1F03-AB42-724E-9BED77C29F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87" r="3839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255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805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31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37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547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31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37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5564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19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31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37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3069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31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37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4549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29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31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37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8004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31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37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136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37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9998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41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143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41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43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6537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41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43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47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910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pl-PL" dirty="0"/>
              <a:t>Specyfikacja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9256D-4268-FD7A-4820-AFB4695C03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19" r="27462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Symbol zastępczy zawartości 2">
                <a:extLst>
                  <a:ext uri="{FF2B5EF4-FFF2-40B4-BE49-F238E27FC236}">
                    <a16:creationId xmlns:a16="http://schemas.microsoft.com/office/drawing/2014/main" id="{6C6C4A06-6DE0-B468-8DB9-6AD08CF7B6E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76436691"/>
                  </p:ext>
                </p:extLst>
              </p:nvPr>
            </p:nvGraphicFramePr>
            <p:xfrm>
              <a:off x="4965431" y="2438400"/>
              <a:ext cx="6586489" cy="378541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5" name="Symbol zastępczy zawartości 2">
                <a:extLst>
                  <a:ext uri="{FF2B5EF4-FFF2-40B4-BE49-F238E27FC236}">
                    <a16:creationId xmlns:a16="http://schemas.microsoft.com/office/drawing/2014/main" id="{6C6C4A06-6DE0-B468-8DB9-6AD08CF7B6E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76436691"/>
                  </p:ext>
                </p:extLst>
              </p:nvPr>
            </p:nvGraphicFramePr>
            <p:xfrm>
              <a:off x="4965431" y="2438400"/>
              <a:ext cx="6586489" cy="378541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20688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Aż do przetworzenia wszystkich liczb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28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41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43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46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47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48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210543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 wyniku otrzymujemy listę liczb pierwszych</a:t>
            </a:r>
            <a:br>
              <a:rPr lang="pl-PL" dirty="0"/>
            </a:br>
            <a:r>
              <a:rPr lang="pl-PL" dirty="0"/>
              <a:t>z przedziału od 1 do 50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pl-PL" sz="3600" u="sng" dirty="0">
              <a:solidFill>
                <a:schemeClr val="accent6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19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29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37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41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43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pl-PL" sz="3600" u="sng" dirty="0">
                <a:solidFill>
                  <a:srgbClr val="92D050"/>
                </a:solidFill>
                <a:latin typeface="Consolas" charset="0"/>
                <a:ea typeface="Consolas" charset="0"/>
                <a:cs typeface="Consolas" charset="0"/>
              </a:rPr>
              <a:t>47</a:t>
            </a:r>
            <a:endParaRPr lang="pl-PL" sz="3600" strike="sngStrike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1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sz="5400"/>
              <a:t>Algorytm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 anchor="ctr"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pl-PL" sz="2200" dirty="0"/>
                  <a:t>Stwórz listę liczb od </a:t>
                </a:r>
                <a14:m>
                  <m:oMath xmlns:m="http://schemas.openxmlformats.org/officeDocument/2006/math">
                    <m:r>
                      <a:rPr lang="pl-PL" sz="22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l-PL" sz="2200" dirty="0"/>
                  <a:t> do </a:t>
                </a:r>
                <a14:m>
                  <m:oMath xmlns:m="http://schemas.openxmlformats.org/officeDocument/2006/math">
                    <m:r>
                      <a:rPr lang="pl-PL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pl-PL" sz="2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l-PL" sz="2200" dirty="0"/>
                  <a:t>Skreśl z listy liczbę </a:t>
                </a:r>
                <a14:m>
                  <m:oMath xmlns:m="http://schemas.openxmlformats.org/officeDocument/2006/math">
                    <m:r>
                      <a:rPr lang="pl-PL" sz="22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l-PL" sz="2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l-PL" sz="2200" dirty="0"/>
                  <a:t>Od </a:t>
                </a:r>
                <a14:m>
                  <m:oMath xmlns:m="http://schemas.openxmlformats.org/officeDocument/2006/math">
                    <m:r>
                      <a:rPr lang="pl-PL" sz="2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sz="2200" i="1" dirty="0" smtClean="0">
                        <a:latin typeface="Cambria Math" panose="02040503050406030204" pitchFamily="18" charset="0"/>
                      </a:rPr>
                      <m:t> := 2</m:t>
                    </m:r>
                  </m:oMath>
                </a14:m>
                <a:r>
                  <a:rPr lang="pl-PL" sz="2200" dirty="0"/>
                  <a:t> do </a:t>
                </a:r>
                <a14:m>
                  <m:oMath xmlns:m="http://schemas.openxmlformats.org/officeDocument/2006/math">
                    <m:r>
                      <a:rPr lang="pl-PL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sz="2200" dirty="0"/>
                  <a:t>, wykonuj: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r>
                  <a:rPr lang="pl-PL" sz="2200" dirty="0"/>
                  <a:t>Jeżeli liczba </a:t>
                </a:r>
                <a14:m>
                  <m:oMath xmlns:m="http://schemas.openxmlformats.org/officeDocument/2006/math">
                    <m:r>
                      <a:rPr lang="pl-PL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l-PL" sz="2200" dirty="0"/>
                  <a:t> na liście nie jest skreślona, to:</a:t>
                </a:r>
              </a:p>
              <a:p>
                <a:pPr marL="1428750" lvl="2" indent="-514350">
                  <a:buFont typeface="+mj-lt"/>
                  <a:buAutoNum type="arabicPeriod" startAt="5"/>
                </a:pPr>
                <a:r>
                  <a:rPr lang="pl-PL" sz="2200" dirty="0"/>
                  <a:t>Wykreśl z listy wszystkie wielokrotności liczby </a:t>
                </a:r>
                <a14:m>
                  <m:oMath xmlns:m="http://schemas.openxmlformats.org/officeDocument/2006/math">
                    <m:r>
                      <a:rPr lang="pl-PL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l-PL" sz="2200" dirty="0"/>
                  <a:t> poczynając od </a:t>
                </a:r>
                <a14:m>
                  <m:oMath xmlns:m="http://schemas.openxmlformats.org/officeDocument/2006/math">
                    <m:r>
                      <a:rPr lang="pl-PL" sz="2200" i="1" dirty="0" smtClean="0">
                        <a:latin typeface="Cambria Math" panose="02040503050406030204" pitchFamily="18" charset="0"/>
                      </a:rPr>
                      <m:t>2∗</m:t>
                    </m:r>
                    <m:r>
                      <a:rPr lang="pl-PL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pl-PL" sz="2200" dirty="0"/>
              </a:p>
              <a:p>
                <a:pPr marL="514350" indent="-514350">
                  <a:buFont typeface="+mj-lt"/>
                  <a:buAutoNum type="arabicPeriod" startAt="6"/>
                </a:pPr>
                <a:r>
                  <a:rPr lang="pl-PL" sz="2200" dirty="0"/>
                  <a:t>Wypisz z listy wszystkie nieskreślone wartości</a:t>
                </a:r>
              </a:p>
            </p:txBody>
          </p:sp>
        </mc:Choice>
        <mc:Fallback>
          <p:sp>
            <p:nvSpPr>
              <p:cNvPr id="3" name="Symbol zastępczy zawartości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85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óżne numery w 3D">
            <a:extLst>
              <a:ext uri="{FF2B5EF4-FFF2-40B4-BE49-F238E27FC236}">
                <a16:creationId xmlns:a16="http://schemas.microsoft.com/office/drawing/2014/main" id="{2453B9D2-0E90-591A-3BB1-844537F95F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 err="1">
                <a:ln>
                  <a:solidFill>
                    <a:schemeClr val="bg1"/>
                  </a:solidFill>
                </a:ln>
                <a:solidFill>
                  <a:srgbClr val="FFFFFF"/>
                </a:solidFill>
              </a:rPr>
              <a:t>Przykład</a:t>
            </a:r>
            <a:endParaRPr lang="en-US" sz="6600" dirty="0">
              <a:ln>
                <a:solidFill>
                  <a:schemeClr val="bg1"/>
                </a:solidFill>
              </a:ln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tekstu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524000" y="4159404"/>
                <a:ext cx="9144000" cy="1098395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5400" i="1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 = 50</m:t>
                      </m:r>
                    </m:oMath>
                  </m:oMathPara>
                </a14:m>
                <a:endParaRPr lang="en-US" sz="5400" dirty="0">
                  <a:ln>
                    <a:solidFill>
                      <a:schemeClr val="bg1"/>
                    </a:solidFill>
                  </a:ln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Symbol zastępczy tekst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0" y="4159404"/>
                <a:ext cx="9144000" cy="109839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08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Tworzymy listę liczb od 1 do 50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1  2  3  4  5  6  7  8  9  10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11 12 13 14 15 16 17 18 19 20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21 22 23 24 25 26 27 28 29 30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31 32 33 34 35 36 37 38 39 40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41 42 43 44 45 46 47 48 49 50</a:t>
            </a:r>
          </a:p>
        </p:txBody>
      </p:sp>
    </p:spTree>
    <p:extLst>
      <p:ext uri="{BB962C8B-B14F-4D97-AF65-F5344CB8AC3E}">
        <p14:creationId xmlns:p14="http://schemas.microsoft.com/office/powerpoint/2010/main" val="86096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Wykreślamy z listy 1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2  3  4  5  6  7  8  9  10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11 12 13 14 15 16 17 18 19 20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21 22 23 24 25 26 27 28 29 30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31 32 33 34 35 36 37 38 39 40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41 42 43 44 45 46 47 48 49 50</a:t>
            </a:r>
          </a:p>
        </p:txBody>
      </p:sp>
    </p:spTree>
    <p:extLst>
      <p:ext uri="{BB962C8B-B14F-4D97-AF65-F5344CB8AC3E}">
        <p14:creationId xmlns:p14="http://schemas.microsoft.com/office/powerpoint/2010/main" val="124263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Zaczynamy od 2 </a:t>
            </a:r>
            <a:r>
              <a:rPr lang="mr-IN" dirty="0"/>
              <a:t>–</a:t>
            </a:r>
            <a:r>
              <a:rPr lang="pl-PL" dirty="0"/>
              <a:t> nie jest skreślona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3  4  5  6  7  8  9  10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11 12 13 14 15 16 17 18 19 20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21 22 23 24 25 26 27 28 29 30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31 32 33 34 35 36 37 38 39 40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41 42 43 44 45 46 47 48 49 50</a:t>
            </a:r>
          </a:p>
        </p:txBody>
      </p:sp>
    </p:spTree>
    <p:extLst>
      <p:ext uri="{BB962C8B-B14F-4D97-AF65-F5344CB8AC3E}">
        <p14:creationId xmlns:p14="http://schemas.microsoft.com/office/powerpoint/2010/main" val="75018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Wykreślamy kolejne wielokrotności 2 </a:t>
            </a:r>
            <a:r>
              <a:rPr lang="mr-IN" dirty="0"/>
              <a:t>–</a:t>
            </a:r>
            <a:r>
              <a:rPr lang="pl-PL" dirty="0"/>
              <a:t> najpierw 4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pl-PL" sz="3600" u="sng" dirty="0">
                <a:solidFill>
                  <a:schemeClr val="accent6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3  </a:t>
            </a:r>
            <a:r>
              <a:rPr lang="pl-PL" sz="3600" strike="sngStrik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  5  6  7  8  9  10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11 12 13 14 15 16 17 18 19 20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21 22 23 24 25 26 27 28 29 30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31 32 33 34 35 36 37 38 39 40</a:t>
            </a:r>
            <a:br>
              <a:rPr lang="pl-PL" sz="3600" dirty="0">
                <a:latin typeface="Consolas" charset="0"/>
                <a:ea typeface="Consolas" charset="0"/>
                <a:cs typeface="Consolas" charset="0"/>
              </a:rPr>
            </a:br>
            <a:r>
              <a:rPr lang="pl-PL" sz="3600" dirty="0">
                <a:latin typeface="Consolas" charset="0"/>
                <a:ea typeface="Consolas" charset="0"/>
                <a:cs typeface="Consolas" charset="0"/>
              </a:rPr>
              <a:t>41 42 43 44 45 46 47 48 49 50</a:t>
            </a:r>
          </a:p>
        </p:txBody>
      </p:sp>
    </p:spTree>
    <p:extLst>
      <p:ext uri="{BB962C8B-B14F-4D97-AF65-F5344CB8AC3E}">
        <p14:creationId xmlns:p14="http://schemas.microsoft.com/office/powerpoint/2010/main" val="93600329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1545</Words>
  <Application>Microsoft Office PowerPoint</Application>
  <PresentationFormat>Panoramiczny</PresentationFormat>
  <Paragraphs>61</Paragraphs>
  <Slides>31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Consolas</vt:lpstr>
      <vt:lpstr>Motyw pakietu Office</vt:lpstr>
      <vt:lpstr>Sito Eratostenesa</vt:lpstr>
      <vt:lpstr>Opis</vt:lpstr>
      <vt:lpstr>Specyfikacja</vt:lpstr>
      <vt:lpstr>Algorytm</vt:lpstr>
      <vt:lpstr>Przykład</vt:lpstr>
      <vt:lpstr>Tworzymy listę liczb od 1 do 50</vt:lpstr>
      <vt:lpstr>Wykreślamy z listy 1</vt:lpstr>
      <vt:lpstr>Zaczynamy od 2 – nie jest skreślona</vt:lpstr>
      <vt:lpstr>Wykreślamy kolejne wielokrotności 2 – najpierw 4</vt:lpstr>
      <vt:lpstr>Teraz 6</vt:lpstr>
      <vt:lpstr>I 8</vt:lpstr>
      <vt:lpstr>Potem 10…</vt:lpstr>
      <vt:lpstr>I tak dalej aż do 50</vt:lpstr>
      <vt:lpstr>Bierzemy kolejną nieskreśloną liczbę z listy</vt:lpstr>
      <vt:lpstr>I wykreślamy jej wielokrotności</vt:lpstr>
      <vt:lpstr>Operację powtarzamy – teraz dla 5</vt:lpstr>
      <vt:lpstr>Wykreślamy wielokrotności 5</vt:lpstr>
      <vt:lpstr>Algorytm kontynuujemy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Aż do przetworzenia wszystkich liczb</vt:lpstr>
      <vt:lpstr>W wyniku otrzymujemy listę liczb pierwszych z przedziału od 1 do 50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Sito Erastostenesa</dc:title>
  <dc:creator>Damian Kurpiewski</dc:creator>
  <cp:lastModifiedBy>Damian Kurpiewski</cp:lastModifiedBy>
  <cp:revision>5</cp:revision>
  <dcterms:created xsi:type="dcterms:W3CDTF">2017-11-02T12:33:24Z</dcterms:created>
  <dcterms:modified xsi:type="dcterms:W3CDTF">2022-11-05T12:27:01Z</dcterms:modified>
</cp:coreProperties>
</file>