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91E"/>
    <a:srgbClr val="808000"/>
    <a:srgbClr val="FF00FF"/>
    <a:srgbClr val="D8117D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2375"/>
  </p:normalViewPr>
  <p:slideViewPr>
    <p:cSldViewPr snapToGrid="0" snapToObjects="1">
      <p:cViewPr varScale="1">
        <p:scale>
          <a:sx n="70" d="100"/>
          <a:sy n="70" d="100"/>
        </p:scale>
        <p:origin x="25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6754E-AB39-0A4E-B72E-0FA94EA19E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pl-PL"/>
        </a:p>
      </dgm:t>
    </dgm:pt>
    <dgm:pt modelId="{510A3989-00C8-184A-AD3C-28E507DEDB1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Rastrowa</a:t>
          </a:r>
        </a:p>
      </dgm:t>
    </dgm:pt>
    <dgm:pt modelId="{70143E6D-876C-5544-9B0B-39DE40AB8B6A}" type="parTrans" cxnId="{E9D41F50-E676-7E4A-BA83-99F08F4E4D0C}">
      <dgm:prSet/>
      <dgm:spPr/>
      <dgm:t>
        <a:bodyPr/>
        <a:lstStyle/>
        <a:p>
          <a:endParaRPr lang="pl-PL"/>
        </a:p>
      </dgm:t>
    </dgm:pt>
    <dgm:pt modelId="{5D530942-E40E-524D-8C84-8008BE6D9E29}" type="sibTrans" cxnId="{E9D41F50-E676-7E4A-BA83-99F08F4E4D0C}">
      <dgm:prSet/>
      <dgm:spPr/>
      <dgm:t>
        <a:bodyPr/>
        <a:lstStyle/>
        <a:p>
          <a:endParaRPr lang="pl-PL"/>
        </a:p>
      </dgm:t>
    </dgm:pt>
    <dgm:pt modelId="{43068B60-398E-A745-9360-FA7C0AEC09A3}">
      <dgm:prSet phldrT="[Teks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pl-PL" sz="3600" dirty="0"/>
            <a:t>Opisuje piksele</a:t>
          </a:r>
        </a:p>
      </dgm:t>
    </dgm:pt>
    <dgm:pt modelId="{9C25A524-98F2-0049-928D-9A8ACFD84F82}" type="parTrans" cxnId="{4425D87D-3316-3940-A523-CC008EE25874}">
      <dgm:prSet/>
      <dgm:spPr/>
      <dgm:t>
        <a:bodyPr/>
        <a:lstStyle/>
        <a:p>
          <a:endParaRPr lang="pl-PL"/>
        </a:p>
      </dgm:t>
    </dgm:pt>
    <dgm:pt modelId="{095DC03D-EEED-F34B-8346-B178ECD1146D}" type="sibTrans" cxnId="{4425D87D-3316-3940-A523-CC008EE25874}">
      <dgm:prSet/>
      <dgm:spPr/>
      <dgm:t>
        <a:bodyPr/>
        <a:lstStyle/>
        <a:p>
          <a:endParaRPr lang="pl-PL"/>
        </a:p>
      </dgm:t>
    </dgm:pt>
    <dgm:pt modelId="{316D7C09-8E36-EA46-86E7-DD036EB95373}">
      <dgm:prSet phldrT="[Tekst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pl-PL" sz="3600" dirty="0"/>
            <a:t>Stratne skalowanie</a:t>
          </a:r>
        </a:p>
      </dgm:t>
    </dgm:pt>
    <dgm:pt modelId="{CA656BFC-00B5-9C4B-83BF-F9E2D096B252}" type="parTrans" cxnId="{321C8805-6D74-8E43-AABE-A2FCFE30BB2A}">
      <dgm:prSet/>
      <dgm:spPr/>
      <dgm:t>
        <a:bodyPr/>
        <a:lstStyle/>
        <a:p>
          <a:endParaRPr lang="pl-PL"/>
        </a:p>
      </dgm:t>
    </dgm:pt>
    <dgm:pt modelId="{B8890970-81B7-7844-A3CE-F19768476B54}" type="sibTrans" cxnId="{321C8805-6D74-8E43-AABE-A2FCFE30BB2A}">
      <dgm:prSet/>
      <dgm:spPr/>
      <dgm:t>
        <a:bodyPr/>
        <a:lstStyle/>
        <a:p>
          <a:endParaRPr lang="pl-PL"/>
        </a:p>
      </dgm:t>
    </dgm:pt>
    <dgm:pt modelId="{14519270-808C-9640-A54F-D5A8FB07D939}">
      <dgm:prSet phldrT="[Tekst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pl-PL" sz="3600" dirty="0"/>
            <a:t>Aparat cyfrowy, skaner…</a:t>
          </a:r>
        </a:p>
      </dgm:t>
    </dgm:pt>
    <dgm:pt modelId="{48533EB0-EDD3-8B4A-BF29-9347D74408B2}" type="parTrans" cxnId="{4F435991-AF45-A741-A673-838358CE0939}">
      <dgm:prSet/>
      <dgm:spPr/>
      <dgm:t>
        <a:bodyPr/>
        <a:lstStyle/>
        <a:p>
          <a:endParaRPr lang="pl-PL"/>
        </a:p>
      </dgm:t>
    </dgm:pt>
    <dgm:pt modelId="{D6546C33-FED5-484F-9946-751801AA0554}" type="sibTrans" cxnId="{4F435991-AF45-A741-A673-838358CE0939}">
      <dgm:prSet/>
      <dgm:spPr/>
      <dgm:t>
        <a:bodyPr/>
        <a:lstStyle/>
        <a:p>
          <a:endParaRPr lang="pl-PL"/>
        </a:p>
      </dgm:t>
    </dgm:pt>
    <dgm:pt modelId="{CE10DC6B-90E6-DF42-A65E-D601BEA53C9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Wektorowa</a:t>
          </a:r>
        </a:p>
      </dgm:t>
    </dgm:pt>
    <dgm:pt modelId="{9E8A3488-2EBE-DB48-B91B-6B4F1965E679}" type="parTrans" cxnId="{26481DB4-0BA7-AF4A-B784-024C80EA94E4}">
      <dgm:prSet/>
      <dgm:spPr/>
      <dgm:t>
        <a:bodyPr/>
        <a:lstStyle/>
        <a:p>
          <a:endParaRPr lang="pl-PL"/>
        </a:p>
      </dgm:t>
    </dgm:pt>
    <dgm:pt modelId="{B97F59BB-3062-9A47-A6E7-608081EC71DA}" type="sibTrans" cxnId="{26481DB4-0BA7-AF4A-B784-024C80EA94E4}">
      <dgm:prSet/>
      <dgm:spPr/>
      <dgm:t>
        <a:bodyPr/>
        <a:lstStyle/>
        <a:p>
          <a:endParaRPr lang="pl-PL"/>
        </a:p>
      </dgm:t>
    </dgm:pt>
    <dgm:pt modelId="{C350379A-A828-AA48-92AE-63B9A3AC8B38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Opisuje kształty</a:t>
          </a:r>
        </a:p>
      </dgm:t>
    </dgm:pt>
    <dgm:pt modelId="{F4053042-337A-F14A-A720-6AD35DF85E00}" type="parTrans" cxnId="{D614E926-2C8B-C940-8F51-D8BCCB032468}">
      <dgm:prSet/>
      <dgm:spPr/>
      <dgm:t>
        <a:bodyPr/>
        <a:lstStyle/>
        <a:p>
          <a:endParaRPr lang="pl-PL"/>
        </a:p>
      </dgm:t>
    </dgm:pt>
    <dgm:pt modelId="{DCAF816A-9241-9541-9867-11977337800A}" type="sibTrans" cxnId="{D614E926-2C8B-C940-8F51-D8BCCB032468}">
      <dgm:prSet/>
      <dgm:spPr/>
      <dgm:t>
        <a:bodyPr/>
        <a:lstStyle/>
        <a:p>
          <a:endParaRPr lang="pl-PL"/>
        </a:p>
      </dgm:t>
    </dgm:pt>
    <dgm:pt modelId="{910F05F5-DC15-0045-A642-5DB1E359FAF8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Bezstratne skalowanie</a:t>
          </a:r>
        </a:p>
      </dgm:t>
    </dgm:pt>
    <dgm:pt modelId="{A4AE0D61-7110-8D41-88E5-33D853E0CF06}" type="parTrans" cxnId="{9377FB0C-A126-CA41-BFB7-1ECBB52F9FD4}">
      <dgm:prSet/>
      <dgm:spPr/>
      <dgm:t>
        <a:bodyPr/>
        <a:lstStyle/>
        <a:p>
          <a:endParaRPr lang="pl-PL"/>
        </a:p>
      </dgm:t>
    </dgm:pt>
    <dgm:pt modelId="{82F1352E-AACC-8640-A39F-A976CC42F0B1}" type="sibTrans" cxnId="{9377FB0C-A126-CA41-BFB7-1ECBB52F9FD4}">
      <dgm:prSet/>
      <dgm:spPr/>
      <dgm:t>
        <a:bodyPr/>
        <a:lstStyle/>
        <a:p>
          <a:endParaRPr lang="pl-PL"/>
        </a:p>
      </dgm:t>
    </dgm:pt>
    <dgm:pt modelId="{4A2C0D62-5D6D-0C42-85AD-5370F6DAF456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Programy graficzne</a:t>
          </a:r>
        </a:p>
      </dgm:t>
    </dgm:pt>
    <dgm:pt modelId="{D478C434-99E0-7C4C-8DF4-F75F2C7CDBD3}" type="parTrans" cxnId="{D6A6E740-5D2C-3B42-9879-0ABAC53AB566}">
      <dgm:prSet/>
      <dgm:spPr/>
      <dgm:t>
        <a:bodyPr/>
        <a:lstStyle/>
        <a:p>
          <a:endParaRPr lang="pl-PL"/>
        </a:p>
      </dgm:t>
    </dgm:pt>
    <dgm:pt modelId="{2EAA6963-323E-2C4E-9348-061A3EA401DB}" type="sibTrans" cxnId="{D6A6E740-5D2C-3B42-9879-0ABAC53AB566}">
      <dgm:prSet/>
      <dgm:spPr/>
      <dgm:t>
        <a:bodyPr/>
        <a:lstStyle/>
        <a:p>
          <a:endParaRPr lang="pl-PL"/>
        </a:p>
      </dgm:t>
    </dgm:pt>
    <dgm:pt modelId="{BAD43E77-2EC7-4CE0-8F05-B26943154108}" type="pres">
      <dgm:prSet presAssocID="{A4C6754E-AB39-0A4E-B72E-0FA94EA19E93}" presName="root" presStyleCnt="0">
        <dgm:presLayoutVars>
          <dgm:dir/>
          <dgm:resizeHandles val="exact"/>
        </dgm:presLayoutVars>
      </dgm:prSet>
      <dgm:spPr/>
    </dgm:pt>
    <dgm:pt modelId="{D0817B81-7412-4DB7-84AC-8871FBC42A82}" type="pres">
      <dgm:prSet presAssocID="{510A3989-00C8-184A-AD3C-28E507DEDB19}" presName="compNode" presStyleCnt="0"/>
      <dgm:spPr/>
    </dgm:pt>
    <dgm:pt modelId="{D62D5F23-B94C-44B5-B436-E2E12EF4D73A}" type="pres">
      <dgm:prSet presAssocID="{510A3989-00C8-184A-AD3C-28E507DEDB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ner"/>
        </a:ext>
      </dgm:extLst>
    </dgm:pt>
    <dgm:pt modelId="{6DD78B9F-457C-4132-A493-3F6C2B26A7EE}" type="pres">
      <dgm:prSet presAssocID="{510A3989-00C8-184A-AD3C-28E507DEDB19}" presName="iconSpace" presStyleCnt="0"/>
      <dgm:spPr/>
    </dgm:pt>
    <dgm:pt modelId="{5067CAE7-EAA5-4077-A697-16B501EA7CCF}" type="pres">
      <dgm:prSet presAssocID="{510A3989-00C8-184A-AD3C-28E507DEDB19}" presName="parTx" presStyleLbl="revTx" presStyleIdx="0" presStyleCnt="4">
        <dgm:presLayoutVars>
          <dgm:chMax val="0"/>
          <dgm:chPref val="0"/>
        </dgm:presLayoutVars>
      </dgm:prSet>
      <dgm:spPr/>
    </dgm:pt>
    <dgm:pt modelId="{6A965387-870D-4C76-8FA9-8FCB12975126}" type="pres">
      <dgm:prSet presAssocID="{510A3989-00C8-184A-AD3C-28E507DEDB19}" presName="txSpace" presStyleCnt="0"/>
      <dgm:spPr/>
    </dgm:pt>
    <dgm:pt modelId="{CB390FC2-F3EA-43A8-8236-FDDE71111B44}" type="pres">
      <dgm:prSet presAssocID="{510A3989-00C8-184A-AD3C-28E507DEDB19}" presName="desTx" presStyleLbl="revTx" presStyleIdx="1" presStyleCnt="4">
        <dgm:presLayoutVars/>
      </dgm:prSet>
      <dgm:spPr/>
    </dgm:pt>
    <dgm:pt modelId="{307C9C98-6047-408B-B64D-A94445E3E507}" type="pres">
      <dgm:prSet presAssocID="{5D530942-E40E-524D-8C84-8008BE6D9E29}" presName="sibTrans" presStyleCnt="0"/>
      <dgm:spPr/>
    </dgm:pt>
    <dgm:pt modelId="{CF98B4BD-B605-4245-9168-516CAA36EE83}" type="pres">
      <dgm:prSet presAssocID="{CE10DC6B-90E6-DF42-A65E-D601BEA53C99}" presName="compNode" presStyleCnt="0"/>
      <dgm:spPr/>
    </dgm:pt>
    <dgm:pt modelId="{F0F6F5C0-28BE-4634-BCF5-5272596B12EC}" type="pres">
      <dgm:prSet presAssocID="{CE10DC6B-90E6-DF42-A65E-D601BEA53C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8EFDE8-C579-4508-BC30-41E9FA506265}" type="pres">
      <dgm:prSet presAssocID="{CE10DC6B-90E6-DF42-A65E-D601BEA53C99}" presName="iconSpace" presStyleCnt="0"/>
      <dgm:spPr/>
    </dgm:pt>
    <dgm:pt modelId="{9D2909FE-0342-4F79-88D2-649E03B2BEBB}" type="pres">
      <dgm:prSet presAssocID="{CE10DC6B-90E6-DF42-A65E-D601BEA53C99}" presName="parTx" presStyleLbl="revTx" presStyleIdx="2" presStyleCnt="4">
        <dgm:presLayoutVars>
          <dgm:chMax val="0"/>
          <dgm:chPref val="0"/>
        </dgm:presLayoutVars>
      </dgm:prSet>
      <dgm:spPr/>
    </dgm:pt>
    <dgm:pt modelId="{5403278A-2FC9-43A9-8BC4-EB2CE6F9D3E3}" type="pres">
      <dgm:prSet presAssocID="{CE10DC6B-90E6-DF42-A65E-D601BEA53C99}" presName="txSpace" presStyleCnt="0"/>
      <dgm:spPr/>
    </dgm:pt>
    <dgm:pt modelId="{69547441-EF97-45FE-8CB7-1A8E69AE4352}" type="pres">
      <dgm:prSet presAssocID="{CE10DC6B-90E6-DF42-A65E-D601BEA53C99}" presName="desTx" presStyleLbl="revTx" presStyleIdx="3" presStyleCnt="4">
        <dgm:presLayoutVars/>
      </dgm:prSet>
      <dgm:spPr/>
    </dgm:pt>
  </dgm:ptLst>
  <dgm:cxnLst>
    <dgm:cxn modelId="{321C8805-6D74-8E43-AABE-A2FCFE30BB2A}" srcId="{510A3989-00C8-184A-AD3C-28E507DEDB19}" destId="{316D7C09-8E36-EA46-86E7-DD036EB95373}" srcOrd="1" destOrd="0" parTransId="{CA656BFC-00B5-9C4B-83BF-F9E2D096B252}" sibTransId="{B8890970-81B7-7844-A3CE-F19768476B54}"/>
    <dgm:cxn modelId="{DF855208-F3BD-4E34-ACB9-54FC81B2DA0E}" type="presOf" srcId="{C350379A-A828-AA48-92AE-63B9A3AC8B38}" destId="{69547441-EF97-45FE-8CB7-1A8E69AE4352}" srcOrd="0" destOrd="0" presId="urn:microsoft.com/office/officeart/2018/5/layout/CenteredIconLabelDescriptionList"/>
    <dgm:cxn modelId="{9377FB0C-A126-CA41-BFB7-1ECBB52F9FD4}" srcId="{CE10DC6B-90E6-DF42-A65E-D601BEA53C99}" destId="{910F05F5-DC15-0045-A642-5DB1E359FAF8}" srcOrd="1" destOrd="0" parTransId="{A4AE0D61-7110-8D41-88E5-33D853E0CF06}" sibTransId="{82F1352E-AACC-8640-A39F-A976CC42F0B1}"/>
    <dgm:cxn modelId="{D614E926-2C8B-C940-8F51-D8BCCB032468}" srcId="{CE10DC6B-90E6-DF42-A65E-D601BEA53C99}" destId="{C350379A-A828-AA48-92AE-63B9A3AC8B38}" srcOrd="0" destOrd="0" parTransId="{F4053042-337A-F14A-A720-6AD35DF85E00}" sibTransId="{DCAF816A-9241-9541-9867-11977337800A}"/>
    <dgm:cxn modelId="{D6A6E740-5D2C-3B42-9879-0ABAC53AB566}" srcId="{CE10DC6B-90E6-DF42-A65E-D601BEA53C99}" destId="{4A2C0D62-5D6D-0C42-85AD-5370F6DAF456}" srcOrd="2" destOrd="0" parTransId="{D478C434-99E0-7C4C-8DF4-F75F2C7CDBD3}" sibTransId="{2EAA6963-323E-2C4E-9348-061A3EA401DB}"/>
    <dgm:cxn modelId="{48A25B44-36D8-49B7-9FB9-FCB2DC7F4F71}" type="presOf" srcId="{CE10DC6B-90E6-DF42-A65E-D601BEA53C99}" destId="{9D2909FE-0342-4F79-88D2-649E03B2BEBB}" srcOrd="0" destOrd="0" presId="urn:microsoft.com/office/officeart/2018/5/layout/CenteredIconLabelDescriptionList"/>
    <dgm:cxn modelId="{B0567964-E88B-4437-991E-CEC4CA3D240D}" type="presOf" srcId="{14519270-808C-9640-A54F-D5A8FB07D939}" destId="{CB390FC2-F3EA-43A8-8236-FDDE71111B44}" srcOrd="0" destOrd="2" presId="urn:microsoft.com/office/officeart/2018/5/layout/CenteredIconLabelDescriptionList"/>
    <dgm:cxn modelId="{FB1B786A-1D29-41C3-911A-BFB351E3FC49}" type="presOf" srcId="{A4C6754E-AB39-0A4E-B72E-0FA94EA19E93}" destId="{BAD43E77-2EC7-4CE0-8F05-B26943154108}" srcOrd="0" destOrd="0" presId="urn:microsoft.com/office/officeart/2018/5/layout/CenteredIconLabelDescriptionList"/>
    <dgm:cxn modelId="{E9D41F50-E676-7E4A-BA83-99F08F4E4D0C}" srcId="{A4C6754E-AB39-0A4E-B72E-0FA94EA19E93}" destId="{510A3989-00C8-184A-AD3C-28E507DEDB19}" srcOrd="0" destOrd="0" parTransId="{70143E6D-876C-5544-9B0B-39DE40AB8B6A}" sibTransId="{5D530942-E40E-524D-8C84-8008BE6D9E29}"/>
    <dgm:cxn modelId="{4425D87D-3316-3940-A523-CC008EE25874}" srcId="{510A3989-00C8-184A-AD3C-28E507DEDB19}" destId="{43068B60-398E-A745-9360-FA7C0AEC09A3}" srcOrd="0" destOrd="0" parTransId="{9C25A524-98F2-0049-928D-9A8ACFD84F82}" sibTransId="{095DC03D-EEED-F34B-8346-B178ECD1146D}"/>
    <dgm:cxn modelId="{4F435991-AF45-A741-A673-838358CE0939}" srcId="{510A3989-00C8-184A-AD3C-28E507DEDB19}" destId="{14519270-808C-9640-A54F-D5A8FB07D939}" srcOrd="2" destOrd="0" parTransId="{48533EB0-EDD3-8B4A-BF29-9347D74408B2}" sibTransId="{D6546C33-FED5-484F-9946-751801AA0554}"/>
    <dgm:cxn modelId="{C28A2FAD-BC3A-4510-8184-98AEA4DC891B}" type="presOf" srcId="{910F05F5-DC15-0045-A642-5DB1E359FAF8}" destId="{69547441-EF97-45FE-8CB7-1A8E69AE4352}" srcOrd="0" destOrd="1" presId="urn:microsoft.com/office/officeart/2018/5/layout/CenteredIconLabelDescriptionList"/>
    <dgm:cxn modelId="{26481DB4-0BA7-AF4A-B784-024C80EA94E4}" srcId="{A4C6754E-AB39-0A4E-B72E-0FA94EA19E93}" destId="{CE10DC6B-90E6-DF42-A65E-D601BEA53C99}" srcOrd="1" destOrd="0" parTransId="{9E8A3488-2EBE-DB48-B91B-6B4F1965E679}" sibTransId="{B97F59BB-3062-9A47-A6E7-608081EC71DA}"/>
    <dgm:cxn modelId="{5DBC7BB5-3045-49D9-B758-969217B3F05B}" type="presOf" srcId="{316D7C09-8E36-EA46-86E7-DD036EB95373}" destId="{CB390FC2-F3EA-43A8-8236-FDDE71111B44}" srcOrd="0" destOrd="1" presId="urn:microsoft.com/office/officeart/2018/5/layout/CenteredIconLabelDescriptionList"/>
    <dgm:cxn modelId="{9CFBF1D9-52F7-4899-86DC-E53045D05510}" type="presOf" srcId="{510A3989-00C8-184A-AD3C-28E507DEDB19}" destId="{5067CAE7-EAA5-4077-A697-16B501EA7CCF}" srcOrd="0" destOrd="0" presId="urn:microsoft.com/office/officeart/2018/5/layout/CenteredIconLabelDescriptionList"/>
    <dgm:cxn modelId="{7A5099EB-70A6-4097-9214-B686072B1AB4}" type="presOf" srcId="{4A2C0D62-5D6D-0C42-85AD-5370F6DAF456}" destId="{69547441-EF97-45FE-8CB7-1A8E69AE4352}" srcOrd="0" destOrd="2" presId="urn:microsoft.com/office/officeart/2018/5/layout/CenteredIconLabelDescriptionList"/>
    <dgm:cxn modelId="{C66CE6F6-B863-4635-A445-1CE17F745080}" type="presOf" srcId="{43068B60-398E-A745-9360-FA7C0AEC09A3}" destId="{CB390FC2-F3EA-43A8-8236-FDDE71111B44}" srcOrd="0" destOrd="0" presId="urn:microsoft.com/office/officeart/2018/5/layout/CenteredIconLabelDescriptionList"/>
    <dgm:cxn modelId="{643ED1A1-B9E1-4AE7-86C5-95A1EFBC32A4}" type="presParOf" srcId="{BAD43E77-2EC7-4CE0-8F05-B26943154108}" destId="{D0817B81-7412-4DB7-84AC-8871FBC42A82}" srcOrd="0" destOrd="0" presId="urn:microsoft.com/office/officeart/2018/5/layout/CenteredIconLabelDescriptionList"/>
    <dgm:cxn modelId="{C9E6CD42-1002-46B2-8E43-A45EC730AFB0}" type="presParOf" srcId="{D0817B81-7412-4DB7-84AC-8871FBC42A82}" destId="{D62D5F23-B94C-44B5-B436-E2E12EF4D73A}" srcOrd="0" destOrd="0" presId="urn:microsoft.com/office/officeart/2018/5/layout/CenteredIconLabelDescriptionList"/>
    <dgm:cxn modelId="{8A563A72-0161-4680-9FC2-443501B9BDDB}" type="presParOf" srcId="{D0817B81-7412-4DB7-84AC-8871FBC42A82}" destId="{6DD78B9F-457C-4132-A493-3F6C2B26A7EE}" srcOrd="1" destOrd="0" presId="urn:microsoft.com/office/officeart/2018/5/layout/CenteredIconLabelDescriptionList"/>
    <dgm:cxn modelId="{BCFD6E1A-1BEA-4B30-B582-744D429C2F2B}" type="presParOf" srcId="{D0817B81-7412-4DB7-84AC-8871FBC42A82}" destId="{5067CAE7-EAA5-4077-A697-16B501EA7CCF}" srcOrd="2" destOrd="0" presId="urn:microsoft.com/office/officeart/2018/5/layout/CenteredIconLabelDescriptionList"/>
    <dgm:cxn modelId="{4E3F89CF-EF24-4B85-9085-5950A37A4FD9}" type="presParOf" srcId="{D0817B81-7412-4DB7-84AC-8871FBC42A82}" destId="{6A965387-870D-4C76-8FA9-8FCB12975126}" srcOrd="3" destOrd="0" presId="urn:microsoft.com/office/officeart/2018/5/layout/CenteredIconLabelDescriptionList"/>
    <dgm:cxn modelId="{95414193-95C4-470F-8540-AB6F3C436AB3}" type="presParOf" srcId="{D0817B81-7412-4DB7-84AC-8871FBC42A82}" destId="{CB390FC2-F3EA-43A8-8236-FDDE71111B44}" srcOrd="4" destOrd="0" presId="urn:microsoft.com/office/officeart/2018/5/layout/CenteredIconLabelDescriptionList"/>
    <dgm:cxn modelId="{E7801095-6051-401E-899D-5388B8AF851B}" type="presParOf" srcId="{BAD43E77-2EC7-4CE0-8F05-B26943154108}" destId="{307C9C98-6047-408B-B64D-A94445E3E507}" srcOrd="1" destOrd="0" presId="urn:microsoft.com/office/officeart/2018/5/layout/CenteredIconLabelDescriptionList"/>
    <dgm:cxn modelId="{B89100C8-7238-4E3A-BFBE-66EC669643C9}" type="presParOf" srcId="{BAD43E77-2EC7-4CE0-8F05-B26943154108}" destId="{CF98B4BD-B605-4245-9168-516CAA36EE83}" srcOrd="2" destOrd="0" presId="urn:microsoft.com/office/officeart/2018/5/layout/CenteredIconLabelDescriptionList"/>
    <dgm:cxn modelId="{9E3DFD34-65E5-42FE-9C6E-5228264301E7}" type="presParOf" srcId="{CF98B4BD-B605-4245-9168-516CAA36EE83}" destId="{F0F6F5C0-28BE-4634-BCF5-5272596B12EC}" srcOrd="0" destOrd="0" presId="urn:microsoft.com/office/officeart/2018/5/layout/CenteredIconLabelDescriptionList"/>
    <dgm:cxn modelId="{045C80C9-F682-4F48-9EFE-8A41937146B2}" type="presParOf" srcId="{CF98B4BD-B605-4245-9168-516CAA36EE83}" destId="{6F8EFDE8-C579-4508-BC30-41E9FA506265}" srcOrd="1" destOrd="0" presId="urn:microsoft.com/office/officeart/2018/5/layout/CenteredIconLabelDescriptionList"/>
    <dgm:cxn modelId="{52E0D6C4-C8B9-49CF-AD3C-5491AC67AA9F}" type="presParOf" srcId="{CF98B4BD-B605-4245-9168-516CAA36EE83}" destId="{9D2909FE-0342-4F79-88D2-649E03B2BEBB}" srcOrd="2" destOrd="0" presId="urn:microsoft.com/office/officeart/2018/5/layout/CenteredIconLabelDescriptionList"/>
    <dgm:cxn modelId="{79DA4EE8-28D9-4114-9416-3A31308DD98F}" type="presParOf" srcId="{CF98B4BD-B605-4245-9168-516CAA36EE83}" destId="{5403278A-2FC9-43A9-8BC4-EB2CE6F9D3E3}" srcOrd="3" destOrd="0" presId="urn:microsoft.com/office/officeart/2018/5/layout/CenteredIconLabelDescriptionList"/>
    <dgm:cxn modelId="{6FA1665A-8B78-460E-B9C8-84D3552F4B56}" type="presParOf" srcId="{CF98B4BD-B605-4245-9168-516CAA36EE83}" destId="{69547441-EF97-45FE-8CB7-1A8E69AE43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E3DF7-9974-400C-8176-262D65EF25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0FC28F-B925-4D46-849A-285D26CB79E0}">
      <dgm:prSet/>
      <dgm:spPr/>
      <dgm:t>
        <a:bodyPr/>
        <a:lstStyle/>
        <a:p>
          <a:r>
            <a:rPr lang="pl-PL" b="1"/>
            <a:t>BMP</a:t>
          </a:r>
          <a:endParaRPr lang="en-US"/>
        </a:p>
      </dgm:t>
    </dgm:pt>
    <dgm:pt modelId="{BD1178A5-691A-4FE7-8DB1-0745578ABB39}" type="parTrans" cxnId="{4BF71F98-4665-4CA2-A7D1-C327254AC99B}">
      <dgm:prSet/>
      <dgm:spPr/>
      <dgm:t>
        <a:bodyPr/>
        <a:lstStyle/>
        <a:p>
          <a:endParaRPr lang="en-US"/>
        </a:p>
      </dgm:t>
    </dgm:pt>
    <dgm:pt modelId="{C9BF9391-B959-4377-8DB3-9DD898314B3D}" type="sibTrans" cxnId="{4BF71F98-4665-4CA2-A7D1-C327254AC99B}">
      <dgm:prSet/>
      <dgm:spPr/>
      <dgm:t>
        <a:bodyPr/>
        <a:lstStyle/>
        <a:p>
          <a:endParaRPr lang="en-US"/>
        </a:p>
      </dgm:t>
    </dgm:pt>
    <dgm:pt modelId="{D518CD8D-4986-4898-B684-71F734FB4448}">
      <dgm:prSet/>
      <dgm:spPr/>
      <dgm:t>
        <a:bodyPr/>
        <a:lstStyle/>
        <a:p>
          <a:r>
            <a:rPr lang="pl-PL"/>
            <a:t>Bitmapa</a:t>
          </a:r>
          <a:endParaRPr lang="en-US"/>
        </a:p>
      </dgm:t>
    </dgm:pt>
    <dgm:pt modelId="{D7072476-568F-4FF9-B5CD-F7A75D7A6970}" type="parTrans" cxnId="{F8EE379A-88E7-476D-8A3B-83D12F7901EF}">
      <dgm:prSet/>
      <dgm:spPr/>
      <dgm:t>
        <a:bodyPr/>
        <a:lstStyle/>
        <a:p>
          <a:endParaRPr lang="en-US"/>
        </a:p>
      </dgm:t>
    </dgm:pt>
    <dgm:pt modelId="{A23071F1-9542-478A-AC3D-2C9F51425D1C}" type="sibTrans" cxnId="{F8EE379A-88E7-476D-8A3B-83D12F7901EF}">
      <dgm:prSet/>
      <dgm:spPr/>
      <dgm:t>
        <a:bodyPr/>
        <a:lstStyle/>
        <a:p>
          <a:endParaRPr lang="en-US"/>
        </a:p>
      </dgm:t>
    </dgm:pt>
    <dgm:pt modelId="{D908B63C-7903-446A-845B-793464855C0E}">
      <dgm:prSet/>
      <dgm:spPr/>
      <dgm:t>
        <a:bodyPr/>
        <a:lstStyle/>
        <a:p>
          <a:r>
            <a:rPr lang="pl-PL"/>
            <a:t>Paint</a:t>
          </a:r>
          <a:endParaRPr lang="en-US"/>
        </a:p>
      </dgm:t>
    </dgm:pt>
    <dgm:pt modelId="{BB028B1E-F61D-4E08-9D0F-796166AF2C35}" type="parTrans" cxnId="{915C2CAD-58E0-49AF-B8C3-CA360C3597BB}">
      <dgm:prSet/>
      <dgm:spPr/>
      <dgm:t>
        <a:bodyPr/>
        <a:lstStyle/>
        <a:p>
          <a:endParaRPr lang="en-US"/>
        </a:p>
      </dgm:t>
    </dgm:pt>
    <dgm:pt modelId="{6FAA6816-2509-4F4F-B075-36D7324F5408}" type="sibTrans" cxnId="{915C2CAD-58E0-49AF-B8C3-CA360C3597BB}">
      <dgm:prSet/>
      <dgm:spPr/>
      <dgm:t>
        <a:bodyPr/>
        <a:lstStyle/>
        <a:p>
          <a:endParaRPr lang="en-US"/>
        </a:p>
      </dgm:t>
    </dgm:pt>
    <dgm:pt modelId="{DB49C895-D241-4ABC-88C1-880D4CC4CE38}">
      <dgm:prSet/>
      <dgm:spPr/>
      <dgm:t>
        <a:bodyPr/>
        <a:lstStyle/>
        <a:p>
          <a:r>
            <a:rPr lang="pl-PL"/>
            <a:t>Zapis bezstratny</a:t>
          </a:r>
          <a:endParaRPr lang="en-US"/>
        </a:p>
      </dgm:t>
    </dgm:pt>
    <dgm:pt modelId="{E539B3D3-285C-4C59-BFF7-CDEED688F14F}" type="parTrans" cxnId="{2FDBFA83-CEE3-42E2-A03D-4F5893F531C2}">
      <dgm:prSet/>
      <dgm:spPr/>
      <dgm:t>
        <a:bodyPr/>
        <a:lstStyle/>
        <a:p>
          <a:endParaRPr lang="en-US"/>
        </a:p>
      </dgm:t>
    </dgm:pt>
    <dgm:pt modelId="{30B81727-D7F4-4458-B3E0-7E8A987C7DFE}" type="sibTrans" cxnId="{2FDBFA83-CEE3-42E2-A03D-4F5893F531C2}">
      <dgm:prSet/>
      <dgm:spPr/>
      <dgm:t>
        <a:bodyPr/>
        <a:lstStyle/>
        <a:p>
          <a:endParaRPr lang="en-US"/>
        </a:p>
      </dgm:t>
    </dgm:pt>
    <dgm:pt modelId="{8BE6FFF2-68C0-4198-91E2-C080EB048849}">
      <dgm:prSet/>
      <dgm:spPr/>
      <dgm:t>
        <a:bodyPr/>
        <a:lstStyle/>
        <a:p>
          <a:r>
            <a:rPr lang="pl-PL" b="1"/>
            <a:t>GIF</a:t>
          </a:r>
          <a:endParaRPr lang="en-US"/>
        </a:p>
      </dgm:t>
    </dgm:pt>
    <dgm:pt modelId="{2BE336F7-9D48-44C6-857E-46A19CE06DEB}" type="parTrans" cxnId="{9D707034-59D4-45A9-B233-159AAF8975A9}">
      <dgm:prSet/>
      <dgm:spPr/>
      <dgm:t>
        <a:bodyPr/>
        <a:lstStyle/>
        <a:p>
          <a:endParaRPr lang="en-US"/>
        </a:p>
      </dgm:t>
    </dgm:pt>
    <dgm:pt modelId="{4AD9F503-F7D2-4F81-B886-917DDF531294}" type="sibTrans" cxnId="{9D707034-59D4-45A9-B233-159AAF8975A9}">
      <dgm:prSet/>
      <dgm:spPr/>
      <dgm:t>
        <a:bodyPr/>
        <a:lstStyle/>
        <a:p>
          <a:endParaRPr lang="en-US"/>
        </a:p>
      </dgm:t>
    </dgm:pt>
    <dgm:pt modelId="{EC5C39E2-57E5-4895-8DCC-1F6A1AD9B1AB}">
      <dgm:prSet/>
      <dgm:spPr/>
      <dgm:t>
        <a:bodyPr/>
        <a:lstStyle/>
        <a:p>
          <a:r>
            <a:rPr lang="pl-PL"/>
            <a:t>Kompresja bezstratna</a:t>
          </a:r>
          <a:endParaRPr lang="en-US"/>
        </a:p>
      </dgm:t>
    </dgm:pt>
    <dgm:pt modelId="{CB1FC854-02DE-4AE7-8C78-21BCC432227B}" type="parTrans" cxnId="{EC4043C6-DF93-43A1-8987-465E82BE76D3}">
      <dgm:prSet/>
      <dgm:spPr/>
      <dgm:t>
        <a:bodyPr/>
        <a:lstStyle/>
        <a:p>
          <a:endParaRPr lang="en-US"/>
        </a:p>
      </dgm:t>
    </dgm:pt>
    <dgm:pt modelId="{E99BA268-1FCB-49DF-A594-D1AE85D3DA24}" type="sibTrans" cxnId="{EC4043C6-DF93-43A1-8987-465E82BE76D3}">
      <dgm:prSet/>
      <dgm:spPr/>
      <dgm:t>
        <a:bodyPr/>
        <a:lstStyle/>
        <a:p>
          <a:endParaRPr lang="en-US"/>
        </a:p>
      </dgm:t>
    </dgm:pt>
    <dgm:pt modelId="{4E297B95-AF1B-4FE8-8FBE-F1E32EAE9E3C}">
      <dgm:prSet/>
      <dgm:spPr/>
      <dgm:t>
        <a:bodyPr/>
        <a:lstStyle/>
        <a:p>
          <a:r>
            <a:rPr lang="pl-PL"/>
            <a:t>256 kolorów</a:t>
          </a:r>
          <a:endParaRPr lang="en-US"/>
        </a:p>
      </dgm:t>
    </dgm:pt>
    <dgm:pt modelId="{3D73A0C0-A0BF-411A-92F3-0EA73F8862BD}" type="parTrans" cxnId="{21DD4EA6-E9F0-4BF5-B525-2400DD1B665B}">
      <dgm:prSet/>
      <dgm:spPr/>
      <dgm:t>
        <a:bodyPr/>
        <a:lstStyle/>
        <a:p>
          <a:endParaRPr lang="en-US"/>
        </a:p>
      </dgm:t>
    </dgm:pt>
    <dgm:pt modelId="{2FFA403F-7815-4C54-929A-FF9076FDABB2}" type="sibTrans" cxnId="{21DD4EA6-E9F0-4BF5-B525-2400DD1B665B}">
      <dgm:prSet/>
      <dgm:spPr/>
      <dgm:t>
        <a:bodyPr/>
        <a:lstStyle/>
        <a:p>
          <a:endParaRPr lang="en-US"/>
        </a:p>
      </dgm:t>
    </dgm:pt>
    <dgm:pt modelId="{14539478-5106-4190-8DAD-B455914016B6}">
      <dgm:prSet/>
      <dgm:spPr/>
      <dgm:t>
        <a:bodyPr/>
        <a:lstStyle/>
        <a:p>
          <a:r>
            <a:rPr lang="pl-PL"/>
            <a:t>Animacje</a:t>
          </a:r>
          <a:endParaRPr lang="en-US"/>
        </a:p>
      </dgm:t>
    </dgm:pt>
    <dgm:pt modelId="{487A5EBE-7C34-4FD3-ACCB-A85387C98B2D}" type="parTrans" cxnId="{E27E23FA-1B01-4C48-BD19-A3B353C927D1}">
      <dgm:prSet/>
      <dgm:spPr/>
      <dgm:t>
        <a:bodyPr/>
        <a:lstStyle/>
        <a:p>
          <a:endParaRPr lang="en-US"/>
        </a:p>
      </dgm:t>
    </dgm:pt>
    <dgm:pt modelId="{DB9AB1E5-467E-463B-B3FE-D8BE7C271BD9}" type="sibTrans" cxnId="{E27E23FA-1B01-4C48-BD19-A3B353C927D1}">
      <dgm:prSet/>
      <dgm:spPr/>
      <dgm:t>
        <a:bodyPr/>
        <a:lstStyle/>
        <a:p>
          <a:endParaRPr lang="en-US"/>
        </a:p>
      </dgm:t>
    </dgm:pt>
    <dgm:pt modelId="{EB8C7F97-B58E-4BA6-AAC0-143171D57D44}" type="pres">
      <dgm:prSet presAssocID="{1C2E3DF7-9974-400C-8176-262D65EF2550}" presName="linear" presStyleCnt="0">
        <dgm:presLayoutVars>
          <dgm:dir/>
          <dgm:animLvl val="lvl"/>
          <dgm:resizeHandles val="exact"/>
        </dgm:presLayoutVars>
      </dgm:prSet>
      <dgm:spPr/>
    </dgm:pt>
    <dgm:pt modelId="{F0EF5CF2-5AE2-4A30-87D9-2EB67F17C51B}" type="pres">
      <dgm:prSet presAssocID="{4F0FC28F-B925-4D46-849A-285D26CB79E0}" presName="parentLin" presStyleCnt="0"/>
      <dgm:spPr/>
    </dgm:pt>
    <dgm:pt modelId="{12261930-BE89-477F-AFA3-287C2CD255F6}" type="pres">
      <dgm:prSet presAssocID="{4F0FC28F-B925-4D46-849A-285D26CB79E0}" presName="parentLeftMargin" presStyleLbl="node1" presStyleIdx="0" presStyleCnt="2"/>
      <dgm:spPr/>
    </dgm:pt>
    <dgm:pt modelId="{221900DC-205C-498B-B8BD-7FFC2AC07D19}" type="pres">
      <dgm:prSet presAssocID="{4F0FC28F-B925-4D46-849A-285D26CB79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C088DE-079E-4D8A-A378-01B1ACC86415}" type="pres">
      <dgm:prSet presAssocID="{4F0FC28F-B925-4D46-849A-285D26CB79E0}" presName="negativeSpace" presStyleCnt="0"/>
      <dgm:spPr/>
    </dgm:pt>
    <dgm:pt modelId="{859B1C0D-6875-43AB-95E9-AD8959362234}" type="pres">
      <dgm:prSet presAssocID="{4F0FC28F-B925-4D46-849A-285D26CB79E0}" presName="childText" presStyleLbl="conFgAcc1" presStyleIdx="0" presStyleCnt="2">
        <dgm:presLayoutVars>
          <dgm:bulletEnabled val="1"/>
        </dgm:presLayoutVars>
      </dgm:prSet>
      <dgm:spPr/>
    </dgm:pt>
    <dgm:pt modelId="{29FE3F0A-962C-4E6C-B605-0A718A39A5CE}" type="pres">
      <dgm:prSet presAssocID="{C9BF9391-B959-4377-8DB3-9DD898314B3D}" presName="spaceBetweenRectangles" presStyleCnt="0"/>
      <dgm:spPr/>
    </dgm:pt>
    <dgm:pt modelId="{40FCFB01-26F1-4F34-B75D-5F4339EBDC28}" type="pres">
      <dgm:prSet presAssocID="{8BE6FFF2-68C0-4198-91E2-C080EB048849}" presName="parentLin" presStyleCnt="0"/>
      <dgm:spPr/>
    </dgm:pt>
    <dgm:pt modelId="{01D05D67-BF6E-457E-AE40-D8A96EC1EB36}" type="pres">
      <dgm:prSet presAssocID="{8BE6FFF2-68C0-4198-91E2-C080EB048849}" presName="parentLeftMargin" presStyleLbl="node1" presStyleIdx="0" presStyleCnt="2"/>
      <dgm:spPr/>
    </dgm:pt>
    <dgm:pt modelId="{01FE4860-9188-406C-9422-1DEC6F0D04DE}" type="pres">
      <dgm:prSet presAssocID="{8BE6FFF2-68C0-4198-91E2-C080EB04884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BBDBBF-4545-42E2-B991-B9C56F3C522E}" type="pres">
      <dgm:prSet presAssocID="{8BE6FFF2-68C0-4198-91E2-C080EB048849}" presName="negativeSpace" presStyleCnt="0"/>
      <dgm:spPr/>
    </dgm:pt>
    <dgm:pt modelId="{8C754293-0D09-45D1-81E3-ED8478F642A2}" type="pres">
      <dgm:prSet presAssocID="{8BE6FFF2-68C0-4198-91E2-C080EB0488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089350E-CE00-460F-8DDB-6624B35D5FFE}" type="presOf" srcId="{EC5C39E2-57E5-4895-8DCC-1F6A1AD9B1AB}" destId="{8C754293-0D09-45D1-81E3-ED8478F642A2}" srcOrd="0" destOrd="0" presId="urn:microsoft.com/office/officeart/2005/8/layout/list1"/>
    <dgm:cxn modelId="{B9492C1D-D200-4844-8FCA-3D1A959C6D0C}" type="presOf" srcId="{1C2E3DF7-9974-400C-8176-262D65EF2550}" destId="{EB8C7F97-B58E-4BA6-AAC0-143171D57D44}" srcOrd="0" destOrd="0" presId="urn:microsoft.com/office/officeart/2005/8/layout/list1"/>
    <dgm:cxn modelId="{27402A20-4D55-4CA7-9F9C-A51473177968}" type="presOf" srcId="{14539478-5106-4190-8DAD-B455914016B6}" destId="{8C754293-0D09-45D1-81E3-ED8478F642A2}" srcOrd="0" destOrd="2" presId="urn:microsoft.com/office/officeart/2005/8/layout/list1"/>
    <dgm:cxn modelId="{01ACF728-76DB-4B22-AA5F-16A2B3AF2C13}" type="presOf" srcId="{D518CD8D-4986-4898-B684-71F734FB4448}" destId="{859B1C0D-6875-43AB-95E9-AD8959362234}" srcOrd="0" destOrd="0" presId="urn:microsoft.com/office/officeart/2005/8/layout/list1"/>
    <dgm:cxn modelId="{7A2E5431-40FA-490C-87B6-67115C347A83}" type="presOf" srcId="{8BE6FFF2-68C0-4198-91E2-C080EB048849}" destId="{01FE4860-9188-406C-9422-1DEC6F0D04DE}" srcOrd="1" destOrd="0" presId="urn:microsoft.com/office/officeart/2005/8/layout/list1"/>
    <dgm:cxn modelId="{9D707034-59D4-45A9-B233-159AAF8975A9}" srcId="{1C2E3DF7-9974-400C-8176-262D65EF2550}" destId="{8BE6FFF2-68C0-4198-91E2-C080EB048849}" srcOrd="1" destOrd="0" parTransId="{2BE336F7-9D48-44C6-857E-46A19CE06DEB}" sibTransId="{4AD9F503-F7D2-4F81-B886-917DDF531294}"/>
    <dgm:cxn modelId="{4F191265-40BC-44A8-B015-243D89A65F05}" type="presOf" srcId="{4F0FC28F-B925-4D46-849A-285D26CB79E0}" destId="{12261930-BE89-477F-AFA3-287C2CD255F6}" srcOrd="0" destOrd="0" presId="urn:microsoft.com/office/officeart/2005/8/layout/list1"/>
    <dgm:cxn modelId="{A6DDD946-E83A-42D6-961E-4A3E394BD216}" type="presOf" srcId="{DB49C895-D241-4ABC-88C1-880D4CC4CE38}" destId="{859B1C0D-6875-43AB-95E9-AD8959362234}" srcOrd="0" destOrd="2" presId="urn:microsoft.com/office/officeart/2005/8/layout/list1"/>
    <dgm:cxn modelId="{7FB0715A-F4C5-45EC-8966-A56E2E39ED76}" type="presOf" srcId="{D908B63C-7903-446A-845B-793464855C0E}" destId="{859B1C0D-6875-43AB-95E9-AD8959362234}" srcOrd="0" destOrd="1" presId="urn:microsoft.com/office/officeart/2005/8/layout/list1"/>
    <dgm:cxn modelId="{2FDBFA83-CEE3-42E2-A03D-4F5893F531C2}" srcId="{4F0FC28F-B925-4D46-849A-285D26CB79E0}" destId="{DB49C895-D241-4ABC-88C1-880D4CC4CE38}" srcOrd="2" destOrd="0" parTransId="{E539B3D3-285C-4C59-BFF7-CDEED688F14F}" sibTransId="{30B81727-D7F4-4458-B3E0-7E8A987C7DFE}"/>
    <dgm:cxn modelId="{4BF71F98-4665-4CA2-A7D1-C327254AC99B}" srcId="{1C2E3DF7-9974-400C-8176-262D65EF2550}" destId="{4F0FC28F-B925-4D46-849A-285D26CB79E0}" srcOrd="0" destOrd="0" parTransId="{BD1178A5-691A-4FE7-8DB1-0745578ABB39}" sibTransId="{C9BF9391-B959-4377-8DB3-9DD898314B3D}"/>
    <dgm:cxn modelId="{F8EE379A-88E7-476D-8A3B-83D12F7901EF}" srcId="{4F0FC28F-B925-4D46-849A-285D26CB79E0}" destId="{D518CD8D-4986-4898-B684-71F734FB4448}" srcOrd="0" destOrd="0" parTransId="{D7072476-568F-4FF9-B5CD-F7A75D7A6970}" sibTransId="{A23071F1-9542-478A-AC3D-2C9F51425D1C}"/>
    <dgm:cxn modelId="{21DD4EA6-E9F0-4BF5-B525-2400DD1B665B}" srcId="{8BE6FFF2-68C0-4198-91E2-C080EB048849}" destId="{4E297B95-AF1B-4FE8-8FBE-F1E32EAE9E3C}" srcOrd="1" destOrd="0" parTransId="{3D73A0C0-A0BF-411A-92F3-0EA73F8862BD}" sibTransId="{2FFA403F-7815-4C54-929A-FF9076FDABB2}"/>
    <dgm:cxn modelId="{915C2CAD-58E0-49AF-B8C3-CA360C3597BB}" srcId="{4F0FC28F-B925-4D46-849A-285D26CB79E0}" destId="{D908B63C-7903-446A-845B-793464855C0E}" srcOrd="1" destOrd="0" parTransId="{BB028B1E-F61D-4E08-9D0F-796166AF2C35}" sibTransId="{6FAA6816-2509-4F4F-B075-36D7324F5408}"/>
    <dgm:cxn modelId="{EC4043C6-DF93-43A1-8987-465E82BE76D3}" srcId="{8BE6FFF2-68C0-4198-91E2-C080EB048849}" destId="{EC5C39E2-57E5-4895-8DCC-1F6A1AD9B1AB}" srcOrd="0" destOrd="0" parTransId="{CB1FC854-02DE-4AE7-8C78-21BCC432227B}" sibTransId="{E99BA268-1FCB-49DF-A594-D1AE85D3DA24}"/>
    <dgm:cxn modelId="{A60C55D6-D81C-4C43-BD84-FF0460A510B2}" type="presOf" srcId="{8BE6FFF2-68C0-4198-91E2-C080EB048849}" destId="{01D05D67-BF6E-457E-AE40-D8A96EC1EB36}" srcOrd="0" destOrd="0" presId="urn:microsoft.com/office/officeart/2005/8/layout/list1"/>
    <dgm:cxn modelId="{BC0872E3-C247-4D82-B3F9-42191ABB2EAD}" type="presOf" srcId="{4E297B95-AF1B-4FE8-8FBE-F1E32EAE9E3C}" destId="{8C754293-0D09-45D1-81E3-ED8478F642A2}" srcOrd="0" destOrd="1" presId="urn:microsoft.com/office/officeart/2005/8/layout/list1"/>
    <dgm:cxn modelId="{208BF3EC-D024-4BFB-8E57-9BED54324AEC}" type="presOf" srcId="{4F0FC28F-B925-4D46-849A-285D26CB79E0}" destId="{221900DC-205C-498B-B8BD-7FFC2AC07D19}" srcOrd="1" destOrd="0" presId="urn:microsoft.com/office/officeart/2005/8/layout/list1"/>
    <dgm:cxn modelId="{E27E23FA-1B01-4C48-BD19-A3B353C927D1}" srcId="{8BE6FFF2-68C0-4198-91E2-C080EB048849}" destId="{14539478-5106-4190-8DAD-B455914016B6}" srcOrd="2" destOrd="0" parTransId="{487A5EBE-7C34-4FD3-ACCB-A85387C98B2D}" sibTransId="{DB9AB1E5-467E-463B-B3FE-D8BE7C271BD9}"/>
    <dgm:cxn modelId="{75683F30-B20D-4E36-880C-9C57E6E3DFCE}" type="presParOf" srcId="{EB8C7F97-B58E-4BA6-AAC0-143171D57D44}" destId="{F0EF5CF2-5AE2-4A30-87D9-2EB67F17C51B}" srcOrd="0" destOrd="0" presId="urn:microsoft.com/office/officeart/2005/8/layout/list1"/>
    <dgm:cxn modelId="{DB54550D-9127-4743-9171-1F388A9D617F}" type="presParOf" srcId="{F0EF5CF2-5AE2-4A30-87D9-2EB67F17C51B}" destId="{12261930-BE89-477F-AFA3-287C2CD255F6}" srcOrd="0" destOrd="0" presId="urn:microsoft.com/office/officeart/2005/8/layout/list1"/>
    <dgm:cxn modelId="{2B04F0C0-9B3D-41AC-A608-5AC91D60DA89}" type="presParOf" srcId="{F0EF5CF2-5AE2-4A30-87D9-2EB67F17C51B}" destId="{221900DC-205C-498B-B8BD-7FFC2AC07D19}" srcOrd="1" destOrd="0" presId="urn:microsoft.com/office/officeart/2005/8/layout/list1"/>
    <dgm:cxn modelId="{0AD3074D-0680-4A44-819F-73A5373B2ACD}" type="presParOf" srcId="{EB8C7F97-B58E-4BA6-AAC0-143171D57D44}" destId="{AFC088DE-079E-4D8A-A378-01B1ACC86415}" srcOrd="1" destOrd="0" presId="urn:microsoft.com/office/officeart/2005/8/layout/list1"/>
    <dgm:cxn modelId="{722C810B-12A9-4B29-BACC-DB135766E299}" type="presParOf" srcId="{EB8C7F97-B58E-4BA6-AAC0-143171D57D44}" destId="{859B1C0D-6875-43AB-95E9-AD8959362234}" srcOrd="2" destOrd="0" presId="urn:microsoft.com/office/officeart/2005/8/layout/list1"/>
    <dgm:cxn modelId="{806420C3-D731-4796-BAC6-146C71A78696}" type="presParOf" srcId="{EB8C7F97-B58E-4BA6-AAC0-143171D57D44}" destId="{29FE3F0A-962C-4E6C-B605-0A718A39A5CE}" srcOrd="3" destOrd="0" presId="urn:microsoft.com/office/officeart/2005/8/layout/list1"/>
    <dgm:cxn modelId="{3122E4AB-EA1D-43B6-A0E3-0141BBFC8485}" type="presParOf" srcId="{EB8C7F97-B58E-4BA6-AAC0-143171D57D44}" destId="{40FCFB01-26F1-4F34-B75D-5F4339EBDC28}" srcOrd="4" destOrd="0" presId="urn:microsoft.com/office/officeart/2005/8/layout/list1"/>
    <dgm:cxn modelId="{C872E10A-15CB-47D3-BAB4-0F01BAD7B5CB}" type="presParOf" srcId="{40FCFB01-26F1-4F34-B75D-5F4339EBDC28}" destId="{01D05D67-BF6E-457E-AE40-D8A96EC1EB36}" srcOrd="0" destOrd="0" presId="urn:microsoft.com/office/officeart/2005/8/layout/list1"/>
    <dgm:cxn modelId="{7DEA8200-E06B-4DD8-8A91-B252C63DB299}" type="presParOf" srcId="{40FCFB01-26F1-4F34-B75D-5F4339EBDC28}" destId="{01FE4860-9188-406C-9422-1DEC6F0D04DE}" srcOrd="1" destOrd="0" presId="urn:microsoft.com/office/officeart/2005/8/layout/list1"/>
    <dgm:cxn modelId="{94F64757-96D9-40AC-BA61-CE709C5BFD56}" type="presParOf" srcId="{EB8C7F97-B58E-4BA6-AAC0-143171D57D44}" destId="{D3BBDBBF-4545-42E2-B991-B9C56F3C522E}" srcOrd="5" destOrd="0" presId="urn:microsoft.com/office/officeart/2005/8/layout/list1"/>
    <dgm:cxn modelId="{B66C2441-A5C9-46BE-958E-12656FEAB8F6}" type="presParOf" srcId="{EB8C7F97-B58E-4BA6-AAC0-143171D57D44}" destId="{8C754293-0D09-45D1-81E3-ED8478F642A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6D04D-24D4-405C-87E8-8DF28D1D916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537B5B-9A23-4C54-A134-1360A4E820C3}">
      <dgm:prSet/>
      <dgm:spPr/>
      <dgm:t>
        <a:bodyPr/>
        <a:lstStyle/>
        <a:p>
          <a:r>
            <a:rPr lang="pl-PL" b="1"/>
            <a:t>JPG</a:t>
          </a:r>
          <a:endParaRPr lang="en-US"/>
        </a:p>
      </dgm:t>
    </dgm:pt>
    <dgm:pt modelId="{BB3A5F15-244D-46D3-8592-B5A0AA1B9B38}" type="parTrans" cxnId="{D5EA239F-BEF5-4D6E-9A76-A96AD7664F00}">
      <dgm:prSet/>
      <dgm:spPr/>
      <dgm:t>
        <a:bodyPr/>
        <a:lstStyle/>
        <a:p>
          <a:endParaRPr lang="en-US"/>
        </a:p>
      </dgm:t>
    </dgm:pt>
    <dgm:pt modelId="{CA04EF66-0C56-444B-B603-4FDCC8ED6375}" type="sibTrans" cxnId="{D5EA239F-BEF5-4D6E-9A76-A96AD7664F00}">
      <dgm:prSet/>
      <dgm:spPr/>
      <dgm:t>
        <a:bodyPr/>
        <a:lstStyle/>
        <a:p>
          <a:endParaRPr lang="en-US"/>
        </a:p>
      </dgm:t>
    </dgm:pt>
    <dgm:pt modelId="{52E6E331-09FA-4C2C-AEA9-5C9B94E4F995}">
      <dgm:prSet/>
      <dgm:spPr/>
      <dgm:t>
        <a:bodyPr/>
        <a:lstStyle/>
        <a:p>
          <a:r>
            <a:rPr lang="pl-PL"/>
            <a:t>Kompresja stratna</a:t>
          </a:r>
          <a:endParaRPr lang="en-US"/>
        </a:p>
      </dgm:t>
    </dgm:pt>
    <dgm:pt modelId="{9C63787C-5FDF-442A-9A15-48A83649E8A1}" type="parTrans" cxnId="{6EA13BE1-1A2D-43CA-84D0-570FE756E331}">
      <dgm:prSet/>
      <dgm:spPr/>
      <dgm:t>
        <a:bodyPr/>
        <a:lstStyle/>
        <a:p>
          <a:endParaRPr lang="en-US"/>
        </a:p>
      </dgm:t>
    </dgm:pt>
    <dgm:pt modelId="{B9191FFC-DFFF-462A-913A-318614614B1B}" type="sibTrans" cxnId="{6EA13BE1-1A2D-43CA-84D0-570FE756E331}">
      <dgm:prSet/>
      <dgm:spPr/>
      <dgm:t>
        <a:bodyPr/>
        <a:lstStyle/>
        <a:p>
          <a:endParaRPr lang="en-US"/>
        </a:p>
      </dgm:t>
    </dgm:pt>
    <dgm:pt modelId="{EDAA5F59-3969-4034-AA3A-65F5C95FA96E}">
      <dgm:prSet/>
      <dgm:spPr/>
      <dgm:t>
        <a:bodyPr/>
        <a:lstStyle/>
        <a:p>
          <a:r>
            <a:rPr lang="pl-PL"/>
            <a:t>Wykorzystuje właściwości ludzkiego wzroku do kompresji</a:t>
          </a:r>
          <a:endParaRPr lang="en-US"/>
        </a:p>
      </dgm:t>
    </dgm:pt>
    <dgm:pt modelId="{4EEBAC36-8C4A-4FC3-B429-E7951D33663C}" type="parTrans" cxnId="{33981B2B-9F3A-41EB-8610-BC0B91653FCC}">
      <dgm:prSet/>
      <dgm:spPr/>
      <dgm:t>
        <a:bodyPr/>
        <a:lstStyle/>
        <a:p>
          <a:endParaRPr lang="en-US"/>
        </a:p>
      </dgm:t>
    </dgm:pt>
    <dgm:pt modelId="{243E0BE3-F0AB-45A2-B6E3-3CB98DE5B688}" type="sibTrans" cxnId="{33981B2B-9F3A-41EB-8610-BC0B91653FCC}">
      <dgm:prSet/>
      <dgm:spPr/>
      <dgm:t>
        <a:bodyPr/>
        <a:lstStyle/>
        <a:p>
          <a:endParaRPr lang="en-US"/>
        </a:p>
      </dgm:t>
    </dgm:pt>
    <dgm:pt modelId="{B2785D03-C772-486C-9084-A3EC334FB66B}">
      <dgm:prSet/>
      <dgm:spPr/>
      <dgm:t>
        <a:bodyPr/>
        <a:lstStyle/>
        <a:p>
          <a:r>
            <a:rPr lang="pl-PL"/>
            <a:t>Popularny w sieci</a:t>
          </a:r>
          <a:endParaRPr lang="en-US"/>
        </a:p>
      </dgm:t>
    </dgm:pt>
    <dgm:pt modelId="{C26B6E7F-F8AC-4FEB-AF30-845C211DC46B}" type="parTrans" cxnId="{4FABF266-B1D7-4D04-8D73-0CE63CC05345}">
      <dgm:prSet/>
      <dgm:spPr/>
      <dgm:t>
        <a:bodyPr/>
        <a:lstStyle/>
        <a:p>
          <a:endParaRPr lang="en-US"/>
        </a:p>
      </dgm:t>
    </dgm:pt>
    <dgm:pt modelId="{4C20B460-0B0D-4D40-A82D-404DAC2B09C1}" type="sibTrans" cxnId="{4FABF266-B1D7-4D04-8D73-0CE63CC05345}">
      <dgm:prSet/>
      <dgm:spPr/>
      <dgm:t>
        <a:bodyPr/>
        <a:lstStyle/>
        <a:p>
          <a:endParaRPr lang="en-US"/>
        </a:p>
      </dgm:t>
    </dgm:pt>
    <dgm:pt modelId="{4F072581-23D0-4CAD-84DE-1C55A00373A6}">
      <dgm:prSet/>
      <dgm:spPr/>
      <dgm:t>
        <a:bodyPr/>
        <a:lstStyle/>
        <a:p>
          <a:r>
            <a:rPr lang="pl-PL" b="1"/>
            <a:t>PNG</a:t>
          </a:r>
          <a:endParaRPr lang="en-US"/>
        </a:p>
      </dgm:t>
    </dgm:pt>
    <dgm:pt modelId="{7AFAB47C-B01F-4802-A534-E5AC856D2C27}" type="parTrans" cxnId="{9981D956-5DCD-4A8B-9528-BBAEDD371E54}">
      <dgm:prSet/>
      <dgm:spPr/>
      <dgm:t>
        <a:bodyPr/>
        <a:lstStyle/>
        <a:p>
          <a:endParaRPr lang="en-US"/>
        </a:p>
      </dgm:t>
    </dgm:pt>
    <dgm:pt modelId="{94F1E621-3713-407A-BEFF-45AEB06CF25B}" type="sibTrans" cxnId="{9981D956-5DCD-4A8B-9528-BBAEDD371E54}">
      <dgm:prSet/>
      <dgm:spPr/>
      <dgm:t>
        <a:bodyPr/>
        <a:lstStyle/>
        <a:p>
          <a:endParaRPr lang="en-US"/>
        </a:p>
      </dgm:t>
    </dgm:pt>
    <dgm:pt modelId="{BF95AB12-3916-4308-8009-F61C55A9F8D5}">
      <dgm:prSet/>
      <dgm:spPr/>
      <dgm:t>
        <a:bodyPr/>
        <a:lstStyle/>
        <a:p>
          <a:r>
            <a:rPr lang="pl-PL"/>
            <a:t>Kompresja bezstratna</a:t>
          </a:r>
          <a:endParaRPr lang="en-US"/>
        </a:p>
      </dgm:t>
    </dgm:pt>
    <dgm:pt modelId="{990C602E-9585-4EC1-AEA2-AA0ED772EEC1}" type="parTrans" cxnId="{816679A2-CD5A-4895-97CF-CEE44A891478}">
      <dgm:prSet/>
      <dgm:spPr/>
      <dgm:t>
        <a:bodyPr/>
        <a:lstStyle/>
        <a:p>
          <a:endParaRPr lang="en-US"/>
        </a:p>
      </dgm:t>
    </dgm:pt>
    <dgm:pt modelId="{D70FA86F-8DC2-41BF-8BEE-D1AC858A647B}" type="sibTrans" cxnId="{816679A2-CD5A-4895-97CF-CEE44A891478}">
      <dgm:prSet/>
      <dgm:spPr/>
      <dgm:t>
        <a:bodyPr/>
        <a:lstStyle/>
        <a:p>
          <a:endParaRPr lang="en-US"/>
        </a:p>
      </dgm:t>
    </dgm:pt>
    <dgm:pt modelId="{C06DF50B-ABF1-4A26-816D-092D36162AB9}">
      <dgm:prSet/>
      <dgm:spPr/>
      <dgm:t>
        <a:bodyPr/>
        <a:lstStyle/>
        <a:p>
          <a:r>
            <a:rPr lang="pl-PL"/>
            <a:t>Zawiera przezroczystość</a:t>
          </a:r>
          <a:endParaRPr lang="en-US"/>
        </a:p>
      </dgm:t>
    </dgm:pt>
    <dgm:pt modelId="{80A5C2BF-140F-4BA6-9CA8-3A15B0D57F74}" type="parTrans" cxnId="{3D723C12-63BE-4EC1-A238-563AE4E4E24A}">
      <dgm:prSet/>
      <dgm:spPr/>
      <dgm:t>
        <a:bodyPr/>
        <a:lstStyle/>
        <a:p>
          <a:endParaRPr lang="en-US"/>
        </a:p>
      </dgm:t>
    </dgm:pt>
    <dgm:pt modelId="{A1F8D265-E923-44EE-8E06-360D60EBE258}" type="sibTrans" cxnId="{3D723C12-63BE-4EC1-A238-563AE4E4E24A}">
      <dgm:prSet/>
      <dgm:spPr/>
      <dgm:t>
        <a:bodyPr/>
        <a:lstStyle/>
        <a:p>
          <a:endParaRPr lang="en-US"/>
        </a:p>
      </dgm:t>
    </dgm:pt>
    <dgm:pt modelId="{39FDC31F-B3A3-4FEE-93C9-C7FA1B297755}">
      <dgm:prSet/>
      <dgm:spPr/>
      <dgm:t>
        <a:bodyPr/>
        <a:lstStyle/>
        <a:p>
          <a:r>
            <a:rPr lang="pl-PL" b="1"/>
            <a:t>XCF</a:t>
          </a:r>
          <a:endParaRPr lang="en-US"/>
        </a:p>
      </dgm:t>
    </dgm:pt>
    <dgm:pt modelId="{5D070F16-7B23-4F80-B3DB-FC54D8F696F2}" type="parTrans" cxnId="{F1688F7B-6D48-4183-84A1-D4BAE39EA3B4}">
      <dgm:prSet/>
      <dgm:spPr/>
      <dgm:t>
        <a:bodyPr/>
        <a:lstStyle/>
        <a:p>
          <a:endParaRPr lang="en-US"/>
        </a:p>
      </dgm:t>
    </dgm:pt>
    <dgm:pt modelId="{E1294A51-10F8-49DA-938D-14ADF835373D}" type="sibTrans" cxnId="{F1688F7B-6D48-4183-84A1-D4BAE39EA3B4}">
      <dgm:prSet/>
      <dgm:spPr/>
      <dgm:t>
        <a:bodyPr/>
        <a:lstStyle/>
        <a:p>
          <a:endParaRPr lang="en-US"/>
        </a:p>
      </dgm:t>
    </dgm:pt>
    <dgm:pt modelId="{A4B09D50-D37D-46B7-95A3-F447E9C88665}">
      <dgm:prSet/>
      <dgm:spPr/>
      <dgm:t>
        <a:bodyPr/>
        <a:lstStyle/>
        <a:p>
          <a:r>
            <a:rPr lang="pl-PL"/>
            <a:t>GIMP</a:t>
          </a:r>
          <a:endParaRPr lang="en-US"/>
        </a:p>
      </dgm:t>
    </dgm:pt>
    <dgm:pt modelId="{A0935B58-6BDE-420F-9FBB-C213BA33664C}" type="parTrans" cxnId="{45ADACE4-FCD8-4F0D-99D5-9BE110C4C03F}">
      <dgm:prSet/>
      <dgm:spPr/>
      <dgm:t>
        <a:bodyPr/>
        <a:lstStyle/>
        <a:p>
          <a:endParaRPr lang="en-US"/>
        </a:p>
      </dgm:t>
    </dgm:pt>
    <dgm:pt modelId="{491B91AD-B98D-42C2-8FE8-94FC5C98A07B}" type="sibTrans" cxnId="{45ADACE4-FCD8-4F0D-99D5-9BE110C4C03F}">
      <dgm:prSet/>
      <dgm:spPr/>
      <dgm:t>
        <a:bodyPr/>
        <a:lstStyle/>
        <a:p>
          <a:endParaRPr lang="en-US"/>
        </a:p>
      </dgm:t>
    </dgm:pt>
    <dgm:pt modelId="{0E6B2960-D638-4887-A125-052C171B13F1}">
      <dgm:prSet/>
      <dgm:spPr/>
      <dgm:t>
        <a:bodyPr/>
        <a:lstStyle/>
        <a:p>
          <a:r>
            <a:rPr lang="pl-PL"/>
            <a:t>Bezstratny</a:t>
          </a:r>
          <a:endParaRPr lang="en-US"/>
        </a:p>
      </dgm:t>
    </dgm:pt>
    <dgm:pt modelId="{C63787E9-C648-4F17-ABC5-D291CCA3A1DF}" type="parTrans" cxnId="{3979AC82-6A12-4FF7-8496-B1EF1E324EA4}">
      <dgm:prSet/>
      <dgm:spPr/>
      <dgm:t>
        <a:bodyPr/>
        <a:lstStyle/>
        <a:p>
          <a:endParaRPr lang="en-US"/>
        </a:p>
      </dgm:t>
    </dgm:pt>
    <dgm:pt modelId="{8FEC1E0C-2006-4F90-8EB6-B22DF766BC93}" type="sibTrans" cxnId="{3979AC82-6A12-4FF7-8496-B1EF1E324EA4}">
      <dgm:prSet/>
      <dgm:spPr/>
      <dgm:t>
        <a:bodyPr/>
        <a:lstStyle/>
        <a:p>
          <a:endParaRPr lang="en-US"/>
        </a:p>
      </dgm:t>
    </dgm:pt>
    <dgm:pt modelId="{75C0D12D-404B-4F6C-8D7F-68A97551F1BE}" type="pres">
      <dgm:prSet presAssocID="{6726D04D-24D4-405C-87E8-8DF28D1D9161}" presName="linear" presStyleCnt="0">
        <dgm:presLayoutVars>
          <dgm:dir/>
          <dgm:animLvl val="lvl"/>
          <dgm:resizeHandles val="exact"/>
        </dgm:presLayoutVars>
      </dgm:prSet>
      <dgm:spPr/>
    </dgm:pt>
    <dgm:pt modelId="{EF07E0DB-F49C-4D98-8605-7AECAC6640EB}" type="pres">
      <dgm:prSet presAssocID="{F8537B5B-9A23-4C54-A134-1360A4E820C3}" presName="parentLin" presStyleCnt="0"/>
      <dgm:spPr/>
    </dgm:pt>
    <dgm:pt modelId="{32B2D6D7-1496-4EC3-AED4-6A94CCA95B10}" type="pres">
      <dgm:prSet presAssocID="{F8537B5B-9A23-4C54-A134-1360A4E820C3}" presName="parentLeftMargin" presStyleLbl="node1" presStyleIdx="0" presStyleCnt="3"/>
      <dgm:spPr/>
    </dgm:pt>
    <dgm:pt modelId="{3E50A81B-B977-45DB-ADC4-ACFA9D168D8F}" type="pres">
      <dgm:prSet presAssocID="{F8537B5B-9A23-4C54-A134-1360A4E820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BF2019-F9F3-4A65-883E-4597F20DB799}" type="pres">
      <dgm:prSet presAssocID="{F8537B5B-9A23-4C54-A134-1360A4E820C3}" presName="negativeSpace" presStyleCnt="0"/>
      <dgm:spPr/>
    </dgm:pt>
    <dgm:pt modelId="{7C86B8D5-9CE2-47B0-81AD-7E59DE579F8B}" type="pres">
      <dgm:prSet presAssocID="{F8537B5B-9A23-4C54-A134-1360A4E820C3}" presName="childText" presStyleLbl="conFgAcc1" presStyleIdx="0" presStyleCnt="3">
        <dgm:presLayoutVars>
          <dgm:bulletEnabled val="1"/>
        </dgm:presLayoutVars>
      </dgm:prSet>
      <dgm:spPr/>
    </dgm:pt>
    <dgm:pt modelId="{0C74A138-9833-480F-8F7B-DFED314F7708}" type="pres">
      <dgm:prSet presAssocID="{CA04EF66-0C56-444B-B603-4FDCC8ED6375}" presName="spaceBetweenRectangles" presStyleCnt="0"/>
      <dgm:spPr/>
    </dgm:pt>
    <dgm:pt modelId="{2BE7E3C2-F417-4F96-948E-26C80234E905}" type="pres">
      <dgm:prSet presAssocID="{4F072581-23D0-4CAD-84DE-1C55A00373A6}" presName="parentLin" presStyleCnt="0"/>
      <dgm:spPr/>
    </dgm:pt>
    <dgm:pt modelId="{7A8BBCA4-DB77-4320-806C-EFB791052C4D}" type="pres">
      <dgm:prSet presAssocID="{4F072581-23D0-4CAD-84DE-1C55A00373A6}" presName="parentLeftMargin" presStyleLbl="node1" presStyleIdx="0" presStyleCnt="3"/>
      <dgm:spPr/>
    </dgm:pt>
    <dgm:pt modelId="{F7238ADC-94E7-47E9-84EF-96FE92009C60}" type="pres">
      <dgm:prSet presAssocID="{4F072581-23D0-4CAD-84DE-1C55A00373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33D5CF-44BC-4C21-AFAC-321A82E920CD}" type="pres">
      <dgm:prSet presAssocID="{4F072581-23D0-4CAD-84DE-1C55A00373A6}" presName="negativeSpace" presStyleCnt="0"/>
      <dgm:spPr/>
    </dgm:pt>
    <dgm:pt modelId="{E6A19CF3-2C3F-4873-8496-B54065499171}" type="pres">
      <dgm:prSet presAssocID="{4F072581-23D0-4CAD-84DE-1C55A00373A6}" presName="childText" presStyleLbl="conFgAcc1" presStyleIdx="1" presStyleCnt="3">
        <dgm:presLayoutVars>
          <dgm:bulletEnabled val="1"/>
        </dgm:presLayoutVars>
      </dgm:prSet>
      <dgm:spPr/>
    </dgm:pt>
    <dgm:pt modelId="{37706DF6-CADA-4E28-B357-881CD27D613E}" type="pres">
      <dgm:prSet presAssocID="{94F1E621-3713-407A-BEFF-45AEB06CF25B}" presName="spaceBetweenRectangles" presStyleCnt="0"/>
      <dgm:spPr/>
    </dgm:pt>
    <dgm:pt modelId="{44437886-B43E-46B7-82C7-836C3253D0FE}" type="pres">
      <dgm:prSet presAssocID="{39FDC31F-B3A3-4FEE-93C9-C7FA1B297755}" presName="parentLin" presStyleCnt="0"/>
      <dgm:spPr/>
    </dgm:pt>
    <dgm:pt modelId="{A2C860B7-F5F9-4173-B729-C8977A6712FC}" type="pres">
      <dgm:prSet presAssocID="{39FDC31F-B3A3-4FEE-93C9-C7FA1B297755}" presName="parentLeftMargin" presStyleLbl="node1" presStyleIdx="1" presStyleCnt="3"/>
      <dgm:spPr/>
    </dgm:pt>
    <dgm:pt modelId="{B8C8B8B0-E240-4A27-BD72-E1980CCF3F37}" type="pres">
      <dgm:prSet presAssocID="{39FDC31F-B3A3-4FEE-93C9-C7FA1B29775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4E4187-EE6E-46EA-B996-35BA28052B7B}" type="pres">
      <dgm:prSet presAssocID="{39FDC31F-B3A3-4FEE-93C9-C7FA1B297755}" presName="negativeSpace" presStyleCnt="0"/>
      <dgm:spPr/>
    </dgm:pt>
    <dgm:pt modelId="{5F3CEB3C-E1AB-4F44-B0C9-4D32F6AE3ACC}" type="pres">
      <dgm:prSet presAssocID="{39FDC31F-B3A3-4FEE-93C9-C7FA1B29775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06C808-9411-45F9-9216-715841B8B9A2}" type="presOf" srcId="{52E6E331-09FA-4C2C-AEA9-5C9B94E4F995}" destId="{7C86B8D5-9CE2-47B0-81AD-7E59DE579F8B}" srcOrd="0" destOrd="0" presId="urn:microsoft.com/office/officeart/2005/8/layout/list1"/>
    <dgm:cxn modelId="{3D723C12-63BE-4EC1-A238-563AE4E4E24A}" srcId="{4F072581-23D0-4CAD-84DE-1C55A00373A6}" destId="{C06DF50B-ABF1-4A26-816D-092D36162AB9}" srcOrd="1" destOrd="0" parTransId="{80A5C2BF-140F-4BA6-9CA8-3A15B0D57F74}" sibTransId="{A1F8D265-E923-44EE-8E06-360D60EBE258}"/>
    <dgm:cxn modelId="{33981B2B-9F3A-41EB-8610-BC0B91653FCC}" srcId="{F8537B5B-9A23-4C54-A134-1360A4E820C3}" destId="{EDAA5F59-3969-4034-AA3A-65F5C95FA96E}" srcOrd="1" destOrd="0" parTransId="{4EEBAC36-8C4A-4FC3-B429-E7951D33663C}" sibTransId="{243E0BE3-F0AB-45A2-B6E3-3CB98DE5B688}"/>
    <dgm:cxn modelId="{D58C6260-D028-43F2-97C1-FAFECBF417B9}" type="presOf" srcId="{F8537B5B-9A23-4C54-A134-1360A4E820C3}" destId="{3E50A81B-B977-45DB-ADC4-ACFA9D168D8F}" srcOrd="1" destOrd="0" presId="urn:microsoft.com/office/officeart/2005/8/layout/list1"/>
    <dgm:cxn modelId="{04ABB244-F5EE-4448-8E16-598F31DE0E54}" type="presOf" srcId="{EDAA5F59-3969-4034-AA3A-65F5C95FA96E}" destId="{7C86B8D5-9CE2-47B0-81AD-7E59DE579F8B}" srcOrd="0" destOrd="1" presId="urn:microsoft.com/office/officeart/2005/8/layout/list1"/>
    <dgm:cxn modelId="{4FABF266-B1D7-4D04-8D73-0CE63CC05345}" srcId="{F8537B5B-9A23-4C54-A134-1360A4E820C3}" destId="{B2785D03-C772-486C-9084-A3EC334FB66B}" srcOrd="2" destOrd="0" parTransId="{C26B6E7F-F8AC-4FEB-AF30-845C211DC46B}" sibTransId="{4C20B460-0B0D-4D40-A82D-404DAC2B09C1}"/>
    <dgm:cxn modelId="{9FEF3654-5D55-427A-9167-5FB7E656E165}" type="presOf" srcId="{F8537B5B-9A23-4C54-A134-1360A4E820C3}" destId="{32B2D6D7-1496-4EC3-AED4-6A94CCA95B10}" srcOrd="0" destOrd="0" presId="urn:microsoft.com/office/officeart/2005/8/layout/list1"/>
    <dgm:cxn modelId="{12AB0A76-9085-405B-880C-D8A55D5DA45F}" type="presOf" srcId="{BF95AB12-3916-4308-8009-F61C55A9F8D5}" destId="{E6A19CF3-2C3F-4873-8496-B54065499171}" srcOrd="0" destOrd="0" presId="urn:microsoft.com/office/officeart/2005/8/layout/list1"/>
    <dgm:cxn modelId="{9981D956-5DCD-4A8B-9528-BBAEDD371E54}" srcId="{6726D04D-24D4-405C-87E8-8DF28D1D9161}" destId="{4F072581-23D0-4CAD-84DE-1C55A00373A6}" srcOrd="1" destOrd="0" parTransId="{7AFAB47C-B01F-4802-A534-E5AC856D2C27}" sibTransId="{94F1E621-3713-407A-BEFF-45AEB06CF25B}"/>
    <dgm:cxn modelId="{F1688F7B-6D48-4183-84A1-D4BAE39EA3B4}" srcId="{6726D04D-24D4-405C-87E8-8DF28D1D9161}" destId="{39FDC31F-B3A3-4FEE-93C9-C7FA1B297755}" srcOrd="2" destOrd="0" parTransId="{5D070F16-7B23-4F80-B3DB-FC54D8F696F2}" sibTransId="{E1294A51-10F8-49DA-938D-14ADF835373D}"/>
    <dgm:cxn modelId="{3979AC82-6A12-4FF7-8496-B1EF1E324EA4}" srcId="{39FDC31F-B3A3-4FEE-93C9-C7FA1B297755}" destId="{0E6B2960-D638-4887-A125-052C171B13F1}" srcOrd="1" destOrd="0" parTransId="{C63787E9-C648-4F17-ABC5-D291CCA3A1DF}" sibTransId="{8FEC1E0C-2006-4F90-8EB6-B22DF766BC93}"/>
    <dgm:cxn modelId="{BE450783-AECD-4BFB-A2B6-B1FEF6D084D0}" type="presOf" srcId="{39FDC31F-B3A3-4FEE-93C9-C7FA1B297755}" destId="{B8C8B8B0-E240-4A27-BD72-E1980CCF3F37}" srcOrd="1" destOrd="0" presId="urn:microsoft.com/office/officeart/2005/8/layout/list1"/>
    <dgm:cxn modelId="{2F2FCC8A-8439-488F-8D82-000BAC81FE8A}" type="presOf" srcId="{C06DF50B-ABF1-4A26-816D-092D36162AB9}" destId="{E6A19CF3-2C3F-4873-8496-B54065499171}" srcOrd="0" destOrd="1" presId="urn:microsoft.com/office/officeart/2005/8/layout/list1"/>
    <dgm:cxn modelId="{2DCA3F96-FB46-4C59-96DF-21D8B5C77832}" type="presOf" srcId="{0E6B2960-D638-4887-A125-052C171B13F1}" destId="{5F3CEB3C-E1AB-4F44-B0C9-4D32F6AE3ACC}" srcOrd="0" destOrd="1" presId="urn:microsoft.com/office/officeart/2005/8/layout/list1"/>
    <dgm:cxn modelId="{D5EA239F-BEF5-4D6E-9A76-A96AD7664F00}" srcId="{6726D04D-24D4-405C-87E8-8DF28D1D9161}" destId="{F8537B5B-9A23-4C54-A134-1360A4E820C3}" srcOrd="0" destOrd="0" parTransId="{BB3A5F15-244D-46D3-8592-B5A0AA1B9B38}" sibTransId="{CA04EF66-0C56-444B-B603-4FDCC8ED6375}"/>
    <dgm:cxn modelId="{816679A2-CD5A-4895-97CF-CEE44A891478}" srcId="{4F072581-23D0-4CAD-84DE-1C55A00373A6}" destId="{BF95AB12-3916-4308-8009-F61C55A9F8D5}" srcOrd="0" destOrd="0" parTransId="{990C602E-9585-4EC1-AEA2-AA0ED772EEC1}" sibTransId="{D70FA86F-8DC2-41BF-8BEE-D1AC858A647B}"/>
    <dgm:cxn modelId="{E8E9BDA6-1286-4F37-8579-6DC17E2C278E}" type="presOf" srcId="{A4B09D50-D37D-46B7-95A3-F447E9C88665}" destId="{5F3CEB3C-E1AB-4F44-B0C9-4D32F6AE3ACC}" srcOrd="0" destOrd="0" presId="urn:microsoft.com/office/officeart/2005/8/layout/list1"/>
    <dgm:cxn modelId="{160FA3B5-C11B-4178-A9D6-4AC74E31FC3D}" type="presOf" srcId="{4F072581-23D0-4CAD-84DE-1C55A00373A6}" destId="{7A8BBCA4-DB77-4320-806C-EFB791052C4D}" srcOrd="0" destOrd="0" presId="urn:microsoft.com/office/officeart/2005/8/layout/list1"/>
    <dgm:cxn modelId="{DBAE71C5-E4A7-438A-AB30-2A2490F20BC5}" type="presOf" srcId="{4F072581-23D0-4CAD-84DE-1C55A00373A6}" destId="{F7238ADC-94E7-47E9-84EF-96FE92009C60}" srcOrd="1" destOrd="0" presId="urn:microsoft.com/office/officeart/2005/8/layout/list1"/>
    <dgm:cxn modelId="{D9B6AED1-C18D-4175-A12E-4F6E1FDD6B69}" type="presOf" srcId="{39FDC31F-B3A3-4FEE-93C9-C7FA1B297755}" destId="{A2C860B7-F5F9-4173-B729-C8977A6712FC}" srcOrd="0" destOrd="0" presId="urn:microsoft.com/office/officeart/2005/8/layout/list1"/>
    <dgm:cxn modelId="{6EA13BE1-1A2D-43CA-84D0-570FE756E331}" srcId="{F8537B5B-9A23-4C54-A134-1360A4E820C3}" destId="{52E6E331-09FA-4C2C-AEA9-5C9B94E4F995}" srcOrd="0" destOrd="0" parTransId="{9C63787C-5FDF-442A-9A15-48A83649E8A1}" sibTransId="{B9191FFC-DFFF-462A-913A-318614614B1B}"/>
    <dgm:cxn modelId="{5212DEE3-4E74-4F26-8E91-689759FA14F6}" type="presOf" srcId="{6726D04D-24D4-405C-87E8-8DF28D1D9161}" destId="{75C0D12D-404B-4F6C-8D7F-68A97551F1BE}" srcOrd="0" destOrd="0" presId="urn:microsoft.com/office/officeart/2005/8/layout/list1"/>
    <dgm:cxn modelId="{45ADACE4-FCD8-4F0D-99D5-9BE110C4C03F}" srcId="{39FDC31F-B3A3-4FEE-93C9-C7FA1B297755}" destId="{A4B09D50-D37D-46B7-95A3-F447E9C88665}" srcOrd="0" destOrd="0" parTransId="{A0935B58-6BDE-420F-9FBB-C213BA33664C}" sibTransId="{491B91AD-B98D-42C2-8FE8-94FC5C98A07B}"/>
    <dgm:cxn modelId="{5E2132F4-E95D-46E8-A3D9-5B85914D61EC}" type="presOf" srcId="{B2785D03-C772-486C-9084-A3EC334FB66B}" destId="{7C86B8D5-9CE2-47B0-81AD-7E59DE579F8B}" srcOrd="0" destOrd="2" presId="urn:microsoft.com/office/officeart/2005/8/layout/list1"/>
    <dgm:cxn modelId="{2DEE4A31-E6BD-420C-8E9D-8E0D34039DF2}" type="presParOf" srcId="{75C0D12D-404B-4F6C-8D7F-68A97551F1BE}" destId="{EF07E0DB-F49C-4D98-8605-7AECAC6640EB}" srcOrd="0" destOrd="0" presId="urn:microsoft.com/office/officeart/2005/8/layout/list1"/>
    <dgm:cxn modelId="{1BE5E9B3-B38B-49F1-A8FB-CD7A7C6E4573}" type="presParOf" srcId="{EF07E0DB-F49C-4D98-8605-7AECAC6640EB}" destId="{32B2D6D7-1496-4EC3-AED4-6A94CCA95B10}" srcOrd="0" destOrd="0" presId="urn:microsoft.com/office/officeart/2005/8/layout/list1"/>
    <dgm:cxn modelId="{70780259-F09C-422A-9A16-4B2367430F94}" type="presParOf" srcId="{EF07E0DB-F49C-4D98-8605-7AECAC6640EB}" destId="{3E50A81B-B977-45DB-ADC4-ACFA9D168D8F}" srcOrd="1" destOrd="0" presId="urn:microsoft.com/office/officeart/2005/8/layout/list1"/>
    <dgm:cxn modelId="{3F8467DD-2EC5-4BD8-9211-E652342ACCEC}" type="presParOf" srcId="{75C0D12D-404B-4F6C-8D7F-68A97551F1BE}" destId="{3FBF2019-F9F3-4A65-883E-4597F20DB799}" srcOrd="1" destOrd="0" presId="urn:microsoft.com/office/officeart/2005/8/layout/list1"/>
    <dgm:cxn modelId="{A2680448-3C10-4314-8CB2-518D726E01E2}" type="presParOf" srcId="{75C0D12D-404B-4F6C-8D7F-68A97551F1BE}" destId="{7C86B8D5-9CE2-47B0-81AD-7E59DE579F8B}" srcOrd="2" destOrd="0" presId="urn:microsoft.com/office/officeart/2005/8/layout/list1"/>
    <dgm:cxn modelId="{96EB1906-E8B5-4506-AF18-E6688C5A5E73}" type="presParOf" srcId="{75C0D12D-404B-4F6C-8D7F-68A97551F1BE}" destId="{0C74A138-9833-480F-8F7B-DFED314F7708}" srcOrd="3" destOrd="0" presId="urn:microsoft.com/office/officeart/2005/8/layout/list1"/>
    <dgm:cxn modelId="{D969A788-C057-4221-BD46-B0B84B913F20}" type="presParOf" srcId="{75C0D12D-404B-4F6C-8D7F-68A97551F1BE}" destId="{2BE7E3C2-F417-4F96-948E-26C80234E905}" srcOrd="4" destOrd="0" presId="urn:microsoft.com/office/officeart/2005/8/layout/list1"/>
    <dgm:cxn modelId="{5D9F4CDD-32BE-4213-A5AB-AE08DC1F9D93}" type="presParOf" srcId="{2BE7E3C2-F417-4F96-948E-26C80234E905}" destId="{7A8BBCA4-DB77-4320-806C-EFB791052C4D}" srcOrd="0" destOrd="0" presId="urn:microsoft.com/office/officeart/2005/8/layout/list1"/>
    <dgm:cxn modelId="{39719B14-C969-4E83-92CF-F93D1068E960}" type="presParOf" srcId="{2BE7E3C2-F417-4F96-948E-26C80234E905}" destId="{F7238ADC-94E7-47E9-84EF-96FE92009C60}" srcOrd="1" destOrd="0" presId="urn:microsoft.com/office/officeart/2005/8/layout/list1"/>
    <dgm:cxn modelId="{21F0A35A-A5B0-4AE7-9BAF-31CF66B93A9C}" type="presParOf" srcId="{75C0D12D-404B-4F6C-8D7F-68A97551F1BE}" destId="{5D33D5CF-44BC-4C21-AFAC-321A82E920CD}" srcOrd="5" destOrd="0" presId="urn:microsoft.com/office/officeart/2005/8/layout/list1"/>
    <dgm:cxn modelId="{A5E40798-94A8-48C9-BBEC-DF2A1B4CEB60}" type="presParOf" srcId="{75C0D12D-404B-4F6C-8D7F-68A97551F1BE}" destId="{E6A19CF3-2C3F-4873-8496-B54065499171}" srcOrd="6" destOrd="0" presId="urn:microsoft.com/office/officeart/2005/8/layout/list1"/>
    <dgm:cxn modelId="{3D337381-1882-4A7E-BC6B-39A4D8E5C7F2}" type="presParOf" srcId="{75C0D12D-404B-4F6C-8D7F-68A97551F1BE}" destId="{37706DF6-CADA-4E28-B357-881CD27D613E}" srcOrd="7" destOrd="0" presId="urn:microsoft.com/office/officeart/2005/8/layout/list1"/>
    <dgm:cxn modelId="{ED7227E8-1BD9-470D-BBAC-B93454C0DAB6}" type="presParOf" srcId="{75C0D12D-404B-4F6C-8D7F-68A97551F1BE}" destId="{44437886-B43E-46B7-82C7-836C3253D0FE}" srcOrd="8" destOrd="0" presId="urn:microsoft.com/office/officeart/2005/8/layout/list1"/>
    <dgm:cxn modelId="{FD828684-C941-4C45-847C-E91611F90AC3}" type="presParOf" srcId="{44437886-B43E-46B7-82C7-836C3253D0FE}" destId="{A2C860B7-F5F9-4173-B729-C8977A6712FC}" srcOrd="0" destOrd="0" presId="urn:microsoft.com/office/officeart/2005/8/layout/list1"/>
    <dgm:cxn modelId="{07D322FB-A6A4-42AD-8197-9CEE2BE0107F}" type="presParOf" srcId="{44437886-B43E-46B7-82C7-836C3253D0FE}" destId="{B8C8B8B0-E240-4A27-BD72-E1980CCF3F37}" srcOrd="1" destOrd="0" presId="urn:microsoft.com/office/officeart/2005/8/layout/list1"/>
    <dgm:cxn modelId="{4D0AB3D0-69CD-44C1-83E9-4A2142BCAC52}" type="presParOf" srcId="{75C0D12D-404B-4F6C-8D7F-68A97551F1BE}" destId="{B14E4187-EE6E-46EA-B996-35BA28052B7B}" srcOrd="9" destOrd="0" presId="urn:microsoft.com/office/officeart/2005/8/layout/list1"/>
    <dgm:cxn modelId="{7DB3EEE7-8215-4E86-8084-64B31C91AA16}" type="presParOf" srcId="{75C0D12D-404B-4F6C-8D7F-68A97551F1BE}" destId="{5F3CEB3C-E1AB-4F44-B0C9-4D32F6AE3A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5F23-B94C-44B5-B436-E2E12EF4D73A}">
      <dsp:nvSpPr>
        <dsp:cNvPr id="0" name=""/>
        <dsp:cNvSpPr/>
      </dsp:nvSpPr>
      <dsp:spPr>
        <a:xfrm>
          <a:off x="2309443" y="6527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7CAE7-EAA5-4077-A697-16B501EA7CCF}">
      <dsp:nvSpPr>
        <dsp:cNvPr id="0" name=""/>
        <dsp:cNvSpPr/>
      </dsp:nvSpPr>
      <dsp:spPr>
        <a:xfrm>
          <a:off x="905443" y="238598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Rastrowa</a:t>
          </a:r>
        </a:p>
      </dsp:txBody>
      <dsp:txXfrm>
        <a:off x="905443" y="2385983"/>
        <a:ext cx="4320000" cy="648000"/>
      </dsp:txXfrm>
    </dsp:sp>
    <dsp:sp modelId="{CB390FC2-F3EA-43A8-8236-FDDE71111B44}">
      <dsp:nvSpPr>
        <dsp:cNvPr id="0" name=""/>
        <dsp:cNvSpPr/>
      </dsp:nvSpPr>
      <dsp:spPr>
        <a:xfrm>
          <a:off x="905443" y="3136881"/>
          <a:ext cx="4320000" cy="2660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3600" kern="1200" dirty="0"/>
            <a:t>Opisuje piksele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Stratne skalowanie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Aparat cyfrowy, skaner…</a:t>
          </a:r>
        </a:p>
      </dsp:txBody>
      <dsp:txXfrm>
        <a:off x="905443" y="3136881"/>
        <a:ext cx="4320000" cy="2660744"/>
      </dsp:txXfrm>
    </dsp:sp>
    <dsp:sp modelId="{F0F6F5C0-28BE-4634-BCF5-5272596B12EC}">
      <dsp:nvSpPr>
        <dsp:cNvPr id="0" name=""/>
        <dsp:cNvSpPr/>
      </dsp:nvSpPr>
      <dsp:spPr>
        <a:xfrm>
          <a:off x="7385443" y="6527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09FE-0342-4F79-88D2-649E03B2BEBB}">
      <dsp:nvSpPr>
        <dsp:cNvPr id="0" name=""/>
        <dsp:cNvSpPr/>
      </dsp:nvSpPr>
      <dsp:spPr>
        <a:xfrm>
          <a:off x="5981443" y="238598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Wektorowa</a:t>
          </a:r>
        </a:p>
      </dsp:txBody>
      <dsp:txXfrm>
        <a:off x="5981443" y="2385983"/>
        <a:ext cx="4320000" cy="648000"/>
      </dsp:txXfrm>
    </dsp:sp>
    <dsp:sp modelId="{69547441-EF97-45FE-8CB7-1A8E69AE4352}">
      <dsp:nvSpPr>
        <dsp:cNvPr id="0" name=""/>
        <dsp:cNvSpPr/>
      </dsp:nvSpPr>
      <dsp:spPr>
        <a:xfrm>
          <a:off x="5981443" y="3136881"/>
          <a:ext cx="4320000" cy="2660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Opisuje kształty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Bezstratne skalowanie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Programy graficzne</a:t>
          </a:r>
        </a:p>
      </dsp:txBody>
      <dsp:txXfrm>
        <a:off x="5981443" y="3136881"/>
        <a:ext cx="4320000" cy="2660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B1C0D-6875-43AB-95E9-AD8959362234}">
      <dsp:nvSpPr>
        <dsp:cNvPr id="0" name=""/>
        <dsp:cNvSpPr/>
      </dsp:nvSpPr>
      <dsp:spPr>
        <a:xfrm>
          <a:off x="0" y="510385"/>
          <a:ext cx="11216640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36" tIns="687324" rIns="87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Bitmapa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Paint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Zapis bezstratny</a:t>
          </a:r>
          <a:endParaRPr lang="en-US" sz="3300" kern="1200"/>
        </a:p>
      </dsp:txBody>
      <dsp:txXfrm>
        <a:off x="0" y="510385"/>
        <a:ext cx="11216640" cy="2494800"/>
      </dsp:txXfrm>
    </dsp:sp>
    <dsp:sp modelId="{221900DC-205C-498B-B8BD-7FFC2AC07D19}">
      <dsp:nvSpPr>
        <dsp:cNvPr id="0" name=""/>
        <dsp:cNvSpPr/>
      </dsp:nvSpPr>
      <dsp:spPr>
        <a:xfrm>
          <a:off x="560832" y="23304"/>
          <a:ext cx="7851648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74" tIns="0" rIns="296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BMP</a:t>
          </a:r>
          <a:endParaRPr lang="en-US" sz="3300" kern="1200"/>
        </a:p>
      </dsp:txBody>
      <dsp:txXfrm>
        <a:off x="608387" y="70859"/>
        <a:ext cx="7756538" cy="879050"/>
      </dsp:txXfrm>
    </dsp:sp>
    <dsp:sp modelId="{8C754293-0D09-45D1-81E3-ED8478F642A2}">
      <dsp:nvSpPr>
        <dsp:cNvPr id="0" name=""/>
        <dsp:cNvSpPr/>
      </dsp:nvSpPr>
      <dsp:spPr>
        <a:xfrm>
          <a:off x="0" y="3670465"/>
          <a:ext cx="11216640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36" tIns="687324" rIns="87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Kompresja bezstratna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256 kolorów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Animacje</a:t>
          </a:r>
          <a:endParaRPr lang="en-US" sz="3300" kern="1200"/>
        </a:p>
      </dsp:txBody>
      <dsp:txXfrm>
        <a:off x="0" y="3670465"/>
        <a:ext cx="11216640" cy="2494800"/>
      </dsp:txXfrm>
    </dsp:sp>
    <dsp:sp modelId="{01FE4860-9188-406C-9422-1DEC6F0D04DE}">
      <dsp:nvSpPr>
        <dsp:cNvPr id="0" name=""/>
        <dsp:cNvSpPr/>
      </dsp:nvSpPr>
      <dsp:spPr>
        <a:xfrm>
          <a:off x="560832" y="3183385"/>
          <a:ext cx="7851648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74" tIns="0" rIns="296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GIF</a:t>
          </a:r>
          <a:endParaRPr lang="en-US" sz="3300" kern="1200"/>
        </a:p>
      </dsp:txBody>
      <dsp:txXfrm>
        <a:off x="608387" y="3230940"/>
        <a:ext cx="7756538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6B8D5-9CE2-47B0-81AD-7E59DE579F8B}">
      <dsp:nvSpPr>
        <dsp:cNvPr id="0" name=""/>
        <dsp:cNvSpPr/>
      </dsp:nvSpPr>
      <dsp:spPr>
        <a:xfrm>
          <a:off x="0" y="394959"/>
          <a:ext cx="11206886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779" tIns="541528" rIns="86977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Kompresja stratna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Wykorzystuje właściwości ludzkiego wzroku do kompresji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Popularny w sieci</a:t>
          </a:r>
          <a:endParaRPr lang="en-US" sz="2600" kern="1200"/>
        </a:p>
      </dsp:txBody>
      <dsp:txXfrm>
        <a:off x="0" y="394959"/>
        <a:ext cx="11206886" cy="1965600"/>
      </dsp:txXfrm>
    </dsp:sp>
    <dsp:sp modelId="{3E50A81B-B977-45DB-ADC4-ACFA9D168D8F}">
      <dsp:nvSpPr>
        <dsp:cNvPr id="0" name=""/>
        <dsp:cNvSpPr/>
      </dsp:nvSpPr>
      <dsp:spPr>
        <a:xfrm>
          <a:off x="560344" y="11199"/>
          <a:ext cx="784482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16" tIns="0" rIns="2965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1" kern="1200"/>
            <a:t>JPG</a:t>
          </a:r>
          <a:endParaRPr lang="en-US" sz="2600" kern="1200"/>
        </a:p>
      </dsp:txBody>
      <dsp:txXfrm>
        <a:off x="597811" y="48666"/>
        <a:ext cx="7769886" cy="692586"/>
      </dsp:txXfrm>
    </dsp:sp>
    <dsp:sp modelId="{E6A19CF3-2C3F-4873-8496-B54065499171}">
      <dsp:nvSpPr>
        <dsp:cNvPr id="0" name=""/>
        <dsp:cNvSpPr/>
      </dsp:nvSpPr>
      <dsp:spPr>
        <a:xfrm>
          <a:off x="0" y="2884720"/>
          <a:ext cx="11206886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779" tIns="541528" rIns="86977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Kompresja bezstratna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Zawiera przezroczystość</a:t>
          </a:r>
          <a:endParaRPr lang="en-US" sz="2600" kern="1200"/>
        </a:p>
      </dsp:txBody>
      <dsp:txXfrm>
        <a:off x="0" y="2884720"/>
        <a:ext cx="11206886" cy="1515150"/>
      </dsp:txXfrm>
    </dsp:sp>
    <dsp:sp modelId="{F7238ADC-94E7-47E9-84EF-96FE92009C60}">
      <dsp:nvSpPr>
        <dsp:cNvPr id="0" name=""/>
        <dsp:cNvSpPr/>
      </dsp:nvSpPr>
      <dsp:spPr>
        <a:xfrm>
          <a:off x="560344" y="2500959"/>
          <a:ext cx="7844820" cy="767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16" tIns="0" rIns="2965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1" kern="1200"/>
            <a:t>PNG</a:t>
          </a:r>
          <a:endParaRPr lang="en-US" sz="2600" kern="1200"/>
        </a:p>
      </dsp:txBody>
      <dsp:txXfrm>
        <a:off x="597811" y="2538426"/>
        <a:ext cx="7769886" cy="692586"/>
      </dsp:txXfrm>
    </dsp:sp>
    <dsp:sp modelId="{5F3CEB3C-E1AB-4F44-B0C9-4D32F6AE3ACC}">
      <dsp:nvSpPr>
        <dsp:cNvPr id="0" name=""/>
        <dsp:cNvSpPr/>
      </dsp:nvSpPr>
      <dsp:spPr>
        <a:xfrm>
          <a:off x="0" y="4924030"/>
          <a:ext cx="11206886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779" tIns="541528" rIns="86977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GIMP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Bezstratny</a:t>
          </a:r>
          <a:endParaRPr lang="en-US" sz="2600" kern="1200"/>
        </a:p>
      </dsp:txBody>
      <dsp:txXfrm>
        <a:off x="0" y="4924030"/>
        <a:ext cx="11206886" cy="1515150"/>
      </dsp:txXfrm>
    </dsp:sp>
    <dsp:sp modelId="{B8C8B8B0-E240-4A27-BD72-E1980CCF3F37}">
      <dsp:nvSpPr>
        <dsp:cNvPr id="0" name=""/>
        <dsp:cNvSpPr/>
      </dsp:nvSpPr>
      <dsp:spPr>
        <a:xfrm>
          <a:off x="560344" y="4540270"/>
          <a:ext cx="7844820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16" tIns="0" rIns="2965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1" kern="1200"/>
            <a:t>XCF</a:t>
          </a:r>
          <a:endParaRPr lang="en-US" sz="2600" kern="1200"/>
        </a:p>
      </dsp:txBody>
      <dsp:txXfrm>
        <a:off x="597811" y="4577737"/>
        <a:ext cx="776988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7FA43-36F7-A845-9396-4C43A763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81A65D-8AD0-CD41-976B-F624C4E8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56C076-2EDD-8C49-BEED-969267F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DF5B57-C21B-3D4B-84D1-B981674D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76EEA3-79C7-AA4E-B316-683D661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DF96C-6C16-234D-8D60-CD1A21E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EC4B1B-AAB5-1946-BE33-D4E2C1F6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D14360-4441-7040-8B94-B7F574A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A2718A-B2C7-3D4F-B6A0-1627275F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A1ED-A61E-324B-888A-EB1CDAF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7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725AA75-69D8-C543-8AE2-77FAD5E8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A8682C-0C1D-AB43-8367-CD6FAC69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12CCA-D174-EF47-83B8-3CC7241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A57C0-7A38-8746-A82B-D23D465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8366CB-2B79-C04F-9551-F81E325A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4FE89E-0DAF-5B4A-843E-6B7F7FE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4BDB22-6AC5-2D46-BC8A-588C48E0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7CE529-FC1F-5E4F-A196-56A4007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BF93E-C645-C148-96B8-1DA23364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8EAC9-460F-A943-B145-9E17E335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9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1C1DC-3099-6846-ACD4-A8953B52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A82548-8CC9-AD46-A802-AD976FFE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1615B-8DB6-F44E-87DF-57DAE17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8D3BF9-FC9A-324F-B522-83BB9C4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A3EF8F-F7E4-D04C-B312-38176A3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ED26D-A141-664B-9432-7C26C27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4BD13-E9EC-C047-A132-86F62DB4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94BEEF-446A-1241-B65E-EDB3D4A7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596FB-9D2A-4C44-81B7-A3D80C6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8C166F-2DE4-1E42-8F98-33CD78C2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72DF5A-DC27-C641-9B2D-A3B1934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4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8356E-472A-D04D-B4E0-8EB72357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000660-19A1-C748-87BC-FAC9E0CA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FFC05-738E-7045-A195-00906829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71438D-9B5C-2247-B74F-ECB9688E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331C002-5DE7-474A-B684-490AD9FD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33C78CC-2C74-2445-A00C-E0BFFA7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BFF4E4-4BFA-3448-BCF5-539ADCE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9E6BB8-1039-364F-9B8C-88323BF2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9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7B12E-E6BD-0D45-BCE2-12AF2CD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AB32CE-577E-B94A-B274-D6980E8D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1A2763-BBCB-B149-99E9-D429FDE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308268B-EA61-9144-BFBA-6980615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3F32136-DD12-AF47-A8A8-66B2C0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DA87BCB-C4B4-254C-8721-92581DB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F930EB-0CEF-4A42-9DDE-BE2BC1C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9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2FC-8AA7-984B-A66D-C5BE58FE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9AF886-CD19-244C-8012-76430A45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33977F-8402-3040-8D9F-F38937EF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55E6C6-F9C1-C747-A94A-B132BD95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0964B3-5AA5-824F-9B2F-5DCE6D1F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DAC4EC-8917-7045-BC10-98F3AB57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3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9A2C-B0E4-AD44-981C-6C4AD95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12F079-F867-A844-811D-72AD2334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4B13CD-B89F-CF44-9219-4292A521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D20694-1E8E-124D-AC52-ADCDA7FF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FCC93-D5D8-CA44-B2FC-6167E9E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17175C-E706-814A-A87D-268850E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9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9B3925-A27B-984C-98CD-B49414B9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5F3771-3D7B-994B-9BF3-C7345492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754BA2-4389-E640-A72A-13A79666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CEF-2765-2145-8DFD-713D627F0236}" type="datetimeFigureOut">
              <a:rPr lang="pl-PL" smtClean="0"/>
              <a:t>19.09.2022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C7BE29-EE64-D943-B9F9-89D15145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52CDD2-DA7B-544A-9FCD-8B6F896E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7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szkola.edu.pl/kkurs,kurs,15,prezentacja" TargetMode="External"/><Relationship Id="rId2" Type="http://schemas.openxmlformats.org/officeDocument/2006/relationships/hyperlink" Target="https://upload.wikimedia.org/wikipedia/commons/d/dc/Wikipixel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porn.com/" TargetMode="External"/><Relationship Id="rId4" Type="http://schemas.openxmlformats.org/officeDocument/2006/relationships/hyperlink" Target="https://www.scantips.com/mpixe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1548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F69189-8949-DB44-8FC6-38C230BA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365" y="915153"/>
            <a:ext cx="4928623" cy="6495483"/>
          </a:xfrm>
        </p:spPr>
        <p:txBody>
          <a:bodyPr>
            <a:normAutofit/>
          </a:bodyPr>
          <a:lstStyle/>
          <a:p>
            <a:pPr algn="l"/>
            <a:r>
              <a:rPr lang="pl-PL" sz="5500" dirty="0"/>
              <a:t>Wstęp do grafiki komputerowej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16102-FBA5-FA40-8B3F-8306E77C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64" y="7506039"/>
            <a:ext cx="4928623" cy="1102925"/>
          </a:xfrm>
        </p:spPr>
        <p:txBody>
          <a:bodyPr>
            <a:normAutofit/>
          </a:bodyPr>
          <a:lstStyle/>
          <a:p>
            <a:pPr algn="l"/>
            <a:r>
              <a:rPr lang="pl-PL"/>
              <a:t>Damian Kurpiewski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1AE6FB5-2F92-7DC7-FA2D-B34DB7B08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9" r="19241"/>
          <a:stretch/>
        </p:blipFill>
        <p:spPr>
          <a:xfrm>
            <a:off x="6644496" y="10"/>
            <a:ext cx="6360304" cy="97535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3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24E607-9D72-5B4A-8F51-564B9A36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31" y="475938"/>
            <a:ext cx="11210137" cy="1531611"/>
          </a:xfrm>
        </p:spPr>
        <p:txBody>
          <a:bodyPr anchor="ctr">
            <a:normAutofit/>
          </a:bodyPr>
          <a:lstStyle/>
          <a:p>
            <a:r>
              <a:rPr lang="pl-PL" sz="5000"/>
              <a:t>Rodzaje zapisu grafiki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956" y="0"/>
            <a:ext cx="11206887" cy="272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331" y="2151813"/>
            <a:ext cx="11206886" cy="2601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1CDFA344-3A73-2344-9DA4-D869EE95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380305"/>
              </p:ext>
            </p:extLst>
          </p:nvPr>
        </p:nvGraphicFramePr>
        <p:xfrm>
          <a:off x="894080" y="2470912"/>
          <a:ext cx="11206886" cy="645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91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67" y="-2"/>
            <a:ext cx="4341264" cy="9753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5705F0-2971-CB4A-8237-AC4A41E4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64" y="910336"/>
            <a:ext cx="3302856" cy="7983268"/>
          </a:xfrm>
        </p:spPr>
        <p:txBody>
          <a:bodyPr anchor="ctr">
            <a:normAutofit/>
          </a:bodyPr>
          <a:lstStyle/>
          <a:p>
            <a:r>
              <a:rPr lang="pl-PL" sz="4300">
                <a:solidFill>
                  <a:srgbClr val="FFFFFF"/>
                </a:solidFill>
              </a:rPr>
              <a:t>Rozdzielczość obrazu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041A9FA-BCE3-F445-81FD-F7BB02B6B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3138" y="286603"/>
                <a:ext cx="7802109" cy="5295331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800" dirty="0"/>
                  <a:t>Wymiary podane w pikselach, np.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1440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900</m:t>
                    </m:r>
                  </m:oMath>
                </a14:m>
                <a:endParaRPr lang="pl-PL" sz="2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800" dirty="0" err="1">
                    <a:latin typeface="Consolas" panose="020B0609020204030204" pitchFamily="49" charset="0"/>
                  </a:rPr>
                  <a:t>dpi</a:t>
                </a:r>
                <a:r>
                  <a:rPr lang="pl-PL" sz="2800" dirty="0"/>
                  <a:t> – liczba punktów obrazu przypadająca na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800" dirty="0"/>
                  <a:t> cal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sz="2800" dirty="0" err="1">
                    <a:latin typeface="Consolas" panose="020B0609020204030204" pitchFamily="49" charset="0"/>
                  </a:rPr>
                  <a:t>ppi</a:t>
                </a:r>
                <a:r>
                  <a:rPr lang="pl-PL" sz="2800" dirty="0"/>
                  <a:t> – liczba pikseli przypadająca na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800" dirty="0"/>
                  <a:t> cal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sz="2800" dirty="0" err="1">
                    <a:latin typeface="Consolas" panose="020B0609020204030204" pitchFamily="49" charset="0"/>
                  </a:rPr>
                  <a:t>Mpx</a:t>
                </a:r>
                <a:r>
                  <a:rPr lang="pl-PL" sz="2800" dirty="0"/>
                  <a:t> – megapiksele –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800" dirty="0"/>
                  <a:t> </a:t>
                </a:r>
                <a:r>
                  <a:rPr lang="pl-PL" sz="2800" dirty="0" err="1">
                    <a:latin typeface="Consolas" panose="020B0609020204030204" pitchFamily="49" charset="0"/>
                  </a:rPr>
                  <a:t>Mpx</a:t>
                </a:r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= 1.000.000</m:t>
                    </m:r>
                  </m:oMath>
                </a14:m>
                <a:r>
                  <a:rPr lang="pl-PL" sz="2800" dirty="0"/>
                  <a:t> pikseli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2048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1536 = 3,15 </m:t>
                    </m:r>
                  </m:oMath>
                </a14:m>
                <a:r>
                  <a:rPr lang="pl-PL" sz="2800" dirty="0" err="1">
                    <a:latin typeface="Consolas" panose="020B0609020204030204" pitchFamily="49" charset="0"/>
                  </a:rPr>
                  <a:t>Mpx</a:t>
                </a:r>
                <a:endParaRPr lang="pl-PL" sz="2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2272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1704 = 3,87 </m:t>
                    </m:r>
                  </m:oMath>
                </a14:m>
                <a:r>
                  <a:rPr lang="pl-PL" sz="2800" dirty="0" err="1">
                    <a:latin typeface="Consolas" panose="020B0609020204030204" pitchFamily="49" charset="0"/>
                  </a:rPr>
                  <a:t>Mpx</a:t>
                </a:r>
                <a:endParaRPr lang="pl-PL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041A9FA-BCE3-F445-81FD-F7BB02B6B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3138" y="286603"/>
                <a:ext cx="7802109" cy="5295331"/>
              </a:xfrm>
              <a:blipFill>
                <a:blip r:embed="rId2"/>
                <a:stretch>
                  <a:fillRect l="-140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586F127F-901A-9B46-9BC7-FF99376D3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83" y="5936067"/>
            <a:ext cx="7353852" cy="14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9922" cy="97536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1A7680-26AA-A941-86E2-07E11FE7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88"/>
            <a:ext cx="11216640" cy="1885246"/>
          </a:xfrm>
        </p:spPr>
        <p:txBody>
          <a:bodyPr>
            <a:normAutofit/>
          </a:bodyPr>
          <a:lstStyle/>
          <a:p>
            <a:r>
              <a:rPr lang="pl-PL"/>
              <a:t>Formaty graficzne - rastrowe</a:t>
            </a:r>
            <a:endParaRPr lang="pl-PL" dirty="0"/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6DD2BE84-C775-7773-A82F-25F38DF06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419365"/>
              </p:ext>
            </p:extLst>
          </p:nvPr>
        </p:nvGraphicFramePr>
        <p:xfrm>
          <a:off x="894080" y="2596444"/>
          <a:ext cx="11216640" cy="618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91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1A7680-26AA-A941-86E2-07E11FE7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31" y="475938"/>
            <a:ext cx="11210137" cy="1531611"/>
          </a:xfrm>
        </p:spPr>
        <p:txBody>
          <a:bodyPr anchor="ctr">
            <a:normAutofit/>
          </a:bodyPr>
          <a:lstStyle/>
          <a:p>
            <a:r>
              <a:rPr lang="pl-PL" sz="5000"/>
              <a:t>Formaty graficzne - rastrowe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956" y="0"/>
            <a:ext cx="11206887" cy="272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331" y="2151813"/>
            <a:ext cx="11206886" cy="2601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8500935-E6E6-7C53-B384-BBFCAAE1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1695"/>
              </p:ext>
            </p:extLst>
          </p:nvPr>
        </p:nvGraphicFramePr>
        <p:xfrm>
          <a:off x="894080" y="2470912"/>
          <a:ext cx="11206886" cy="645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7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eń nakładających się corlorful okręgów">
            <a:extLst>
              <a:ext uri="{FF2B5EF4-FFF2-40B4-BE49-F238E27FC236}">
                <a16:creationId xmlns:a16="http://schemas.microsoft.com/office/drawing/2014/main" id="{75E8F205-AC90-9150-0B9E-FF756263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66" b="-1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9922" cy="97536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000851-2F90-1F45-95F5-D6DE598F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88"/>
            <a:ext cx="11216640" cy="1885246"/>
          </a:xfrm>
        </p:spPr>
        <p:txBody>
          <a:bodyPr>
            <a:normAutofit/>
          </a:bodyPr>
          <a:lstStyle/>
          <a:p>
            <a:r>
              <a:rPr lang="pl-PL" dirty="0"/>
              <a:t>Formaty graficzne - wektorowe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88FFA4-A42F-0740-97A5-091B4DC2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61885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3200" dirty="0"/>
              <a:t>Nie ma jednego, ogólnie przyjętego formatu grafiki wektorowej.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3200" dirty="0"/>
              <a:t>Praktycznie każdy program używa własnego formatu.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3200" dirty="0"/>
              <a:t>Najpopularniejszy (w kontekście webowym) jest obecnie </a:t>
            </a:r>
            <a:r>
              <a:rPr lang="pl-PL" sz="3200" b="1" dirty="0" err="1">
                <a:latin typeface="Consolas" panose="020B0609020204030204" pitchFamily="49" charset="0"/>
              </a:rPr>
              <a:t>svg</a:t>
            </a:r>
            <a:r>
              <a:rPr lang="pl-PL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4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422" y="0"/>
            <a:ext cx="11911944" cy="287119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723" y="0"/>
            <a:ext cx="11899392" cy="2861056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9E8137-4C5A-7344-8915-837D78E5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939" y="780288"/>
            <a:ext cx="10846003" cy="1677619"/>
          </a:xfrm>
        </p:spPr>
        <p:txBody>
          <a:bodyPr>
            <a:normAutofit/>
          </a:bodyPr>
          <a:lstStyle/>
          <a:p>
            <a:r>
              <a:rPr lang="pl-PL" sz="5000"/>
              <a:t>Źródła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089" y="1079398"/>
            <a:ext cx="136551" cy="1001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99669-018C-C848-9F14-D040B4EA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939" y="3529874"/>
            <a:ext cx="10846003" cy="5255140"/>
          </a:xfrm>
        </p:spPr>
        <p:txBody>
          <a:bodyPr>
            <a:normAutofit/>
          </a:bodyPr>
          <a:lstStyle/>
          <a:p>
            <a:r>
              <a:rPr lang="pl-PL" sz="2700">
                <a:hlinkClick r:id="rId2"/>
              </a:rPr>
              <a:t>https://upload.wikimedia.org/wikipedia/commons/d/dc/Wikipixel.png</a:t>
            </a:r>
            <a:endParaRPr lang="pl-PL" sz="2700"/>
          </a:p>
          <a:p>
            <a:r>
              <a:rPr lang="pl-PL" sz="2700">
                <a:hlinkClick r:id="rId3"/>
              </a:rPr>
              <a:t>https://it-szkola.edu.pl/kkurs,kurs,15,prezentacja</a:t>
            </a:r>
            <a:endParaRPr lang="pl-PL" sz="2700"/>
          </a:p>
          <a:p>
            <a:r>
              <a:rPr lang="pl-PL" sz="2700">
                <a:hlinkClick r:id="rId4"/>
              </a:rPr>
              <a:t>https://www.scantips.com/mpixels.html</a:t>
            </a:r>
            <a:endParaRPr lang="pl-PL" sz="2700"/>
          </a:p>
          <a:p>
            <a:r>
              <a:rPr lang="pl-PL" sz="2700">
                <a:hlinkClick r:id="rId5"/>
              </a:rPr>
              <a:t>https://svgporn.com/</a:t>
            </a:r>
            <a:endParaRPr lang="pl-PL" sz="2700"/>
          </a:p>
          <a:p>
            <a:endParaRPr lang="pl-PL" sz="2700"/>
          </a:p>
          <a:p>
            <a:endParaRPr lang="pl-PL" sz="2700"/>
          </a:p>
          <a:p>
            <a:endParaRPr lang="pl-PL" sz="2700"/>
          </a:p>
        </p:txBody>
      </p:sp>
    </p:spTree>
    <p:extLst>
      <p:ext uri="{BB962C8B-B14F-4D97-AF65-F5344CB8AC3E}">
        <p14:creationId xmlns:p14="http://schemas.microsoft.com/office/powerpoint/2010/main" val="26004630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192</Words>
  <Application>Microsoft Office PowerPoint</Application>
  <PresentationFormat>Niestandardowy</PresentationFormat>
  <Paragraphs>48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Helvetica Neue</vt:lpstr>
      <vt:lpstr>Motyw pakietu Office</vt:lpstr>
      <vt:lpstr>Wstęp do grafiki komputerowej</vt:lpstr>
      <vt:lpstr>Rodzaje zapisu grafiki</vt:lpstr>
      <vt:lpstr>Rozdzielczość obrazu</vt:lpstr>
      <vt:lpstr>Formaty graficzne - rastrowe</vt:lpstr>
      <vt:lpstr>Formaty graficzne - rastrowe</vt:lpstr>
      <vt:lpstr>Formaty graficzne - wektorowe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AntyPrezentacja</dc:title>
  <cp:lastModifiedBy>Damian Kurpiewski</cp:lastModifiedBy>
  <cp:revision>24</cp:revision>
  <dcterms:modified xsi:type="dcterms:W3CDTF">2022-09-19T09:27:16Z</dcterms:modified>
</cp:coreProperties>
</file>