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150CE-FA0B-4FC2-B70D-12AC59A06F9A}" v="2" dt="2022-10-04T21:46:49.839"/>
    <p1510:client id="{D9190566-CCD9-434B-9593-79AD161E9D6D}" v="1" dt="2022-10-04T18:25:0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D9190566-CCD9-434B-9593-79AD161E9D6D}"/>
    <pc:docChg chg="undo custSel addSld delSld modSld">
      <pc:chgData name="Damian Kurpiewski" userId="a6c40eeacb61fb23" providerId="LiveId" clId="{D9190566-CCD9-434B-9593-79AD161E9D6D}" dt="2022-10-04T21:44:24.194" v="1545" actId="948"/>
      <pc:docMkLst>
        <pc:docMk/>
      </pc:docMkLst>
      <pc:sldChg chg="addSp delSp modSp mod setBg">
        <pc:chgData name="Damian Kurpiewski" userId="a6c40eeacb61fb23" providerId="LiveId" clId="{D9190566-CCD9-434B-9593-79AD161E9D6D}" dt="2022-10-04T21:38:56.369" v="1511" actId="242"/>
        <pc:sldMkLst>
          <pc:docMk/>
          <pc:sldMk cId="1701111001" sldId="257"/>
        </pc:sldMkLst>
        <pc:spChg chg="mod">
          <ac:chgData name="Damian Kurpiewski" userId="a6c40eeacb61fb23" providerId="LiveId" clId="{D9190566-CCD9-434B-9593-79AD161E9D6D}" dt="2022-10-04T21:38:56.369" v="1511" actId="242"/>
          <ac:spMkLst>
            <pc:docMk/>
            <pc:sldMk cId="1701111001" sldId="257"/>
            <ac:spMk id="2" creationId="{D31E9334-C558-418E-BCD0-5BD4C1066852}"/>
          </ac:spMkLst>
        </pc:spChg>
        <pc:spChg chg="mod">
          <ac:chgData name="Damian Kurpiewski" userId="a6c40eeacb61fb23" providerId="LiveId" clId="{D9190566-CCD9-434B-9593-79AD161E9D6D}" dt="2022-10-04T21:38:23.765" v="1508" actId="948"/>
          <ac:spMkLst>
            <pc:docMk/>
            <pc:sldMk cId="1701111001" sldId="257"/>
            <ac:spMk id="3" creationId="{2077B4AC-B2C5-04D9-640B-D42C1803DB5A}"/>
          </ac:spMkLst>
        </pc:spChg>
        <pc:spChg chg="add del">
          <ac:chgData name="Damian Kurpiewski" userId="a6c40eeacb61fb23" providerId="LiveId" clId="{D9190566-CCD9-434B-9593-79AD161E9D6D}" dt="2022-10-04T21:36:57.505" v="1464" actId="26606"/>
          <ac:spMkLst>
            <pc:docMk/>
            <pc:sldMk cId="1701111001" sldId="257"/>
            <ac:spMk id="8" creationId="{4EFE82FE-7465-AE46-88DF-34D347E83B84}"/>
          </ac:spMkLst>
        </pc:spChg>
        <pc:spChg chg="add del">
          <ac:chgData name="Damian Kurpiewski" userId="a6c40eeacb61fb23" providerId="LiveId" clId="{D9190566-CCD9-434B-9593-79AD161E9D6D}" dt="2022-10-04T21:36:56.395" v="1462" actId="26606"/>
          <ac:spMkLst>
            <pc:docMk/>
            <pc:sldMk cId="1701111001" sldId="257"/>
            <ac:spMk id="9" creationId="{C7F2E4D6-EF46-1C43-8F3E-3620C3C83F36}"/>
          </ac:spMkLst>
        </pc:spChg>
        <pc:spChg chg="add">
          <ac:chgData name="Damian Kurpiewski" userId="a6c40eeacb61fb23" providerId="LiveId" clId="{D9190566-CCD9-434B-9593-79AD161E9D6D}" dt="2022-10-04T21:36:57.510" v="1465" actId="26606"/>
          <ac:spMkLst>
            <pc:docMk/>
            <pc:sldMk cId="1701111001" sldId="257"/>
            <ac:spMk id="43" creationId="{4EFE82FE-7465-AE46-88DF-34D347E83B84}"/>
          </ac:spMkLst>
        </pc:spChg>
        <pc:grpChg chg="add del">
          <ac:chgData name="Damian Kurpiewski" userId="a6c40eeacb61fb23" providerId="LiveId" clId="{D9190566-CCD9-434B-9593-79AD161E9D6D}" dt="2022-10-04T21:36:56.395" v="1462" actId="26606"/>
          <ac:grpSpMkLst>
            <pc:docMk/>
            <pc:sldMk cId="1701111001" sldId="257"/>
            <ac:grpSpMk id="11" creationId="{7A00BDF4-7643-A942-A588-F24E4E09AADE}"/>
          </ac:grpSpMkLst>
        </pc:grpChg>
        <pc:grpChg chg="add">
          <ac:chgData name="Damian Kurpiewski" userId="a6c40eeacb61fb23" providerId="LiveId" clId="{D9190566-CCD9-434B-9593-79AD161E9D6D}" dt="2022-10-04T21:36:57.510" v="1465" actId="26606"/>
          <ac:grpSpMkLst>
            <pc:docMk/>
            <pc:sldMk cId="1701111001" sldId="257"/>
            <ac:grpSpMk id="12" creationId="{75BEF7CB-BB00-3345-8542-8F0FAFE1C48B}"/>
          </ac:grpSpMkLst>
        </pc:grpChg>
        <pc:grpChg chg="add del">
          <ac:chgData name="Damian Kurpiewski" userId="a6c40eeacb61fb23" providerId="LiveId" clId="{D9190566-CCD9-434B-9593-79AD161E9D6D}" dt="2022-10-04T21:36:57.505" v="1464" actId="26606"/>
          <ac:grpSpMkLst>
            <pc:docMk/>
            <pc:sldMk cId="1701111001" sldId="257"/>
            <ac:grpSpMk id="37" creationId="{A6B8E30F-B99D-4646-9EF5-E882312911A7}"/>
          </ac:grpSpMkLst>
        </pc:grpChg>
        <pc:picChg chg="add del">
          <ac:chgData name="Damian Kurpiewski" userId="a6c40eeacb61fb23" providerId="LiveId" clId="{D9190566-CCD9-434B-9593-79AD161E9D6D}" dt="2022-10-04T21:36:56.395" v="1462" actId="26606"/>
          <ac:picMkLst>
            <pc:docMk/>
            <pc:sldMk cId="1701111001" sldId="257"/>
            <ac:picMk id="5" creationId="{81F0C0C0-56DB-7455-62AF-D2FA0ADE1652}"/>
          </ac:picMkLst>
        </pc:picChg>
        <pc:cxnChg chg="add del">
          <ac:chgData name="Damian Kurpiewski" userId="a6c40eeacb61fb23" providerId="LiveId" clId="{D9190566-CCD9-434B-9593-79AD161E9D6D}" dt="2022-10-04T21:36:57.505" v="1464" actId="26606"/>
          <ac:cxnSpMkLst>
            <pc:docMk/>
            <pc:sldMk cId="1701111001" sldId="257"/>
            <ac:cxnSpMk id="10" creationId="{EEA70831-9A8D-3B4D-8EA5-EE32F93E94E9}"/>
          </ac:cxnSpMkLst>
        </pc:cxnChg>
        <pc:cxnChg chg="add del">
          <ac:chgData name="Damian Kurpiewski" userId="a6c40eeacb61fb23" providerId="LiveId" clId="{D9190566-CCD9-434B-9593-79AD161E9D6D}" dt="2022-10-04T21:36:56.395" v="1462" actId="26606"/>
          <ac:cxnSpMkLst>
            <pc:docMk/>
            <pc:sldMk cId="1701111001" sldId="257"/>
            <ac:cxnSpMk id="17" creationId="{BF3CF3DF-4809-5B42-9F22-981391379297}"/>
          </ac:cxnSpMkLst>
        </pc:cxnChg>
        <pc:cxnChg chg="add">
          <ac:chgData name="Damian Kurpiewski" userId="a6c40eeacb61fb23" providerId="LiveId" clId="{D9190566-CCD9-434B-9593-79AD161E9D6D}" dt="2022-10-04T21:36:57.510" v="1465" actId="26606"/>
          <ac:cxnSpMkLst>
            <pc:docMk/>
            <pc:sldMk cId="1701111001" sldId="257"/>
            <ac:cxnSpMk id="44" creationId="{BA7C2670-8081-9C42-82A1-23BBFAEAAABC}"/>
          </ac:cxnSpMkLst>
        </pc:cxnChg>
      </pc:sldChg>
      <pc:sldChg chg="del">
        <pc:chgData name="Damian Kurpiewski" userId="a6c40eeacb61fb23" providerId="LiveId" clId="{D9190566-CCD9-434B-9593-79AD161E9D6D}" dt="2022-10-04T21:36:32.005" v="1460" actId="47"/>
        <pc:sldMkLst>
          <pc:docMk/>
          <pc:sldMk cId="1120504501" sldId="258"/>
        </pc:sldMkLst>
      </pc:sldChg>
      <pc:sldChg chg="modSp mod">
        <pc:chgData name="Damian Kurpiewski" userId="a6c40eeacb61fb23" providerId="LiveId" clId="{D9190566-CCD9-434B-9593-79AD161E9D6D}" dt="2022-10-04T21:38:51.559" v="1510" actId="242"/>
        <pc:sldMkLst>
          <pc:docMk/>
          <pc:sldMk cId="2484601774" sldId="259"/>
        </pc:sldMkLst>
        <pc:spChg chg="mod">
          <ac:chgData name="Damian Kurpiewski" userId="a6c40eeacb61fb23" providerId="LiveId" clId="{D9190566-CCD9-434B-9593-79AD161E9D6D}" dt="2022-10-04T21:38:51.559" v="1510" actId="242"/>
          <ac:spMkLst>
            <pc:docMk/>
            <pc:sldMk cId="2484601774" sldId="259"/>
            <ac:spMk id="2" creationId="{B533E6C4-8764-4FFE-54DF-74A089833E79}"/>
          </ac:spMkLst>
        </pc:spChg>
      </pc:sldChg>
      <pc:sldChg chg="modSp mod">
        <pc:chgData name="Damian Kurpiewski" userId="a6c40eeacb61fb23" providerId="LiveId" clId="{D9190566-CCD9-434B-9593-79AD161E9D6D}" dt="2022-10-04T21:39:05.394" v="1513" actId="14100"/>
        <pc:sldMkLst>
          <pc:docMk/>
          <pc:sldMk cId="1910853548" sldId="260"/>
        </pc:sldMkLst>
        <pc:spChg chg="mod">
          <ac:chgData name="Damian Kurpiewski" userId="a6c40eeacb61fb23" providerId="LiveId" clId="{D9190566-CCD9-434B-9593-79AD161E9D6D}" dt="2022-10-04T21:39:05.394" v="1513" actId="14100"/>
          <ac:spMkLst>
            <pc:docMk/>
            <pc:sldMk cId="1910853548" sldId="260"/>
            <ac:spMk id="2" creationId="{31728D41-8382-194D-7150-D5B8FAA89907}"/>
          </ac:spMkLst>
        </pc:spChg>
      </pc:sldChg>
      <pc:sldChg chg="modSp mod">
        <pc:chgData name="Damian Kurpiewski" userId="a6c40eeacb61fb23" providerId="LiveId" clId="{D9190566-CCD9-434B-9593-79AD161E9D6D}" dt="2022-10-04T21:40:13.015" v="1524" actId="1440"/>
        <pc:sldMkLst>
          <pc:docMk/>
          <pc:sldMk cId="4176163335" sldId="261"/>
        </pc:sldMkLst>
        <pc:spChg chg="mod">
          <ac:chgData name="Damian Kurpiewski" userId="a6c40eeacb61fb23" providerId="LiveId" clId="{D9190566-CCD9-434B-9593-79AD161E9D6D}" dt="2022-10-04T18:14:39.565" v="12" actId="20577"/>
          <ac:spMkLst>
            <pc:docMk/>
            <pc:sldMk cId="4176163335" sldId="261"/>
            <ac:spMk id="2" creationId="{608EEC6C-ACC1-90E1-F3DF-079BC61DD5B0}"/>
          </ac:spMkLst>
        </pc:spChg>
        <pc:spChg chg="mod">
          <ac:chgData name="Damian Kurpiewski" userId="a6c40eeacb61fb23" providerId="LiveId" clId="{D9190566-CCD9-434B-9593-79AD161E9D6D}" dt="2022-10-04T21:39:58.004" v="1523" actId="27636"/>
          <ac:spMkLst>
            <pc:docMk/>
            <pc:sldMk cId="4176163335" sldId="261"/>
            <ac:spMk id="9" creationId="{ACF7594D-28F6-86BD-4A96-2452BB36AE8D}"/>
          </ac:spMkLst>
        </pc:spChg>
        <pc:picChg chg="mod">
          <ac:chgData name="Damian Kurpiewski" userId="a6c40eeacb61fb23" providerId="LiveId" clId="{D9190566-CCD9-434B-9593-79AD161E9D6D}" dt="2022-10-04T21:40:13.015" v="1524" actId="1440"/>
          <ac:picMkLst>
            <pc:docMk/>
            <pc:sldMk cId="4176163335" sldId="261"/>
            <ac:picMk id="5" creationId="{45449553-9C5B-CEAE-B93F-A372D566FA07}"/>
          </ac:picMkLst>
        </pc:picChg>
      </pc:sldChg>
      <pc:sldChg chg="addSp modSp mod setBg">
        <pc:chgData name="Damian Kurpiewski" userId="a6c40eeacb61fb23" providerId="LiveId" clId="{D9190566-CCD9-434B-9593-79AD161E9D6D}" dt="2022-10-04T21:44:24.194" v="1545" actId="948"/>
        <pc:sldMkLst>
          <pc:docMk/>
          <pc:sldMk cId="3928150279" sldId="262"/>
        </pc:sldMkLst>
        <pc:spChg chg="mod">
          <ac:chgData name="Damian Kurpiewski" userId="a6c40eeacb61fb23" providerId="LiveId" clId="{D9190566-CCD9-434B-9593-79AD161E9D6D}" dt="2022-10-04T21:44:07.334" v="1543" actId="242"/>
          <ac:spMkLst>
            <pc:docMk/>
            <pc:sldMk cId="3928150279" sldId="262"/>
            <ac:spMk id="2" creationId="{F825F1C4-3DC9-B151-0B7B-91522D16992B}"/>
          </ac:spMkLst>
        </pc:spChg>
        <pc:spChg chg="mod">
          <ac:chgData name="Damian Kurpiewski" userId="a6c40eeacb61fb23" providerId="LiveId" clId="{D9190566-CCD9-434B-9593-79AD161E9D6D}" dt="2022-10-04T21:44:24.194" v="1545" actId="948"/>
          <ac:spMkLst>
            <pc:docMk/>
            <pc:sldMk cId="3928150279" sldId="262"/>
            <ac:spMk id="3" creationId="{85610EC7-4183-FAF9-E9B3-39B5BAE2BC1A}"/>
          </ac:spMkLst>
        </pc:spChg>
        <pc:spChg chg="add">
          <ac:chgData name="Damian Kurpiewski" userId="a6c40eeacb61fb23" providerId="LiveId" clId="{D9190566-CCD9-434B-9593-79AD161E9D6D}" dt="2022-10-04T21:43:47.824" v="1539" actId="26606"/>
          <ac:spMkLst>
            <pc:docMk/>
            <pc:sldMk cId="3928150279" sldId="262"/>
            <ac:spMk id="9" creationId="{C7F2E4D6-EF46-1C43-8F3E-3620C3C83F36}"/>
          </ac:spMkLst>
        </pc:spChg>
        <pc:grpChg chg="add">
          <ac:chgData name="Damian Kurpiewski" userId="a6c40eeacb61fb23" providerId="LiveId" clId="{D9190566-CCD9-434B-9593-79AD161E9D6D}" dt="2022-10-04T21:43:47.824" v="1539" actId="26606"/>
          <ac:grpSpMkLst>
            <pc:docMk/>
            <pc:sldMk cId="3928150279" sldId="262"/>
            <ac:grpSpMk id="11" creationId="{70EBDB1D-17AA-8140-B216-35CBA8C9E411}"/>
          </ac:grpSpMkLst>
        </pc:grpChg>
        <pc:picChg chg="add">
          <ac:chgData name="Damian Kurpiewski" userId="a6c40eeacb61fb23" providerId="LiveId" clId="{D9190566-CCD9-434B-9593-79AD161E9D6D}" dt="2022-10-04T21:43:47.824" v="1539" actId="26606"/>
          <ac:picMkLst>
            <pc:docMk/>
            <pc:sldMk cId="3928150279" sldId="262"/>
            <ac:picMk id="5" creationId="{98489316-05B7-0766-DCD8-84FFA3620F8B}"/>
          </ac:picMkLst>
        </pc:picChg>
        <pc:cxnChg chg="add">
          <ac:chgData name="Damian Kurpiewski" userId="a6c40eeacb61fb23" providerId="LiveId" clId="{D9190566-CCD9-434B-9593-79AD161E9D6D}" dt="2022-10-04T21:43:47.824" v="1539" actId="26606"/>
          <ac:cxnSpMkLst>
            <pc:docMk/>
            <pc:sldMk cId="3928150279" sldId="262"/>
            <ac:cxnSpMk id="17" creationId="{BF3CF3DF-4809-5B42-9F22-981391379297}"/>
          </ac:cxnSpMkLst>
        </pc:cxnChg>
      </pc:sldChg>
      <pc:sldChg chg="modSp mod">
        <pc:chgData name="Damian Kurpiewski" userId="a6c40eeacb61fb23" providerId="LiveId" clId="{D9190566-CCD9-434B-9593-79AD161E9D6D}" dt="2022-10-04T21:39:17.055" v="1515" actId="1076"/>
        <pc:sldMkLst>
          <pc:docMk/>
          <pc:sldMk cId="1892174375" sldId="263"/>
        </pc:sldMkLst>
        <pc:spChg chg="mod">
          <ac:chgData name="Damian Kurpiewski" userId="a6c40eeacb61fb23" providerId="LiveId" clId="{D9190566-CCD9-434B-9593-79AD161E9D6D}" dt="2022-10-04T21:39:17.055" v="1515" actId="1076"/>
          <ac:spMkLst>
            <pc:docMk/>
            <pc:sldMk cId="1892174375" sldId="263"/>
            <ac:spMk id="2" creationId="{E514EA3B-A77B-94AE-6932-F078222C07B3}"/>
          </ac:spMkLst>
        </pc:spChg>
      </pc:sldChg>
      <pc:sldChg chg="addSp modSp new mod setBg">
        <pc:chgData name="Damian Kurpiewski" userId="a6c40eeacb61fb23" providerId="LiveId" clId="{D9190566-CCD9-434B-9593-79AD161E9D6D}" dt="2022-10-04T21:42:19.064" v="1534" actId="1076"/>
        <pc:sldMkLst>
          <pc:docMk/>
          <pc:sldMk cId="867400436" sldId="264"/>
        </pc:sldMkLst>
        <pc:spChg chg="mod">
          <ac:chgData name="Damian Kurpiewski" userId="a6c40eeacb61fb23" providerId="LiveId" clId="{D9190566-CCD9-434B-9593-79AD161E9D6D}" dt="2022-10-04T18:24:20.353" v="468" actId="26606"/>
          <ac:spMkLst>
            <pc:docMk/>
            <pc:sldMk cId="867400436" sldId="264"/>
            <ac:spMk id="2" creationId="{0F9CC354-30C5-EDA1-FDD2-228CA16AE095}"/>
          </ac:spMkLst>
        </pc:spChg>
        <pc:spChg chg="mod">
          <ac:chgData name="Damian Kurpiewski" userId="a6c40eeacb61fb23" providerId="LiveId" clId="{D9190566-CCD9-434B-9593-79AD161E9D6D}" dt="2022-10-04T18:39:31.853" v="1245" actId="207"/>
          <ac:spMkLst>
            <pc:docMk/>
            <pc:sldMk cId="867400436" sldId="264"/>
            <ac:spMk id="3" creationId="{F3A27918-C73D-D424-14C7-62D469E68EAA}"/>
          </ac:spMkLst>
        </pc:spChg>
        <pc:spChg chg="add">
          <ac:chgData name="Damian Kurpiewski" userId="a6c40eeacb61fb23" providerId="LiveId" clId="{D9190566-CCD9-434B-9593-79AD161E9D6D}" dt="2022-10-04T18:24:20.353" v="468" actId="26606"/>
          <ac:spMkLst>
            <pc:docMk/>
            <pc:sldMk cId="867400436" sldId="264"/>
            <ac:spMk id="10" creationId="{4EFE82FE-7465-AE46-88DF-34D347E83B84}"/>
          </ac:spMkLst>
        </pc:spChg>
        <pc:grpChg chg="add">
          <ac:chgData name="Damian Kurpiewski" userId="a6c40eeacb61fb23" providerId="LiveId" clId="{D9190566-CCD9-434B-9593-79AD161E9D6D}" dt="2022-10-04T18:24:20.353" v="468" actId="26606"/>
          <ac:grpSpMkLst>
            <pc:docMk/>
            <pc:sldMk cId="867400436" sldId="264"/>
            <ac:grpSpMk id="12" creationId="{1B5E71B3-7269-894E-A00B-31D341365FC9}"/>
          </ac:grpSpMkLst>
        </pc:grpChg>
        <pc:picChg chg="add mod">
          <ac:chgData name="Damian Kurpiewski" userId="a6c40eeacb61fb23" providerId="LiveId" clId="{D9190566-CCD9-434B-9593-79AD161E9D6D}" dt="2022-10-04T21:42:19.064" v="1534" actId="1076"/>
          <ac:picMkLst>
            <pc:docMk/>
            <pc:sldMk cId="867400436" sldId="264"/>
            <ac:picMk id="5" creationId="{0811EFA3-BED0-AEE8-EDE8-63A9D05CB65B}"/>
          </ac:picMkLst>
        </pc:picChg>
        <pc:cxnChg chg="add">
          <ac:chgData name="Damian Kurpiewski" userId="a6c40eeacb61fb23" providerId="LiveId" clId="{D9190566-CCD9-434B-9593-79AD161E9D6D}" dt="2022-10-04T18:24:20.353" v="468" actId="26606"/>
          <ac:cxnSpMkLst>
            <pc:docMk/>
            <pc:sldMk cId="867400436" sldId="264"/>
            <ac:cxnSpMk id="18" creationId="{A0A01F17-907D-3541-BBAF-A33828880DCE}"/>
          </ac:cxnSpMkLst>
        </pc:cxnChg>
      </pc:sldChg>
      <pc:sldChg chg="addSp delSp modSp new mod setBg setClrOvrMap">
        <pc:chgData name="Damian Kurpiewski" userId="a6c40eeacb61fb23" providerId="LiveId" clId="{D9190566-CCD9-434B-9593-79AD161E9D6D}" dt="2022-10-04T21:43:36.164" v="1538" actId="14100"/>
        <pc:sldMkLst>
          <pc:docMk/>
          <pc:sldMk cId="3513351290" sldId="265"/>
        </pc:sldMkLst>
        <pc:spChg chg="mod">
          <ac:chgData name="Damian Kurpiewski" userId="a6c40eeacb61fb23" providerId="LiveId" clId="{D9190566-CCD9-434B-9593-79AD161E9D6D}" dt="2022-10-04T18:37:37.819" v="1232" actId="242"/>
          <ac:spMkLst>
            <pc:docMk/>
            <pc:sldMk cId="3513351290" sldId="265"/>
            <ac:spMk id="2" creationId="{64AF3419-CCE4-401F-F3CA-DE30AF487BC4}"/>
          </ac:spMkLst>
        </pc:spChg>
        <pc:spChg chg="mod">
          <ac:chgData name="Damian Kurpiewski" userId="a6c40eeacb61fb23" providerId="LiveId" clId="{D9190566-CCD9-434B-9593-79AD161E9D6D}" dt="2022-10-04T21:43:36.164" v="1538" actId="14100"/>
          <ac:spMkLst>
            <pc:docMk/>
            <pc:sldMk cId="3513351290" sldId="265"/>
            <ac:spMk id="3" creationId="{37668DF1-B552-4381-5096-B0C6E37063AE}"/>
          </ac:spMkLst>
        </pc:spChg>
        <pc:spChg chg="add del">
          <ac:chgData name="Damian Kurpiewski" userId="a6c40eeacb61fb23" providerId="LiveId" clId="{D9190566-CCD9-434B-9593-79AD161E9D6D}" dt="2022-10-04T18:35:46.966" v="1217" actId="26606"/>
          <ac:spMkLst>
            <pc:docMk/>
            <pc:sldMk cId="3513351290" sldId="265"/>
            <ac:spMk id="9" creationId="{C7F2E4D6-EF46-1C43-8F3E-3620C3C83F36}"/>
          </ac:spMkLst>
        </pc:spChg>
        <pc:spChg chg="add">
          <ac:chgData name="Damian Kurpiewski" userId="a6c40eeacb61fb23" providerId="LiveId" clId="{D9190566-CCD9-434B-9593-79AD161E9D6D}" dt="2022-10-04T18:35:46.966" v="1217" actId="26606"/>
          <ac:spMkLst>
            <pc:docMk/>
            <pc:sldMk cId="3513351290" sldId="265"/>
            <ac:spMk id="22" creationId="{C7F2E4D6-EF46-1C43-8F3E-3620C3C83F36}"/>
          </ac:spMkLst>
        </pc:spChg>
        <pc:spChg chg="add">
          <ac:chgData name="Damian Kurpiewski" userId="a6c40eeacb61fb23" providerId="LiveId" clId="{D9190566-CCD9-434B-9593-79AD161E9D6D}" dt="2022-10-04T18:35:46.966" v="1217" actId="26606"/>
          <ac:spMkLst>
            <pc:docMk/>
            <pc:sldMk cId="3513351290" sldId="265"/>
            <ac:spMk id="24" creationId="{14ACB00F-615E-0E4F-9794-329E08F6E499}"/>
          </ac:spMkLst>
        </pc:spChg>
        <pc:grpChg chg="add del">
          <ac:chgData name="Damian Kurpiewski" userId="a6c40eeacb61fb23" providerId="LiveId" clId="{D9190566-CCD9-434B-9593-79AD161E9D6D}" dt="2022-10-04T18:35:46.966" v="1217" actId="26606"/>
          <ac:grpSpMkLst>
            <pc:docMk/>
            <pc:sldMk cId="3513351290" sldId="265"/>
            <ac:grpSpMk id="11" creationId="{7A00BDF4-7643-A942-A588-F24E4E09AADE}"/>
          </ac:grpSpMkLst>
        </pc:grpChg>
        <pc:grpChg chg="add">
          <ac:chgData name="Damian Kurpiewski" userId="a6c40eeacb61fb23" providerId="LiveId" clId="{D9190566-CCD9-434B-9593-79AD161E9D6D}" dt="2022-10-04T18:35:46.966" v="1217" actId="26606"/>
          <ac:grpSpMkLst>
            <pc:docMk/>
            <pc:sldMk cId="3513351290" sldId="265"/>
            <ac:grpSpMk id="28" creationId="{35B55452-0B37-B747-9C68-70C4EF8F7539}"/>
          </ac:grpSpMkLst>
        </pc:grpChg>
        <pc:picChg chg="add mod ord">
          <ac:chgData name="Damian Kurpiewski" userId="a6c40eeacb61fb23" providerId="LiveId" clId="{D9190566-CCD9-434B-9593-79AD161E9D6D}" dt="2022-10-04T18:37:29.091" v="1230" actId="1076"/>
          <ac:picMkLst>
            <pc:docMk/>
            <pc:sldMk cId="3513351290" sldId="265"/>
            <ac:picMk id="5" creationId="{E366AB6B-7BB0-7D68-349E-64B5712FB49A}"/>
          </ac:picMkLst>
        </pc:picChg>
        <pc:cxnChg chg="add del">
          <ac:chgData name="Damian Kurpiewski" userId="a6c40eeacb61fb23" providerId="LiveId" clId="{D9190566-CCD9-434B-9593-79AD161E9D6D}" dt="2022-10-04T18:35:46.966" v="1217" actId="26606"/>
          <ac:cxnSpMkLst>
            <pc:docMk/>
            <pc:sldMk cId="3513351290" sldId="265"/>
            <ac:cxnSpMk id="17" creationId="{BF3CF3DF-4809-5B42-9F22-981391379297}"/>
          </ac:cxnSpMkLst>
        </pc:cxnChg>
        <pc:cxnChg chg="add">
          <ac:chgData name="Damian Kurpiewski" userId="a6c40eeacb61fb23" providerId="LiveId" clId="{D9190566-CCD9-434B-9593-79AD161E9D6D}" dt="2022-10-04T18:35:46.966" v="1217" actId="26606"/>
          <ac:cxnSpMkLst>
            <pc:docMk/>
            <pc:sldMk cId="3513351290" sldId="265"/>
            <ac:cxnSpMk id="26" creationId="{1D2BBFA3-6EA8-1C48-B3A5-DFCC389D2821}"/>
          </ac:cxnSpMkLst>
        </pc:cxnChg>
      </pc:sldChg>
    </pc:docChg>
  </pc:docChgLst>
  <pc:docChgLst>
    <pc:chgData name="Damian Kurpiewski" userId="a6c40eeacb61fb23" providerId="LiveId" clId="{455150CE-FA0B-4FC2-B70D-12AC59A06F9A}"/>
    <pc:docChg chg="modSld">
      <pc:chgData name="Damian Kurpiewski" userId="a6c40eeacb61fb23" providerId="LiveId" clId="{455150CE-FA0B-4FC2-B70D-12AC59A06F9A}" dt="2022-10-04T21:46:49.838" v="1" actId="1076"/>
      <pc:docMkLst>
        <pc:docMk/>
      </pc:docMkLst>
      <pc:sldChg chg="addSp modSp">
        <pc:chgData name="Damian Kurpiewski" userId="a6c40eeacb61fb23" providerId="LiveId" clId="{455150CE-FA0B-4FC2-B70D-12AC59A06F9A}" dt="2022-10-04T21:46:49.838" v="1" actId="1076"/>
        <pc:sldMkLst>
          <pc:docMk/>
          <pc:sldMk cId="2765900273" sldId="256"/>
        </pc:sldMkLst>
        <pc:picChg chg="add mod">
          <ac:chgData name="Damian Kurpiewski" userId="a6c40eeacb61fb23" providerId="LiveId" clId="{455150CE-FA0B-4FC2-B70D-12AC59A06F9A}" dt="2022-10-04T21:46:49.838" v="1" actId="1076"/>
          <ac:picMkLst>
            <pc:docMk/>
            <pc:sldMk cId="2765900273" sldId="256"/>
            <ac:picMk id="4" creationId="{503053F9-19C5-4CAE-98A6-1CB2FFA185B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70B8B-E318-4B4C-9841-E7ADCBC6E5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9517C-A4AB-42AF-BCC6-3BA118F80F52}">
      <dgm:prSet/>
      <dgm:spPr/>
      <dgm:t>
        <a:bodyPr/>
        <a:lstStyle/>
        <a:p>
          <a:r>
            <a:rPr lang="pl-PL" b="0" i="0" dirty="0"/>
            <a:t>Układa w </a:t>
          </a:r>
          <a:r>
            <a:rPr lang="pl-PL" b="1" i="0" dirty="0"/>
            <a:t>logicznym</a:t>
          </a:r>
          <a:r>
            <a:rPr lang="pl-PL" b="0" i="0" dirty="0"/>
            <a:t> porządku:</a:t>
          </a:r>
          <a:br>
            <a:rPr lang="pl-PL" b="0" i="0" dirty="0"/>
          </a:br>
          <a:r>
            <a:rPr lang="pl-PL" b="0" i="0" dirty="0"/>
            <a:t>obrazki, teksty, polecenia (instrukcje)</a:t>
          </a:r>
          <a:br>
            <a:rPr lang="pl-PL" b="0" i="0" dirty="0"/>
          </a:br>
          <a:r>
            <a:rPr lang="pl-PL" b="0" i="0" dirty="0"/>
            <a:t>składające się m.in. na codzienne</a:t>
          </a:r>
          <a:br>
            <a:rPr lang="pl-PL" b="0" i="0" dirty="0"/>
          </a:br>
          <a:r>
            <a:rPr lang="pl-PL" b="0" i="0" dirty="0"/>
            <a:t>czynności.</a:t>
          </a:r>
          <a:endParaRPr lang="en-US" dirty="0"/>
        </a:p>
      </dgm:t>
    </dgm:pt>
    <dgm:pt modelId="{DE98F02A-0403-41CD-B1CC-2C66803A4B1E}" type="parTrans" cxnId="{415453EA-DAB6-4EE6-9956-35D5373FF94E}">
      <dgm:prSet/>
      <dgm:spPr/>
      <dgm:t>
        <a:bodyPr/>
        <a:lstStyle/>
        <a:p>
          <a:endParaRPr lang="en-US"/>
        </a:p>
      </dgm:t>
    </dgm:pt>
    <dgm:pt modelId="{561ADFDA-A539-472B-B80C-596DD5A0AD87}" type="sibTrans" cxnId="{415453EA-DAB6-4EE6-9956-35D5373FF94E}">
      <dgm:prSet/>
      <dgm:spPr/>
      <dgm:t>
        <a:bodyPr/>
        <a:lstStyle/>
        <a:p>
          <a:endParaRPr lang="en-US"/>
        </a:p>
      </dgm:t>
    </dgm:pt>
    <dgm:pt modelId="{40CB6463-D397-4F41-AE8A-6F755377C6C0}">
      <dgm:prSet/>
      <dgm:spPr/>
      <dgm:t>
        <a:bodyPr/>
        <a:lstStyle/>
        <a:p>
          <a:r>
            <a:rPr lang="pl-PL" b="0" i="0" dirty="0"/>
            <a:t>Tworzy polecenie lub </a:t>
          </a:r>
          <a:r>
            <a:rPr lang="pl-PL" b="1" i="0" dirty="0"/>
            <a:t>sekwencje</a:t>
          </a:r>
          <a:br>
            <a:rPr lang="pl-PL" b="1" i="0" dirty="0"/>
          </a:br>
          <a:r>
            <a:rPr lang="pl-PL" b="1" i="0" dirty="0"/>
            <a:t>poleceń</a:t>
          </a:r>
          <a:r>
            <a:rPr lang="pl-PL" b="0" i="0" dirty="0"/>
            <a:t> dla określonego planu</a:t>
          </a:r>
          <a:br>
            <a:rPr lang="pl-PL" b="0" i="0" dirty="0"/>
          </a:br>
          <a:r>
            <a:rPr lang="pl-PL" b="0" i="0" dirty="0"/>
            <a:t>działania prowadzące do osiągnięcia</a:t>
          </a:r>
          <a:br>
            <a:rPr lang="pl-PL" b="0" i="0" dirty="0"/>
          </a:br>
          <a:r>
            <a:rPr lang="pl-PL" b="0" i="0" dirty="0"/>
            <a:t>celu.</a:t>
          </a:r>
          <a:endParaRPr lang="en-US" dirty="0"/>
        </a:p>
      </dgm:t>
    </dgm:pt>
    <dgm:pt modelId="{83E6EFF9-0791-4134-8E35-0F9050F839BF}" type="parTrans" cxnId="{B86EE2B1-0B1E-4971-BA21-C28049583647}">
      <dgm:prSet/>
      <dgm:spPr/>
      <dgm:t>
        <a:bodyPr/>
        <a:lstStyle/>
        <a:p>
          <a:endParaRPr lang="en-US"/>
        </a:p>
      </dgm:t>
    </dgm:pt>
    <dgm:pt modelId="{7464EA47-B2D5-44F3-A61B-9E01F5A6A1BE}" type="sibTrans" cxnId="{B86EE2B1-0B1E-4971-BA21-C28049583647}">
      <dgm:prSet/>
      <dgm:spPr/>
      <dgm:t>
        <a:bodyPr/>
        <a:lstStyle/>
        <a:p>
          <a:endParaRPr lang="en-US"/>
        </a:p>
      </dgm:t>
    </dgm:pt>
    <dgm:pt modelId="{DDA9589A-662D-4A09-815A-93EB9A70244C}">
      <dgm:prSet/>
      <dgm:spPr/>
      <dgm:t>
        <a:bodyPr/>
        <a:lstStyle/>
        <a:p>
          <a:r>
            <a:rPr lang="pl-PL" b="0" i="0" dirty="0"/>
            <a:t>Rozwiązuje zadania, zagadki</a:t>
          </a:r>
          <a:br>
            <a:rPr lang="pl-PL" b="0" i="0" dirty="0"/>
          </a:br>
          <a:r>
            <a:rPr lang="pl-PL" b="0" i="0" dirty="0"/>
            <a:t>i łamigłówki prowadzące do</a:t>
          </a:r>
          <a:br>
            <a:rPr lang="pl-PL" b="0" i="0" dirty="0"/>
          </a:br>
          <a:r>
            <a:rPr lang="pl-PL" b="0" i="0" dirty="0"/>
            <a:t>odkrywania </a:t>
          </a:r>
          <a:r>
            <a:rPr lang="pl-PL" b="1" i="0" dirty="0"/>
            <a:t>algorytmów</a:t>
          </a:r>
          <a:r>
            <a:rPr lang="pl-PL" b="0" i="0" dirty="0"/>
            <a:t>.</a:t>
          </a:r>
          <a:endParaRPr lang="en-US" dirty="0"/>
        </a:p>
      </dgm:t>
    </dgm:pt>
    <dgm:pt modelId="{570EABFD-E6F9-4B93-8BDC-D8C6B5D660C8}" type="parTrans" cxnId="{65A0E779-3CF6-4F6B-9CDA-DB5D0F0CB25F}">
      <dgm:prSet/>
      <dgm:spPr/>
      <dgm:t>
        <a:bodyPr/>
        <a:lstStyle/>
        <a:p>
          <a:endParaRPr lang="en-US"/>
        </a:p>
      </dgm:t>
    </dgm:pt>
    <dgm:pt modelId="{1EDE4863-8CDA-4C14-B3F9-251EB2B5D60B}" type="sibTrans" cxnId="{65A0E779-3CF6-4F6B-9CDA-DB5D0F0CB25F}">
      <dgm:prSet/>
      <dgm:spPr/>
      <dgm:t>
        <a:bodyPr/>
        <a:lstStyle/>
        <a:p>
          <a:endParaRPr lang="en-US"/>
        </a:p>
      </dgm:t>
    </dgm:pt>
    <dgm:pt modelId="{E26579FF-9EC0-401C-BD0C-D2CB9407E653}" type="pres">
      <dgm:prSet presAssocID="{86A70B8B-E318-4B4C-9841-E7ADCBC6E53B}" presName="root" presStyleCnt="0">
        <dgm:presLayoutVars>
          <dgm:dir/>
          <dgm:resizeHandles val="exact"/>
        </dgm:presLayoutVars>
      </dgm:prSet>
      <dgm:spPr/>
    </dgm:pt>
    <dgm:pt modelId="{45FCABF8-1E18-4AB3-91F9-1F2BCB307E30}" type="pres">
      <dgm:prSet presAssocID="{3299517C-A4AB-42AF-BCC6-3BA118F80F52}" presName="compNode" presStyleCnt="0"/>
      <dgm:spPr/>
    </dgm:pt>
    <dgm:pt modelId="{A99A8969-24EF-4166-9E9C-78496530C1E7}" type="pres">
      <dgm:prSet presAssocID="{3299517C-A4AB-42AF-BCC6-3BA118F80F52}" presName="bgRect" presStyleLbl="bgShp" presStyleIdx="0" presStyleCnt="3"/>
      <dgm:spPr/>
    </dgm:pt>
    <dgm:pt modelId="{C251BA7B-1DE4-455A-BE23-6A285E5A314F}" type="pres">
      <dgm:prSet presAssocID="{3299517C-A4AB-42AF-BCC6-3BA118F80F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B6B833A-9C7A-4AD2-97D5-E525EAFDE9D7}" type="pres">
      <dgm:prSet presAssocID="{3299517C-A4AB-42AF-BCC6-3BA118F80F52}" presName="spaceRect" presStyleCnt="0"/>
      <dgm:spPr/>
    </dgm:pt>
    <dgm:pt modelId="{D67956C3-352D-44DA-9D7E-92FF35F16FDC}" type="pres">
      <dgm:prSet presAssocID="{3299517C-A4AB-42AF-BCC6-3BA118F80F52}" presName="parTx" presStyleLbl="revTx" presStyleIdx="0" presStyleCnt="3">
        <dgm:presLayoutVars>
          <dgm:chMax val="0"/>
          <dgm:chPref val="0"/>
        </dgm:presLayoutVars>
      </dgm:prSet>
      <dgm:spPr/>
    </dgm:pt>
    <dgm:pt modelId="{DEAB8935-15C1-44AD-B7A7-534BB721AFCF}" type="pres">
      <dgm:prSet presAssocID="{561ADFDA-A539-472B-B80C-596DD5A0AD87}" presName="sibTrans" presStyleCnt="0"/>
      <dgm:spPr/>
    </dgm:pt>
    <dgm:pt modelId="{D8443C58-C206-44BF-A93B-E72FEE2750CE}" type="pres">
      <dgm:prSet presAssocID="{40CB6463-D397-4F41-AE8A-6F755377C6C0}" presName="compNode" presStyleCnt="0"/>
      <dgm:spPr/>
    </dgm:pt>
    <dgm:pt modelId="{BD99EDE8-78F6-42F0-8177-F6CDB85839C0}" type="pres">
      <dgm:prSet presAssocID="{40CB6463-D397-4F41-AE8A-6F755377C6C0}" presName="bgRect" presStyleLbl="bgShp" presStyleIdx="1" presStyleCnt="3"/>
      <dgm:spPr/>
    </dgm:pt>
    <dgm:pt modelId="{736D4135-9ED8-4A44-A7E1-C96BA91E0028}" type="pres">
      <dgm:prSet presAssocID="{40CB6463-D397-4F41-AE8A-6F755377C6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zał w dziesiątkę"/>
        </a:ext>
      </dgm:extLst>
    </dgm:pt>
    <dgm:pt modelId="{DC1BE0D0-9311-4DFF-959F-6E6A1F040522}" type="pres">
      <dgm:prSet presAssocID="{40CB6463-D397-4F41-AE8A-6F755377C6C0}" presName="spaceRect" presStyleCnt="0"/>
      <dgm:spPr/>
    </dgm:pt>
    <dgm:pt modelId="{440D4A09-7546-44EA-972E-50D51475656A}" type="pres">
      <dgm:prSet presAssocID="{40CB6463-D397-4F41-AE8A-6F755377C6C0}" presName="parTx" presStyleLbl="revTx" presStyleIdx="1" presStyleCnt="3">
        <dgm:presLayoutVars>
          <dgm:chMax val="0"/>
          <dgm:chPref val="0"/>
        </dgm:presLayoutVars>
      </dgm:prSet>
      <dgm:spPr/>
    </dgm:pt>
    <dgm:pt modelId="{D4FA9B29-370D-4A65-AB5A-833F4AC11A22}" type="pres">
      <dgm:prSet presAssocID="{7464EA47-B2D5-44F3-A61B-9E01F5A6A1BE}" presName="sibTrans" presStyleCnt="0"/>
      <dgm:spPr/>
    </dgm:pt>
    <dgm:pt modelId="{26840D41-E7AC-40E9-8CDA-25B3618CD09D}" type="pres">
      <dgm:prSet presAssocID="{DDA9589A-662D-4A09-815A-93EB9A70244C}" presName="compNode" presStyleCnt="0"/>
      <dgm:spPr/>
    </dgm:pt>
    <dgm:pt modelId="{993F4CD2-A530-48EC-978A-AFAE6277873A}" type="pres">
      <dgm:prSet presAssocID="{DDA9589A-662D-4A09-815A-93EB9A70244C}" presName="bgRect" presStyleLbl="bgShp" presStyleIdx="2" presStyleCnt="3"/>
      <dgm:spPr/>
    </dgm:pt>
    <dgm:pt modelId="{FCDE662E-CC90-4666-A97F-C374DBC54F45}" type="pres">
      <dgm:prSet presAssocID="{DDA9589A-662D-4A09-815A-93EB9A7024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ładanka"/>
        </a:ext>
      </dgm:extLst>
    </dgm:pt>
    <dgm:pt modelId="{ECF224A0-797C-4E3A-AA45-C9B5E0D03D82}" type="pres">
      <dgm:prSet presAssocID="{DDA9589A-662D-4A09-815A-93EB9A70244C}" presName="spaceRect" presStyleCnt="0"/>
      <dgm:spPr/>
    </dgm:pt>
    <dgm:pt modelId="{3B9F9AA5-4F6E-44F3-B6EE-6348076F4C59}" type="pres">
      <dgm:prSet presAssocID="{DDA9589A-662D-4A09-815A-93EB9A7024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958663-2240-499D-9296-AA6596111AC3}" type="presOf" srcId="{86A70B8B-E318-4B4C-9841-E7ADCBC6E53B}" destId="{E26579FF-9EC0-401C-BD0C-D2CB9407E653}" srcOrd="0" destOrd="0" presId="urn:microsoft.com/office/officeart/2018/2/layout/IconVerticalSolidList"/>
    <dgm:cxn modelId="{65A0E779-3CF6-4F6B-9CDA-DB5D0F0CB25F}" srcId="{86A70B8B-E318-4B4C-9841-E7ADCBC6E53B}" destId="{DDA9589A-662D-4A09-815A-93EB9A70244C}" srcOrd="2" destOrd="0" parTransId="{570EABFD-E6F9-4B93-8BDC-D8C6B5D660C8}" sibTransId="{1EDE4863-8CDA-4C14-B3F9-251EB2B5D60B}"/>
    <dgm:cxn modelId="{820D23B0-F008-4756-9DDD-7839DEBB5751}" type="presOf" srcId="{DDA9589A-662D-4A09-815A-93EB9A70244C}" destId="{3B9F9AA5-4F6E-44F3-B6EE-6348076F4C59}" srcOrd="0" destOrd="0" presId="urn:microsoft.com/office/officeart/2018/2/layout/IconVerticalSolidList"/>
    <dgm:cxn modelId="{B86EE2B1-0B1E-4971-BA21-C28049583647}" srcId="{86A70B8B-E318-4B4C-9841-E7ADCBC6E53B}" destId="{40CB6463-D397-4F41-AE8A-6F755377C6C0}" srcOrd="1" destOrd="0" parTransId="{83E6EFF9-0791-4134-8E35-0F9050F839BF}" sibTransId="{7464EA47-B2D5-44F3-A61B-9E01F5A6A1BE}"/>
    <dgm:cxn modelId="{415453EA-DAB6-4EE6-9956-35D5373FF94E}" srcId="{86A70B8B-E318-4B4C-9841-E7ADCBC6E53B}" destId="{3299517C-A4AB-42AF-BCC6-3BA118F80F52}" srcOrd="0" destOrd="0" parTransId="{DE98F02A-0403-41CD-B1CC-2C66803A4B1E}" sibTransId="{561ADFDA-A539-472B-B80C-596DD5A0AD87}"/>
    <dgm:cxn modelId="{96570FF2-480B-4106-A7AD-01EBC83304FC}" type="presOf" srcId="{3299517C-A4AB-42AF-BCC6-3BA118F80F52}" destId="{D67956C3-352D-44DA-9D7E-92FF35F16FDC}" srcOrd="0" destOrd="0" presId="urn:microsoft.com/office/officeart/2018/2/layout/IconVerticalSolidList"/>
    <dgm:cxn modelId="{3EB77CF4-B0E2-4837-B42B-2AC02886DBF5}" type="presOf" srcId="{40CB6463-D397-4F41-AE8A-6F755377C6C0}" destId="{440D4A09-7546-44EA-972E-50D51475656A}" srcOrd="0" destOrd="0" presId="urn:microsoft.com/office/officeart/2018/2/layout/IconVerticalSolidList"/>
    <dgm:cxn modelId="{16010272-1773-4BFC-9379-60A716F90433}" type="presParOf" srcId="{E26579FF-9EC0-401C-BD0C-D2CB9407E653}" destId="{45FCABF8-1E18-4AB3-91F9-1F2BCB307E30}" srcOrd="0" destOrd="0" presId="urn:microsoft.com/office/officeart/2018/2/layout/IconVerticalSolidList"/>
    <dgm:cxn modelId="{4C4DB479-FEDA-4B57-A143-63FE990AC499}" type="presParOf" srcId="{45FCABF8-1E18-4AB3-91F9-1F2BCB307E30}" destId="{A99A8969-24EF-4166-9E9C-78496530C1E7}" srcOrd="0" destOrd="0" presId="urn:microsoft.com/office/officeart/2018/2/layout/IconVerticalSolidList"/>
    <dgm:cxn modelId="{FB4A4907-D4CA-4D91-967B-9C2D94C2F9F4}" type="presParOf" srcId="{45FCABF8-1E18-4AB3-91F9-1F2BCB307E30}" destId="{C251BA7B-1DE4-455A-BE23-6A285E5A314F}" srcOrd="1" destOrd="0" presId="urn:microsoft.com/office/officeart/2018/2/layout/IconVerticalSolidList"/>
    <dgm:cxn modelId="{86F425A3-4347-4931-9782-7DDD3AFE1E3F}" type="presParOf" srcId="{45FCABF8-1E18-4AB3-91F9-1F2BCB307E30}" destId="{0B6B833A-9C7A-4AD2-97D5-E525EAFDE9D7}" srcOrd="2" destOrd="0" presId="urn:microsoft.com/office/officeart/2018/2/layout/IconVerticalSolidList"/>
    <dgm:cxn modelId="{63ADEA6F-08F6-4188-90D5-800F540FEABB}" type="presParOf" srcId="{45FCABF8-1E18-4AB3-91F9-1F2BCB307E30}" destId="{D67956C3-352D-44DA-9D7E-92FF35F16FDC}" srcOrd="3" destOrd="0" presId="urn:microsoft.com/office/officeart/2018/2/layout/IconVerticalSolidList"/>
    <dgm:cxn modelId="{AB2628AB-137A-4599-9471-5CA223AC07F0}" type="presParOf" srcId="{E26579FF-9EC0-401C-BD0C-D2CB9407E653}" destId="{DEAB8935-15C1-44AD-B7A7-534BB721AFCF}" srcOrd="1" destOrd="0" presId="urn:microsoft.com/office/officeart/2018/2/layout/IconVerticalSolidList"/>
    <dgm:cxn modelId="{B3B7F8E7-5A27-4129-8428-FCDDA0A20D95}" type="presParOf" srcId="{E26579FF-9EC0-401C-BD0C-D2CB9407E653}" destId="{D8443C58-C206-44BF-A93B-E72FEE2750CE}" srcOrd="2" destOrd="0" presId="urn:microsoft.com/office/officeart/2018/2/layout/IconVerticalSolidList"/>
    <dgm:cxn modelId="{4215C864-5626-4A7E-B312-73FFC0F38463}" type="presParOf" srcId="{D8443C58-C206-44BF-A93B-E72FEE2750CE}" destId="{BD99EDE8-78F6-42F0-8177-F6CDB85839C0}" srcOrd="0" destOrd="0" presId="urn:microsoft.com/office/officeart/2018/2/layout/IconVerticalSolidList"/>
    <dgm:cxn modelId="{11E9B44F-B030-406A-99ED-B6E5700BEC09}" type="presParOf" srcId="{D8443C58-C206-44BF-A93B-E72FEE2750CE}" destId="{736D4135-9ED8-4A44-A7E1-C96BA91E0028}" srcOrd="1" destOrd="0" presId="urn:microsoft.com/office/officeart/2018/2/layout/IconVerticalSolidList"/>
    <dgm:cxn modelId="{A5130500-58CF-47AD-9914-ADDB8375ADAB}" type="presParOf" srcId="{D8443C58-C206-44BF-A93B-E72FEE2750CE}" destId="{DC1BE0D0-9311-4DFF-959F-6E6A1F040522}" srcOrd="2" destOrd="0" presId="urn:microsoft.com/office/officeart/2018/2/layout/IconVerticalSolidList"/>
    <dgm:cxn modelId="{B2AD0764-5DE8-45C8-AE1C-72BF9E9F210F}" type="presParOf" srcId="{D8443C58-C206-44BF-A93B-E72FEE2750CE}" destId="{440D4A09-7546-44EA-972E-50D51475656A}" srcOrd="3" destOrd="0" presId="urn:microsoft.com/office/officeart/2018/2/layout/IconVerticalSolidList"/>
    <dgm:cxn modelId="{40E7C87D-A836-480D-AB1C-00DFEBE95277}" type="presParOf" srcId="{E26579FF-9EC0-401C-BD0C-D2CB9407E653}" destId="{D4FA9B29-370D-4A65-AB5A-833F4AC11A22}" srcOrd="3" destOrd="0" presId="urn:microsoft.com/office/officeart/2018/2/layout/IconVerticalSolidList"/>
    <dgm:cxn modelId="{544169E3-D5AF-41E9-879A-9E180571EACD}" type="presParOf" srcId="{E26579FF-9EC0-401C-BD0C-D2CB9407E653}" destId="{26840D41-E7AC-40E9-8CDA-25B3618CD09D}" srcOrd="4" destOrd="0" presId="urn:microsoft.com/office/officeart/2018/2/layout/IconVerticalSolidList"/>
    <dgm:cxn modelId="{AA02AD9C-F9F2-462D-9029-AC6B8D4D3706}" type="presParOf" srcId="{26840D41-E7AC-40E9-8CDA-25B3618CD09D}" destId="{993F4CD2-A530-48EC-978A-AFAE6277873A}" srcOrd="0" destOrd="0" presId="urn:microsoft.com/office/officeart/2018/2/layout/IconVerticalSolidList"/>
    <dgm:cxn modelId="{E104BCC5-ADCD-48BD-89BC-ADF4CBA24D50}" type="presParOf" srcId="{26840D41-E7AC-40E9-8CDA-25B3618CD09D}" destId="{FCDE662E-CC90-4666-A97F-C374DBC54F45}" srcOrd="1" destOrd="0" presId="urn:microsoft.com/office/officeart/2018/2/layout/IconVerticalSolidList"/>
    <dgm:cxn modelId="{A1499FEF-A96E-4982-9E09-B523A5144474}" type="presParOf" srcId="{26840D41-E7AC-40E9-8CDA-25B3618CD09D}" destId="{ECF224A0-797C-4E3A-AA45-C9B5E0D03D82}" srcOrd="2" destOrd="0" presId="urn:microsoft.com/office/officeart/2018/2/layout/IconVerticalSolidList"/>
    <dgm:cxn modelId="{7E65F182-B398-4036-A176-FB9DD11B345F}" type="presParOf" srcId="{26840D41-E7AC-40E9-8CDA-25B3618CD09D}" destId="{3B9F9AA5-4F6E-44F3-B6EE-6348076F4C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0E80E-917D-4800-AE14-6207D7E2DC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50BD90-6E2C-4619-AD5C-ADB1764CA757}">
      <dgm:prSet/>
      <dgm:spPr/>
      <dgm:t>
        <a:bodyPr/>
        <a:lstStyle/>
        <a:p>
          <a:r>
            <a:rPr lang="pl-PL" b="0" i="0" dirty="0"/>
            <a:t>Uczmy </a:t>
          </a:r>
          <a:r>
            <a:rPr lang="pl-PL" b="1" i="0" dirty="0"/>
            <a:t>myślenia</a:t>
          </a:r>
          <a:r>
            <a:rPr lang="pl-PL" b="0" i="0" dirty="0"/>
            <a:t> i </a:t>
          </a:r>
          <a:r>
            <a:rPr lang="pl-PL" b="1" i="0" dirty="0"/>
            <a:t>rozwiązywania problemów</a:t>
          </a:r>
          <a:r>
            <a:rPr lang="pl-PL" b="0" i="0" dirty="0"/>
            <a:t>, nie</a:t>
          </a:r>
          <a:br>
            <a:rPr lang="pl-PL" b="0" i="0" dirty="0"/>
          </a:br>
          <a:r>
            <a:rPr lang="pl-PL" b="0" i="0" dirty="0"/>
            <a:t>konkretnego narzędzia</a:t>
          </a:r>
          <a:endParaRPr lang="en-US" dirty="0"/>
        </a:p>
      </dgm:t>
    </dgm:pt>
    <dgm:pt modelId="{668C3F49-6986-4A81-AE89-503DA261C85A}" type="parTrans" cxnId="{95923A85-F924-4A8D-B661-10218624FF6D}">
      <dgm:prSet/>
      <dgm:spPr/>
      <dgm:t>
        <a:bodyPr/>
        <a:lstStyle/>
        <a:p>
          <a:endParaRPr lang="en-US"/>
        </a:p>
      </dgm:t>
    </dgm:pt>
    <dgm:pt modelId="{B783A419-C304-468D-B9B4-33A6449B9FCE}" type="sibTrans" cxnId="{95923A85-F924-4A8D-B661-10218624FF6D}">
      <dgm:prSet/>
      <dgm:spPr/>
      <dgm:t>
        <a:bodyPr/>
        <a:lstStyle/>
        <a:p>
          <a:endParaRPr lang="en-US"/>
        </a:p>
      </dgm:t>
    </dgm:pt>
    <dgm:pt modelId="{1C9813C6-14B6-4C71-A304-FFCCFA05CFA5}">
      <dgm:prSet/>
      <dgm:spPr/>
      <dgm:t>
        <a:bodyPr/>
        <a:lstStyle/>
        <a:p>
          <a:r>
            <a:rPr lang="pl-PL" b="0" i="0" dirty="0"/>
            <a:t>Informatyka </a:t>
          </a:r>
          <a:r>
            <a:rPr lang="pl-PL" b="1" i="0" dirty="0"/>
            <a:t>to nie tylko komputer</a:t>
          </a:r>
          <a:r>
            <a:rPr lang="pl-PL" b="0" i="0" dirty="0"/>
            <a:t> – bez niego też</a:t>
          </a:r>
          <a:br>
            <a:rPr lang="pl-PL" b="0" i="0" dirty="0"/>
          </a:br>
          <a:r>
            <a:rPr lang="pl-PL" b="0" i="0" dirty="0"/>
            <a:t>można jej uczyć</a:t>
          </a:r>
          <a:endParaRPr lang="en-US" dirty="0"/>
        </a:p>
      </dgm:t>
    </dgm:pt>
    <dgm:pt modelId="{3EB0F704-C785-4D72-85F2-01E7FC0EAA83}" type="parTrans" cxnId="{08DDDD36-5D91-4AF7-B7FF-B067A025F815}">
      <dgm:prSet/>
      <dgm:spPr/>
      <dgm:t>
        <a:bodyPr/>
        <a:lstStyle/>
        <a:p>
          <a:endParaRPr lang="en-US"/>
        </a:p>
      </dgm:t>
    </dgm:pt>
    <dgm:pt modelId="{80A1A72D-F820-4B19-B2BF-1A6DCA083510}" type="sibTrans" cxnId="{08DDDD36-5D91-4AF7-B7FF-B067A025F815}">
      <dgm:prSet/>
      <dgm:spPr/>
      <dgm:t>
        <a:bodyPr/>
        <a:lstStyle/>
        <a:p>
          <a:endParaRPr lang="en-US"/>
        </a:p>
      </dgm:t>
    </dgm:pt>
    <dgm:pt modelId="{B09C8FD8-2D2F-4C4A-A081-53A47FCFA820}">
      <dgm:prSet/>
      <dgm:spPr/>
      <dgm:t>
        <a:bodyPr/>
        <a:lstStyle/>
        <a:p>
          <a:r>
            <a:rPr lang="pl-PL" b="0" i="0" dirty="0"/>
            <a:t>Uczniowie najpierw muszą </a:t>
          </a:r>
          <a:r>
            <a:rPr lang="pl-PL" b="1" i="0" dirty="0"/>
            <a:t>zrozumieć temat</a:t>
          </a:r>
          <a:r>
            <a:rPr lang="pl-PL" b="0" i="0" dirty="0"/>
            <a:t>, zanim</a:t>
          </a:r>
          <a:br>
            <a:rPr lang="pl-PL" b="0" i="0" dirty="0"/>
          </a:br>
          <a:r>
            <a:rPr lang="pl-PL" b="0" i="0" dirty="0"/>
            <a:t>usiądą do komputerów</a:t>
          </a:r>
          <a:endParaRPr lang="en-US" dirty="0"/>
        </a:p>
      </dgm:t>
    </dgm:pt>
    <dgm:pt modelId="{CACF19ED-0CA1-4D20-BBEC-C0FF5188B605}" type="parTrans" cxnId="{899EE07B-73B6-459F-B3C3-F36E23DF0588}">
      <dgm:prSet/>
      <dgm:spPr/>
      <dgm:t>
        <a:bodyPr/>
        <a:lstStyle/>
        <a:p>
          <a:endParaRPr lang="en-US"/>
        </a:p>
      </dgm:t>
    </dgm:pt>
    <dgm:pt modelId="{50A7AB4D-E4DA-404F-BA54-9F05C5F3C119}" type="sibTrans" cxnId="{899EE07B-73B6-459F-B3C3-F36E23DF0588}">
      <dgm:prSet/>
      <dgm:spPr/>
      <dgm:t>
        <a:bodyPr/>
        <a:lstStyle/>
        <a:p>
          <a:endParaRPr lang="en-US"/>
        </a:p>
      </dgm:t>
    </dgm:pt>
    <dgm:pt modelId="{2F941CBC-D9C0-4538-A3FE-D87FE8C5A2BE}">
      <dgm:prSet/>
      <dgm:spPr/>
      <dgm:t>
        <a:bodyPr/>
        <a:lstStyle/>
        <a:p>
          <a:r>
            <a:rPr lang="pl-PL" b="0" i="0" dirty="0"/>
            <a:t>Celem nauczyciela jest skutecznie </a:t>
          </a:r>
          <a:r>
            <a:rPr lang="pl-PL" b="1" i="0" dirty="0"/>
            <a:t>przekazywać</a:t>
          </a:r>
          <a:br>
            <a:rPr lang="pl-PL" b="1" i="0" dirty="0"/>
          </a:br>
          <a:r>
            <a:rPr lang="pl-PL" b="1" i="0" dirty="0"/>
            <a:t>wiedzę</a:t>
          </a:r>
          <a:r>
            <a:rPr lang="pl-PL" b="0" i="0" dirty="0"/>
            <a:t>, nie ją prezentować</a:t>
          </a:r>
          <a:endParaRPr lang="en-US" dirty="0"/>
        </a:p>
      </dgm:t>
    </dgm:pt>
    <dgm:pt modelId="{D003A0AA-E510-44D7-A8A9-D1501B8CD10F}" type="parTrans" cxnId="{CC03ED50-9754-4CB2-87E1-BEE2A4F58894}">
      <dgm:prSet/>
      <dgm:spPr/>
      <dgm:t>
        <a:bodyPr/>
        <a:lstStyle/>
        <a:p>
          <a:endParaRPr lang="en-US"/>
        </a:p>
      </dgm:t>
    </dgm:pt>
    <dgm:pt modelId="{2E24C914-1954-4C4A-B606-90514672E788}" type="sibTrans" cxnId="{CC03ED50-9754-4CB2-87E1-BEE2A4F58894}">
      <dgm:prSet/>
      <dgm:spPr/>
      <dgm:t>
        <a:bodyPr/>
        <a:lstStyle/>
        <a:p>
          <a:endParaRPr lang="en-US"/>
        </a:p>
      </dgm:t>
    </dgm:pt>
    <dgm:pt modelId="{610A3CDD-0D4D-47AB-9E28-7E5C341A188E}" type="pres">
      <dgm:prSet presAssocID="{8780E80E-917D-4800-AE14-6207D7E2DCEB}" presName="root" presStyleCnt="0">
        <dgm:presLayoutVars>
          <dgm:dir/>
          <dgm:resizeHandles val="exact"/>
        </dgm:presLayoutVars>
      </dgm:prSet>
      <dgm:spPr/>
    </dgm:pt>
    <dgm:pt modelId="{BC28894A-4DAD-45B3-9763-DEF67B62710F}" type="pres">
      <dgm:prSet presAssocID="{8780E80E-917D-4800-AE14-6207D7E2DCEB}" presName="container" presStyleCnt="0">
        <dgm:presLayoutVars>
          <dgm:dir/>
          <dgm:resizeHandles val="exact"/>
        </dgm:presLayoutVars>
      </dgm:prSet>
      <dgm:spPr/>
    </dgm:pt>
    <dgm:pt modelId="{B57CF73A-19C1-4F59-BF26-3E96B893B305}" type="pres">
      <dgm:prSet presAssocID="{A750BD90-6E2C-4619-AD5C-ADB1764CA757}" presName="compNode" presStyleCnt="0"/>
      <dgm:spPr/>
    </dgm:pt>
    <dgm:pt modelId="{FFE32C89-F96A-490E-BDBF-FA7414665895}" type="pres">
      <dgm:prSet presAssocID="{A750BD90-6E2C-4619-AD5C-ADB1764CA757}" presName="iconBgRect" presStyleLbl="bgShp" presStyleIdx="0" presStyleCnt="4"/>
      <dgm:spPr/>
    </dgm:pt>
    <dgm:pt modelId="{A585DC25-1504-4CE5-B4D3-B48F477C1655}" type="pres">
      <dgm:prSet presAssocID="{A750BD90-6E2C-4619-AD5C-ADB1764CA7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00FF6791-92CD-459C-B402-C12B653D8EFC}" type="pres">
      <dgm:prSet presAssocID="{A750BD90-6E2C-4619-AD5C-ADB1764CA757}" presName="spaceRect" presStyleCnt="0"/>
      <dgm:spPr/>
    </dgm:pt>
    <dgm:pt modelId="{027B914B-F704-4B89-A3B1-D8F426F30F05}" type="pres">
      <dgm:prSet presAssocID="{A750BD90-6E2C-4619-AD5C-ADB1764CA757}" presName="textRect" presStyleLbl="revTx" presStyleIdx="0" presStyleCnt="4">
        <dgm:presLayoutVars>
          <dgm:chMax val="1"/>
          <dgm:chPref val="1"/>
        </dgm:presLayoutVars>
      </dgm:prSet>
      <dgm:spPr/>
    </dgm:pt>
    <dgm:pt modelId="{E2E125AF-4BBC-4306-A1C3-E86272DC1CAD}" type="pres">
      <dgm:prSet presAssocID="{B783A419-C304-468D-B9B4-33A6449B9FCE}" presName="sibTrans" presStyleLbl="sibTrans2D1" presStyleIdx="0" presStyleCnt="0"/>
      <dgm:spPr/>
    </dgm:pt>
    <dgm:pt modelId="{53884CBD-85F3-45DC-B810-F7F3E4EA8EDD}" type="pres">
      <dgm:prSet presAssocID="{1C9813C6-14B6-4C71-A304-FFCCFA05CFA5}" presName="compNode" presStyleCnt="0"/>
      <dgm:spPr/>
    </dgm:pt>
    <dgm:pt modelId="{17A7B46C-23A8-444E-995C-AA92F449228D}" type="pres">
      <dgm:prSet presAssocID="{1C9813C6-14B6-4C71-A304-FFCCFA05CFA5}" presName="iconBgRect" presStyleLbl="bgShp" presStyleIdx="1" presStyleCnt="4"/>
      <dgm:spPr/>
    </dgm:pt>
    <dgm:pt modelId="{45B5FD9C-A388-43C0-BD83-E5C4670D7987}" type="pres">
      <dgm:prSet presAssocID="{1C9813C6-14B6-4C71-A304-FFCCFA05CF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88AFD4B4-5502-466D-830C-345DA56A038D}" type="pres">
      <dgm:prSet presAssocID="{1C9813C6-14B6-4C71-A304-FFCCFA05CFA5}" presName="spaceRect" presStyleCnt="0"/>
      <dgm:spPr/>
    </dgm:pt>
    <dgm:pt modelId="{7222B09B-3F4E-4DA3-8A04-E51DD2046B94}" type="pres">
      <dgm:prSet presAssocID="{1C9813C6-14B6-4C71-A304-FFCCFA05CFA5}" presName="textRect" presStyleLbl="revTx" presStyleIdx="1" presStyleCnt="4">
        <dgm:presLayoutVars>
          <dgm:chMax val="1"/>
          <dgm:chPref val="1"/>
        </dgm:presLayoutVars>
      </dgm:prSet>
      <dgm:spPr/>
    </dgm:pt>
    <dgm:pt modelId="{7374252F-FE5F-44AD-9333-C15D4606BE3F}" type="pres">
      <dgm:prSet presAssocID="{80A1A72D-F820-4B19-B2BF-1A6DCA083510}" presName="sibTrans" presStyleLbl="sibTrans2D1" presStyleIdx="0" presStyleCnt="0"/>
      <dgm:spPr/>
    </dgm:pt>
    <dgm:pt modelId="{C848F029-EF11-4321-B6FB-C3A058B40808}" type="pres">
      <dgm:prSet presAssocID="{B09C8FD8-2D2F-4C4A-A081-53A47FCFA820}" presName="compNode" presStyleCnt="0"/>
      <dgm:spPr/>
    </dgm:pt>
    <dgm:pt modelId="{64B97870-747B-4472-80BF-49731DC1D802}" type="pres">
      <dgm:prSet presAssocID="{B09C8FD8-2D2F-4C4A-A081-53A47FCFA820}" presName="iconBgRect" presStyleLbl="bgShp" presStyleIdx="2" presStyleCnt="4"/>
      <dgm:spPr/>
    </dgm:pt>
    <dgm:pt modelId="{143ED850-0AAB-40A9-8969-931E20A9B987}" type="pres">
      <dgm:prSet presAssocID="{B09C8FD8-2D2F-4C4A-A081-53A47FCFA8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a"/>
        </a:ext>
      </dgm:extLst>
    </dgm:pt>
    <dgm:pt modelId="{A4783B04-D0F8-48D5-AC9E-783AE0879733}" type="pres">
      <dgm:prSet presAssocID="{B09C8FD8-2D2F-4C4A-A081-53A47FCFA820}" presName="spaceRect" presStyleCnt="0"/>
      <dgm:spPr/>
    </dgm:pt>
    <dgm:pt modelId="{1404F471-6DF9-417A-A02B-0FC472FEE507}" type="pres">
      <dgm:prSet presAssocID="{B09C8FD8-2D2F-4C4A-A081-53A47FCFA820}" presName="textRect" presStyleLbl="revTx" presStyleIdx="2" presStyleCnt="4">
        <dgm:presLayoutVars>
          <dgm:chMax val="1"/>
          <dgm:chPref val="1"/>
        </dgm:presLayoutVars>
      </dgm:prSet>
      <dgm:spPr/>
    </dgm:pt>
    <dgm:pt modelId="{912EC556-853D-4523-BF3E-3ED2A94F1F80}" type="pres">
      <dgm:prSet presAssocID="{50A7AB4D-E4DA-404F-BA54-9F05C5F3C119}" presName="sibTrans" presStyleLbl="sibTrans2D1" presStyleIdx="0" presStyleCnt="0"/>
      <dgm:spPr/>
    </dgm:pt>
    <dgm:pt modelId="{636DDB0B-EC40-4BAB-902C-4B7135257486}" type="pres">
      <dgm:prSet presAssocID="{2F941CBC-D9C0-4538-A3FE-D87FE8C5A2BE}" presName="compNode" presStyleCnt="0"/>
      <dgm:spPr/>
    </dgm:pt>
    <dgm:pt modelId="{42209FE6-8950-4BDA-9560-D6FB43967A21}" type="pres">
      <dgm:prSet presAssocID="{2F941CBC-D9C0-4538-A3FE-D87FE8C5A2BE}" presName="iconBgRect" presStyleLbl="bgShp" presStyleIdx="3" presStyleCnt="4"/>
      <dgm:spPr/>
    </dgm:pt>
    <dgm:pt modelId="{D3975F96-8095-4D7E-8046-6FDC6CA477BF}" type="pres">
      <dgm:prSet presAssocID="{2F941CBC-D9C0-4538-A3FE-D87FE8C5A2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stancja drażniąca"/>
        </a:ext>
      </dgm:extLst>
    </dgm:pt>
    <dgm:pt modelId="{93BF0E75-08CC-4F9F-91EF-BD4CD2D52EB1}" type="pres">
      <dgm:prSet presAssocID="{2F941CBC-D9C0-4538-A3FE-D87FE8C5A2BE}" presName="spaceRect" presStyleCnt="0"/>
      <dgm:spPr/>
    </dgm:pt>
    <dgm:pt modelId="{0B76501F-86DD-4669-9855-8E04F8D7CDCF}" type="pres">
      <dgm:prSet presAssocID="{2F941CBC-D9C0-4538-A3FE-D87FE8C5A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569901-A0C7-42AA-860F-A1AC2AC380D4}" type="presOf" srcId="{50A7AB4D-E4DA-404F-BA54-9F05C5F3C119}" destId="{912EC556-853D-4523-BF3E-3ED2A94F1F80}" srcOrd="0" destOrd="0" presId="urn:microsoft.com/office/officeart/2018/2/layout/IconCircleList"/>
    <dgm:cxn modelId="{21699F07-A6FD-4973-B419-1255636E931D}" type="presOf" srcId="{1C9813C6-14B6-4C71-A304-FFCCFA05CFA5}" destId="{7222B09B-3F4E-4DA3-8A04-E51DD2046B94}" srcOrd="0" destOrd="0" presId="urn:microsoft.com/office/officeart/2018/2/layout/IconCircleList"/>
    <dgm:cxn modelId="{F259921A-E600-4B00-9987-5730D1DEABCF}" type="presOf" srcId="{80A1A72D-F820-4B19-B2BF-1A6DCA083510}" destId="{7374252F-FE5F-44AD-9333-C15D4606BE3F}" srcOrd="0" destOrd="0" presId="urn:microsoft.com/office/officeart/2018/2/layout/IconCircleList"/>
    <dgm:cxn modelId="{08DDDD36-5D91-4AF7-B7FF-B067A025F815}" srcId="{8780E80E-917D-4800-AE14-6207D7E2DCEB}" destId="{1C9813C6-14B6-4C71-A304-FFCCFA05CFA5}" srcOrd="1" destOrd="0" parTransId="{3EB0F704-C785-4D72-85F2-01E7FC0EAA83}" sibTransId="{80A1A72D-F820-4B19-B2BF-1A6DCA083510}"/>
    <dgm:cxn modelId="{15BE9938-87E5-450D-A17B-CDAE9688C373}" type="presOf" srcId="{A750BD90-6E2C-4619-AD5C-ADB1764CA757}" destId="{027B914B-F704-4B89-A3B1-D8F426F30F05}" srcOrd="0" destOrd="0" presId="urn:microsoft.com/office/officeart/2018/2/layout/IconCircleList"/>
    <dgm:cxn modelId="{482D893E-6254-4C33-88CF-D39CE326F090}" type="presOf" srcId="{B783A419-C304-468D-B9B4-33A6449B9FCE}" destId="{E2E125AF-4BBC-4306-A1C3-E86272DC1CAD}" srcOrd="0" destOrd="0" presId="urn:microsoft.com/office/officeart/2018/2/layout/IconCircleList"/>
    <dgm:cxn modelId="{A7564244-AD10-4690-8DA8-7B80F63AC1CC}" type="presOf" srcId="{2F941CBC-D9C0-4538-A3FE-D87FE8C5A2BE}" destId="{0B76501F-86DD-4669-9855-8E04F8D7CDCF}" srcOrd="0" destOrd="0" presId="urn:microsoft.com/office/officeart/2018/2/layout/IconCircleList"/>
    <dgm:cxn modelId="{CC03ED50-9754-4CB2-87E1-BEE2A4F58894}" srcId="{8780E80E-917D-4800-AE14-6207D7E2DCEB}" destId="{2F941CBC-D9C0-4538-A3FE-D87FE8C5A2BE}" srcOrd="3" destOrd="0" parTransId="{D003A0AA-E510-44D7-A8A9-D1501B8CD10F}" sibTransId="{2E24C914-1954-4C4A-B606-90514672E788}"/>
    <dgm:cxn modelId="{899EE07B-73B6-459F-B3C3-F36E23DF0588}" srcId="{8780E80E-917D-4800-AE14-6207D7E2DCEB}" destId="{B09C8FD8-2D2F-4C4A-A081-53A47FCFA820}" srcOrd="2" destOrd="0" parTransId="{CACF19ED-0CA1-4D20-BBEC-C0FF5188B605}" sibTransId="{50A7AB4D-E4DA-404F-BA54-9F05C5F3C119}"/>
    <dgm:cxn modelId="{95923A85-F924-4A8D-B661-10218624FF6D}" srcId="{8780E80E-917D-4800-AE14-6207D7E2DCEB}" destId="{A750BD90-6E2C-4619-AD5C-ADB1764CA757}" srcOrd="0" destOrd="0" parTransId="{668C3F49-6986-4A81-AE89-503DA261C85A}" sibTransId="{B783A419-C304-468D-B9B4-33A6449B9FCE}"/>
    <dgm:cxn modelId="{2B81D6DF-580C-4DF2-A77D-79CBC0EDF993}" type="presOf" srcId="{B09C8FD8-2D2F-4C4A-A081-53A47FCFA820}" destId="{1404F471-6DF9-417A-A02B-0FC472FEE507}" srcOrd="0" destOrd="0" presId="urn:microsoft.com/office/officeart/2018/2/layout/IconCircleList"/>
    <dgm:cxn modelId="{032A88F6-6102-46E5-96DF-047665B6A141}" type="presOf" srcId="{8780E80E-917D-4800-AE14-6207D7E2DCEB}" destId="{610A3CDD-0D4D-47AB-9E28-7E5C341A188E}" srcOrd="0" destOrd="0" presId="urn:microsoft.com/office/officeart/2018/2/layout/IconCircleList"/>
    <dgm:cxn modelId="{42A4E20F-382B-486D-BB8B-31659B4DC43D}" type="presParOf" srcId="{610A3CDD-0D4D-47AB-9E28-7E5C341A188E}" destId="{BC28894A-4DAD-45B3-9763-DEF67B62710F}" srcOrd="0" destOrd="0" presId="urn:microsoft.com/office/officeart/2018/2/layout/IconCircleList"/>
    <dgm:cxn modelId="{3E3C5C93-E4DE-459A-B2B8-AA7A3BDD0E29}" type="presParOf" srcId="{BC28894A-4DAD-45B3-9763-DEF67B62710F}" destId="{B57CF73A-19C1-4F59-BF26-3E96B893B305}" srcOrd="0" destOrd="0" presId="urn:microsoft.com/office/officeart/2018/2/layout/IconCircleList"/>
    <dgm:cxn modelId="{059282AF-026B-4653-ABA2-2679CE6C8015}" type="presParOf" srcId="{B57CF73A-19C1-4F59-BF26-3E96B893B305}" destId="{FFE32C89-F96A-490E-BDBF-FA7414665895}" srcOrd="0" destOrd="0" presId="urn:microsoft.com/office/officeart/2018/2/layout/IconCircleList"/>
    <dgm:cxn modelId="{365FD6C2-3A2F-41B4-B639-68671E059893}" type="presParOf" srcId="{B57CF73A-19C1-4F59-BF26-3E96B893B305}" destId="{A585DC25-1504-4CE5-B4D3-B48F477C1655}" srcOrd="1" destOrd="0" presId="urn:microsoft.com/office/officeart/2018/2/layout/IconCircleList"/>
    <dgm:cxn modelId="{C9877C21-2EE3-4141-8E6E-675E57DE7CA3}" type="presParOf" srcId="{B57CF73A-19C1-4F59-BF26-3E96B893B305}" destId="{00FF6791-92CD-459C-B402-C12B653D8EFC}" srcOrd="2" destOrd="0" presId="urn:microsoft.com/office/officeart/2018/2/layout/IconCircleList"/>
    <dgm:cxn modelId="{ABCCC9FF-F8E3-4C9B-B317-08AE0B310A93}" type="presParOf" srcId="{B57CF73A-19C1-4F59-BF26-3E96B893B305}" destId="{027B914B-F704-4B89-A3B1-D8F426F30F05}" srcOrd="3" destOrd="0" presId="urn:microsoft.com/office/officeart/2018/2/layout/IconCircleList"/>
    <dgm:cxn modelId="{00C13F42-A518-4734-AD69-0D31D8880DB4}" type="presParOf" srcId="{BC28894A-4DAD-45B3-9763-DEF67B62710F}" destId="{E2E125AF-4BBC-4306-A1C3-E86272DC1CAD}" srcOrd="1" destOrd="0" presId="urn:microsoft.com/office/officeart/2018/2/layout/IconCircleList"/>
    <dgm:cxn modelId="{9D4C1710-C069-4258-AEE4-40F59E015FBC}" type="presParOf" srcId="{BC28894A-4DAD-45B3-9763-DEF67B62710F}" destId="{53884CBD-85F3-45DC-B810-F7F3E4EA8EDD}" srcOrd="2" destOrd="0" presId="urn:microsoft.com/office/officeart/2018/2/layout/IconCircleList"/>
    <dgm:cxn modelId="{38568C1D-4510-4FC9-91A6-19AFC998AB86}" type="presParOf" srcId="{53884CBD-85F3-45DC-B810-F7F3E4EA8EDD}" destId="{17A7B46C-23A8-444E-995C-AA92F449228D}" srcOrd="0" destOrd="0" presId="urn:microsoft.com/office/officeart/2018/2/layout/IconCircleList"/>
    <dgm:cxn modelId="{703C59B4-AF4A-4424-BAE5-07F960EF11CB}" type="presParOf" srcId="{53884CBD-85F3-45DC-B810-F7F3E4EA8EDD}" destId="{45B5FD9C-A388-43C0-BD83-E5C4670D7987}" srcOrd="1" destOrd="0" presId="urn:microsoft.com/office/officeart/2018/2/layout/IconCircleList"/>
    <dgm:cxn modelId="{D033D45E-72E5-4A86-B2D2-E4817B9C7AF6}" type="presParOf" srcId="{53884CBD-85F3-45DC-B810-F7F3E4EA8EDD}" destId="{88AFD4B4-5502-466D-830C-345DA56A038D}" srcOrd="2" destOrd="0" presId="urn:microsoft.com/office/officeart/2018/2/layout/IconCircleList"/>
    <dgm:cxn modelId="{B4D1D63B-63B5-4B4F-B48C-AB8D6325970D}" type="presParOf" srcId="{53884CBD-85F3-45DC-B810-F7F3E4EA8EDD}" destId="{7222B09B-3F4E-4DA3-8A04-E51DD2046B94}" srcOrd="3" destOrd="0" presId="urn:microsoft.com/office/officeart/2018/2/layout/IconCircleList"/>
    <dgm:cxn modelId="{26162E22-2C3F-44AF-A3F3-2D83A6AA294C}" type="presParOf" srcId="{BC28894A-4DAD-45B3-9763-DEF67B62710F}" destId="{7374252F-FE5F-44AD-9333-C15D4606BE3F}" srcOrd="3" destOrd="0" presId="urn:microsoft.com/office/officeart/2018/2/layout/IconCircleList"/>
    <dgm:cxn modelId="{BE07B30E-0CA8-464F-B70E-34710C5888AC}" type="presParOf" srcId="{BC28894A-4DAD-45B3-9763-DEF67B62710F}" destId="{C848F029-EF11-4321-B6FB-C3A058B40808}" srcOrd="4" destOrd="0" presId="urn:microsoft.com/office/officeart/2018/2/layout/IconCircleList"/>
    <dgm:cxn modelId="{7B56C472-BC6A-48A8-AB4D-D1A7E3A6DAAD}" type="presParOf" srcId="{C848F029-EF11-4321-B6FB-C3A058B40808}" destId="{64B97870-747B-4472-80BF-49731DC1D802}" srcOrd="0" destOrd="0" presId="urn:microsoft.com/office/officeart/2018/2/layout/IconCircleList"/>
    <dgm:cxn modelId="{26BCFF4B-17C7-4875-8190-4BF69788E414}" type="presParOf" srcId="{C848F029-EF11-4321-B6FB-C3A058B40808}" destId="{143ED850-0AAB-40A9-8969-931E20A9B987}" srcOrd="1" destOrd="0" presId="urn:microsoft.com/office/officeart/2018/2/layout/IconCircleList"/>
    <dgm:cxn modelId="{B8C07509-2BB8-4FE7-9724-EAECEA3CF9AB}" type="presParOf" srcId="{C848F029-EF11-4321-B6FB-C3A058B40808}" destId="{A4783B04-D0F8-48D5-AC9E-783AE0879733}" srcOrd="2" destOrd="0" presId="urn:microsoft.com/office/officeart/2018/2/layout/IconCircleList"/>
    <dgm:cxn modelId="{E0AEB5EE-A333-4BC7-B502-62FE015FE4F4}" type="presParOf" srcId="{C848F029-EF11-4321-B6FB-C3A058B40808}" destId="{1404F471-6DF9-417A-A02B-0FC472FEE507}" srcOrd="3" destOrd="0" presId="urn:microsoft.com/office/officeart/2018/2/layout/IconCircleList"/>
    <dgm:cxn modelId="{5EE46C12-104D-4AE4-8651-BFD1D29101F8}" type="presParOf" srcId="{BC28894A-4DAD-45B3-9763-DEF67B62710F}" destId="{912EC556-853D-4523-BF3E-3ED2A94F1F80}" srcOrd="5" destOrd="0" presId="urn:microsoft.com/office/officeart/2018/2/layout/IconCircleList"/>
    <dgm:cxn modelId="{230BCAA2-D206-4831-B499-10A143767FFA}" type="presParOf" srcId="{BC28894A-4DAD-45B3-9763-DEF67B62710F}" destId="{636DDB0B-EC40-4BAB-902C-4B7135257486}" srcOrd="6" destOrd="0" presId="urn:microsoft.com/office/officeart/2018/2/layout/IconCircleList"/>
    <dgm:cxn modelId="{DF590940-471B-41AD-B683-A98BF241AD22}" type="presParOf" srcId="{636DDB0B-EC40-4BAB-902C-4B7135257486}" destId="{42209FE6-8950-4BDA-9560-D6FB43967A21}" srcOrd="0" destOrd="0" presId="urn:microsoft.com/office/officeart/2018/2/layout/IconCircleList"/>
    <dgm:cxn modelId="{2C364EC9-880B-4B50-B1C0-0E8199EB0AC4}" type="presParOf" srcId="{636DDB0B-EC40-4BAB-902C-4B7135257486}" destId="{D3975F96-8095-4D7E-8046-6FDC6CA477BF}" srcOrd="1" destOrd="0" presId="urn:microsoft.com/office/officeart/2018/2/layout/IconCircleList"/>
    <dgm:cxn modelId="{41A8DBC0-421E-4607-BB71-49630DFEF5C0}" type="presParOf" srcId="{636DDB0B-EC40-4BAB-902C-4B7135257486}" destId="{93BF0E75-08CC-4F9F-91EF-BD4CD2D52EB1}" srcOrd="2" destOrd="0" presId="urn:microsoft.com/office/officeart/2018/2/layout/IconCircleList"/>
    <dgm:cxn modelId="{B00154AB-87C7-4B8A-A868-99C011E17AD6}" type="presParOf" srcId="{636DDB0B-EC40-4BAB-902C-4B7135257486}" destId="{0B76501F-86DD-4669-9855-8E04F8D7CDC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A8969-24EF-4166-9E9C-78496530C1E7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1BA7B-1DE4-455A-BE23-6A285E5A314F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56C3-352D-44DA-9D7E-92FF35F16FDC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i="0" kern="1200" dirty="0"/>
            <a:t>Układa w </a:t>
          </a:r>
          <a:r>
            <a:rPr lang="pl-PL" sz="1800" b="1" i="0" kern="1200" dirty="0"/>
            <a:t>logicznym</a:t>
          </a:r>
          <a:r>
            <a:rPr lang="pl-PL" sz="1800" b="0" i="0" kern="1200" dirty="0"/>
            <a:t> porządku:</a:t>
          </a:r>
          <a:br>
            <a:rPr lang="pl-PL" sz="1800" b="0" i="0" kern="1200" dirty="0"/>
          </a:br>
          <a:r>
            <a:rPr lang="pl-PL" sz="1800" b="0" i="0" kern="1200" dirty="0"/>
            <a:t>obrazki, teksty, polecenia (instrukcje)</a:t>
          </a:r>
          <a:br>
            <a:rPr lang="pl-PL" sz="1800" b="0" i="0" kern="1200" dirty="0"/>
          </a:br>
          <a:r>
            <a:rPr lang="pl-PL" sz="1800" b="0" i="0" kern="1200" dirty="0"/>
            <a:t>składające się m.in. na codzienne</a:t>
          </a:r>
          <a:br>
            <a:rPr lang="pl-PL" sz="1800" b="0" i="0" kern="1200" dirty="0"/>
          </a:br>
          <a:r>
            <a:rPr lang="pl-PL" sz="1800" b="0" i="0" kern="1200" dirty="0"/>
            <a:t>czynności.</a:t>
          </a:r>
          <a:endParaRPr lang="en-US" sz="1800" kern="1200" dirty="0"/>
        </a:p>
      </dsp:txBody>
      <dsp:txXfrm>
        <a:off x="1802735" y="667"/>
        <a:ext cx="4302025" cy="1560810"/>
      </dsp:txXfrm>
    </dsp:sp>
    <dsp:sp modelId="{BD99EDE8-78F6-42F0-8177-F6CDB85839C0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D4135-9ED8-4A44-A7E1-C96BA91E0028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D4A09-7546-44EA-972E-50D51475656A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i="0" kern="1200" dirty="0"/>
            <a:t>Tworzy polecenie lub </a:t>
          </a:r>
          <a:r>
            <a:rPr lang="pl-PL" sz="1800" b="1" i="0" kern="1200" dirty="0"/>
            <a:t>sekwencje</a:t>
          </a:r>
          <a:br>
            <a:rPr lang="pl-PL" sz="1800" b="1" i="0" kern="1200" dirty="0"/>
          </a:br>
          <a:r>
            <a:rPr lang="pl-PL" sz="1800" b="1" i="0" kern="1200" dirty="0"/>
            <a:t>poleceń</a:t>
          </a:r>
          <a:r>
            <a:rPr lang="pl-PL" sz="1800" b="0" i="0" kern="1200" dirty="0"/>
            <a:t> dla określonego planu</a:t>
          </a:r>
          <a:br>
            <a:rPr lang="pl-PL" sz="1800" b="0" i="0" kern="1200" dirty="0"/>
          </a:br>
          <a:r>
            <a:rPr lang="pl-PL" sz="1800" b="0" i="0" kern="1200" dirty="0"/>
            <a:t>działania prowadzące do osiągnięcia</a:t>
          </a:r>
          <a:br>
            <a:rPr lang="pl-PL" sz="1800" b="0" i="0" kern="1200" dirty="0"/>
          </a:br>
          <a:r>
            <a:rPr lang="pl-PL" sz="1800" b="0" i="0" kern="1200" dirty="0"/>
            <a:t>celu.</a:t>
          </a:r>
          <a:endParaRPr lang="en-US" sz="1800" kern="1200" dirty="0"/>
        </a:p>
      </dsp:txBody>
      <dsp:txXfrm>
        <a:off x="1802735" y="1951679"/>
        <a:ext cx="4302025" cy="1560810"/>
      </dsp:txXfrm>
    </dsp:sp>
    <dsp:sp modelId="{993F4CD2-A530-48EC-978A-AFAE6277873A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E662E-CC90-4666-A97F-C374DBC54F45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F9AA5-4F6E-44F3-B6EE-6348076F4C59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i="0" kern="1200" dirty="0"/>
            <a:t>Rozwiązuje zadania, zagadki</a:t>
          </a:r>
          <a:br>
            <a:rPr lang="pl-PL" sz="1800" b="0" i="0" kern="1200" dirty="0"/>
          </a:br>
          <a:r>
            <a:rPr lang="pl-PL" sz="1800" b="0" i="0" kern="1200" dirty="0"/>
            <a:t>i łamigłówki prowadzące do</a:t>
          </a:r>
          <a:br>
            <a:rPr lang="pl-PL" sz="1800" b="0" i="0" kern="1200" dirty="0"/>
          </a:br>
          <a:r>
            <a:rPr lang="pl-PL" sz="1800" b="0" i="0" kern="1200" dirty="0"/>
            <a:t>odkrywania </a:t>
          </a:r>
          <a:r>
            <a:rPr lang="pl-PL" sz="1800" b="1" i="0" kern="1200" dirty="0"/>
            <a:t>algorytmów</a:t>
          </a:r>
          <a:r>
            <a:rPr lang="pl-PL" sz="1800" b="0" i="0" kern="1200" dirty="0"/>
            <a:t>.</a:t>
          </a:r>
          <a:endParaRPr lang="en-US" sz="1800" kern="1200" dirty="0"/>
        </a:p>
      </dsp:txBody>
      <dsp:txXfrm>
        <a:off x="1802735" y="3902692"/>
        <a:ext cx="4302025" cy="1560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32C89-F96A-490E-BDBF-FA7414665895}">
      <dsp:nvSpPr>
        <dsp:cNvPr id="0" name=""/>
        <dsp:cNvSpPr/>
      </dsp:nvSpPr>
      <dsp:spPr>
        <a:xfrm>
          <a:off x="167271" y="401320"/>
          <a:ext cx="1312656" cy="1312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5DC25-1504-4CE5-B4D3-B48F477C1655}">
      <dsp:nvSpPr>
        <dsp:cNvPr id="0" name=""/>
        <dsp:cNvSpPr/>
      </dsp:nvSpPr>
      <dsp:spPr>
        <a:xfrm>
          <a:off x="442929" y="676978"/>
          <a:ext cx="761340" cy="761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B914B-F704-4B89-A3B1-D8F426F30F05}">
      <dsp:nvSpPr>
        <dsp:cNvPr id="0" name=""/>
        <dsp:cNvSpPr/>
      </dsp:nvSpPr>
      <dsp:spPr>
        <a:xfrm>
          <a:off x="1761211" y="401320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0" i="0" kern="1200" dirty="0"/>
            <a:t>Uczmy </a:t>
          </a:r>
          <a:r>
            <a:rPr lang="pl-PL" sz="2000" b="1" i="0" kern="1200" dirty="0"/>
            <a:t>myślenia</a:t>
          </a:r>
          <a:r>
            <a:rPr lang="pl-PL" sz="2000" b="0" i="0" kern="1200" dirty="0"/>
            <a:t> i </a:t>
          </a:r>
          <a:r>
            <a:rPr lang="pl-PL" sz="2000" b="1" i="0" kern="1200" dirty="0"/>
            <a:t>rozwiązywania problemów</a:t>
          </a:r>
          <a:r>
            <a:rPr lang="pl-PL" sz="2000" b="0" i="0" kern="1200" dirty="0"/>
            <a:t>, nie</a:t>
          </a:r>
          <a:br>
            <a:rPr lang="pl-PL" sz="2000" b="0" i="0" kern="1200" dirty="0"/>
          </a:br>
          <a:r>
            <a:rPr lang="pl-PL" sz="2000" b="0" i="0" kern="1200" dirty="0"/>
            <a:t>konkretnego narzędzia</a:t>
          </a:r>
          <a:endParaRPr lang="en-US" sz="2000" kern="1200" dirty="0"/>
        </a:p>
      </dsp:txBody>
      <dsp:txXfrm>
        <a:off x="1761211" y="401320"/>
        <a:ext cx="3094118" cy="1312656"/>
      </dsp:txXfrm>
    </dsp:sp>
    <dsp:sp modelId="{17A7B46C-23A8-444E-995C-AA92F449228D}">
      <dsp:nvSpPr>
        <dsp:cNvPr id="0" name=""/>
        <dsp:cNvSpPr/>
      </dsp:nvSpPr>
      <dsp:spPr>
        <a:xfrm>
          <a:off x="5394456" y="401320"/>
          <a:ext cx="1312656" cy="1312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5FD9C-A388-43C0-BD83-E5C4670D7987}">
      <dsp:nvSpPr>
        <dsp:cNvPr id="0" name=""/>
        <dsp:cNvSpPr/>
      </dsp:nvSpPr>
      <dsp:spPr>
        <a:xfrm>
          <a:off x="5670114" y="676978"/>
          <a:ext cx="761340" cy="761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2B09B-3F4E-4DA3-8A04-E51DD2046B94}">
      <dsp:nvSpPr>
        <dsp:cNvPr id="0" name=""/>
        <dsp:cNvSpPr/>
      </dsp:nvSpPr>
      <dsp:spPr>
        <a:xfrm>
          <a:off x="6988396" y="401320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0" i="0" kern="1200" dirty="0"/>
            <a:t>Informatyka </a:t>
          </a:r>
          <a:r>
            <a:rPr lang="pl-PL" sz="2000" b="1" i="0" kern="1200" dirty="0"/>
            <a:t>to nie tylko komputer</a:t>
          </a:r>
          <a:r>
            <a:rPr lang="pl-PL" sz="2000" b="0" i="0" kern="1200" dirty="0"/>
            <a:t> – bez niego też</a:t>
          </a:r>
          <a:br>
            <a:rPr lang="pl-PL" sz="2000" b="0" i="0" kern="1200" dirty="0"/>
          </a:br>
          <a:r>
            <a:rPr lang="pl-PL" sz="2000" b="0" i="0" kern="1200" dirty="0"/>
            <a:t>można jej uczyć</a:t>
          </a:r>
          <a:endParaRPr lang="en-US" sz="2000" kern="1200" dirty="0"/>
        </a:p>
      </dsp:txBody>
      <dsp:txXfrm>
        <a:off x="6988396" y="401320"/>
        <a:ext cx="3094118" cy="1312656"/>
      </dsp:txXfrm>
    </dsp:sp>
    <dsp:sp modelId="{64B97870-747B-4472-80BF-49731DC1D802}">
      <dsp:nvSpPr>
        <dsp:cNvPr id="0" name=""/>
        <dsp:cNvSpPr/>
      </dsp:nvSpPr>
      <dsp:spPr>
        <a:xfrm>
          <a:off x="167271" y="2416087"/>
          <a:ext cx="1312656" cy="1312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ED850-0AAB-40A9-8969-931E20A9B987}">
      <dsp:nvSpPr>
        <dsp:cNvPr id="0" name=""/>
        <dsp:cNvSpPr/>
      </dsp:nvSpPr>
      <dsp:spPr>
        <a:xfrm>
          <a:off x="442929" y="2691745"/>
          <a:ext cx="761340" cy="761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4F471-6DF9-417A-A02B-0FC472FEE507}">
      <dsp:nvSpPr>
        <dsp:cNvPr id="0" name=""/>
        <dsp:cNvSpPr/>
      </dsp:nvSpPr>
      <dsp:spPr>
        <a:xfrm>
          <a:off x="1761211" y="2416087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0" i="0" kern="1200" dirty="0"/>
            <a:t>Uczniowie najpierw muszą </a:t>
          </a:r>
          <a:r>
            <a:rPr lang="pl-PL" sz="2000" b="1" i="0" kern="1200" dirty="0"/>
            <a:t>zrozumieć temat</a:t>
          </a:r>
          <a:r>
            <a:rPr lang="pl-PL" sz="2000" b="0" i="0" kern="1200" dirty="0"/>
            <a:t>, zanim</a:t>
          </a:r>
          <a:br>
            <a:rPr lang="pl-PL" sz="2000" b="0" i="0" kern="1200" dirty="0"/>
          </a:br>
          <a:r>
            <a:rPr lang="pl-PL" sz="2000" b="0" i="0" kern="1200" dirty="0"/>
            <a:t>usiądą do komputerów</a:t>
          </a:r>
          <a:endParaRPr lang="en-US" sz="2000" kern="1200" dirty="0"/>
        </a:p>
      </dsp:txBody>
      <dsp:txXfrm>
        <a:off x="1761211" y="2416087"/>
        <a:ext cx="3094118" cy="1312656"/>
      </dsp:txXfrm>
    </dsp:sp>
    <dsp:sp modelId="{42209FE6-8950-4BDA-9560-D6FB43967A21}">
      <dsp:nvSpPr>
        <dsp:cNvPr id="0" name=""/>
        <dsp:cNvSpPr/>
      </dsp:nvSpPr>
      <dsp:spPr>
        <a:xfrm>
          <a:off x="5394456" y="2416087"/>
          <a:ext cx="1312656" cy="1312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75F96-8095-4D7E-8046-6FDC6CA477BF}">
      <dsp:nvSpPr>
        <dsp:cNvPr id="0" name=""/>
        <dsp:cNvSpPr/>
      </dsp:nvSpPr>
      <dsp:spPr>
        <a:xfrm>
          <a:off x="5670114" y="2691745"/>
          <a:ext cx="761340" cy="761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6501F-86DD-4669-9855-8E04F8D7CDCF}">
      <dsp:nvSpPr>
        <dsp:cNvPr id="0" name=""/>
        <dsp:cNvSpPr/>
      </dsp:nvSpPr>
      <dsp:spPr>
        <a:xfrm>
          <a:off x="6988396" y="2416087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0" i="0" kern="1200" dirty="0"/>
            <a:t>Celem nauczyciela jest skutecznie </a:t>
          </a:r>
          <a:r>
            <a:rPr lang="pl-PL" sz="2000" b="1" i="0" kern="1200" dirty="0"/>
            <a:t>przekazywać</a:t>
          </a:r>
          <a:br>
            <a:rPr lang="pl-PL" sz="2000" b="1" i="0" kern="1200" dirty="0"/>
          </a:br>
          <a:r>
            <a:rPr lang="pl-PL" sz="2000" b="1" i="0" kern="1200" dirty="0"/>
            <a:t>wiedzę</a:t>
          </a:r>
          <a:r>
            <a:rPr lang="pl-PL" sz="2000" b="0" i="0" kern="1200" dirty="0"/>
            <a:t>, nie ją prezentować</a:t>
          </a:r>
          <a:endParaRPr lang="en-US" sz="2000" kern="1200" dirty="0"/>
        </a:p>
      </dsp:txBody>
      <dsp:txXfrm>
        <a:off x="6988396" y="2416087"/>
        <a:ext cx="3094118" cy="1312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3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1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6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2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9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5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1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1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ly.games/maze?lang=pl&amp;level=8" TargetMode="External"/><Relationship Id="rId2" Type="http://schemas.openxmlformats.org/officeDocument/2006/relationships/hyperlink" Target="https://www.gov.pl/web/koduj/zabawy-w-programowanie-na-macie--codewee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BFD25BB-D4BE-B2EB-9AD9-BB17A3EC7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pl-PL" dirty="0"/>
              <a:t>Algorytmika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4BC715-865A-BC23-DAA2-F9D1E06CF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pl-PL" dirty="0"/>
              <a:t>Czyli jak rozwijać kreatywne myślenie rozwiązując problemy</a:t>
            </a:r>
            <a:endParaRPr lang="en-US" dirty="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6653CB2C-1DA5-AB64-34CE-0EF9AF85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98" r="-1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39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dtytuł 2">
            <a:extLst>
              <a:ext uri="{FF2B5EF4-FFF2-40B4-BE49-F238E27FC236}">
                <a16:creationId xmlns:a16="http://schemas.microsoft.com/office/drawing/2014/main" id="{8EF8CC38-1E8E-83CB-286D-34E30828EC15}"/>
              </a:ext>
            </a:extLst>
          </p:cNvPr>
          <p:cNvSpPr txBox="1">
            <a:spLocks/>
          </p:cNvSpPr>
          <p:nvPr/>
        </p:nvSpPr>
        <p:spPr>
          <a:xfrm>
            <a:off x="4739750" y="6151419"/>
            <a:ext cx="6883742" cy="65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dirty="0"/>
              <a:t>Damian Kurpiewski</a:t>
            </a:r>
            <a:endParaRPr lang="en-US" dirty="0"/>
          </a:p>
        </p:txBody>
      </p:sp>
      <p:pic>
        <p:nvPicPr>
          <p:cNvPr id="4" name="Picture 2">
            <a:hlinkClick r:id="rId3"/>
            <a:extLst>
              <a:ext uri="{FF2B5EF4-FFF2-40B4-BE49-F238E27FC236}">
                <a16:creationId xmlns:a16="http://schemas.microsoft.com/office/drawing/2014/main" id="{503053F9-19C5-4CAE-98A6-1CB2FFA1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749" y="6208020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31E9334-C558-418E-BCD0-5BD4C106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 anchor="ctr">
            <a:normAutofit/>
          </a:bodyPr>
          <a:lstStyle/>
          <a:p>
            <a:r>
              <a:rPr lang="pl-PL" dirty="0"/>
              <a:t>Myśleć jak programista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77B4AC-B2C5-04D9-640B-D42C1803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733934" cy="3601212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pl-PL" dirty="0"/>
              <a:t>Analizować problem, rozpoznawać jego cechy, dzielić na </a:t>
            </a:r>
            <a:r>
              <a:rPr lang="pl-PL" dirty="0" err="1"/>
              <a:t>podproblemy</a:t>
            </a:r>
            <a:endParaRPr lang="pl-PL" dirty="0"/>
          </a:p>
          <a:p>
            <a:pPr>
              <a:spcAft>
                <a:spcPts val="1200"/>
              </a:spcAft>
            </a:pPr>
            <a:r>
              <a:rPr lang="pl-PL" dirty="0"/>
              <a:t>Projektować efektywne i uniwersalne rozwiązanie: </a:t>
            </a:r>
            <a:r>
              <a:rPr lang="pl-PL" b="1" dirty="0">
                <a:solidFill>
                  <a:schemeClr val="accent4"/>
                </a:solidFill>
              </a:rPr>
              <a:t>algorytm</a:t>
            </a:r>
          </a:p>
          <a:p>
            <a:pPr>
              <a:spcAft>
                <a:spcPts val="1200"/>
              </a:spcAft>
            </a:pPr>
            <a:r>
              <a:rPr lang="pl-PL" dirty="0"/>
              <a:t>Znajdować potencjalne luki w swoim rozwiązaniu</a:t>
            </a:r>
          </a:p>
          <a:p>
            <a:pPr>
              <a:spcAft>
                <a:spcPts val="1200"/>
              </a:spcAft>
            </a:pPr>
            <a:r>
              <a:rPr lang="pl-PL" dirty="0"/>
              <a:t>Myśleć logicznie, szczegółowo i kreatywnie</a:t>
            </a:r>
          </a:p>
          <a:p>
            <a:pPr>
              <a:spcAft>
                <a:spcPts val="1200"/>
              </a:spcAft>
            </a:pPr>
            <a:r>
              <a:rPr lang="pl-PL" dirty="0"/>
              <a:t>Myśleć </a:t>
            </a:r>
            <a:r>
              <a:rPr lang="pl-PL" b="1" dirty="0" err="1">
                <a:solidFill>
                  <a:schemeClr val="accent1"/>
                </a:solidFill>
              </a:rPr>
              <a:t>komputacyjnie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11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33E6C4-8764-4FFE-54DF-74A08983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688619" cy="126898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Algorytm przejścia przez ulicę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A63595-3B2A-58E7-8F91-3D6517F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Jeżeli światło </a:t>
            </a:r>
            <a:r>
              <a:rPr lang="pl-PL" b="1" dirty="0">
                <a:solidFill>
                  <a:schemeClr val="accent5"/>
                </a:solidFill>
              </a:rPr>
              <a:t>zielone</a:t>
            </a:r>
            <a:r>
              <a:rPr lang="pl-PL" dirty="0"/>
              <a:t>: </a:t>
            </a:r>
            <a:r>
              <a:rPr lang="pl-PL" b="1" dirty="0"/>
              <a:t>idź</a:t>
            </a:r>
          </a:p>
          <a:p>
            <a:pPr marL="0" indent="0">
              <a:buNone/>
            </a:pPr>
            <a:r>
              <a:rPr lang="pl-PL" dirty="0"/>
              <a:t>Jeżeli światło </a:t>
            </a:r>
            <a:r>
              <a:rPr lang="pl-PL" b="1" dirty="0">
                <a:solidFill>
                  <a:srgbClr val="FF0000"/>
                </a:solidFill>
              </a:rPr>
              <a:t>czerwone</a:t>
            </a:r>
            <a:r>
              <a:rPr lang="pl-PL" dirty="0"/>
              <a:t>: </a:t>
            </a:r>
            <a:r>
              <a:rPr lang="pl-PL" b="1" dirty="0"/>
              <a:t>stój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Jeżeli światło </a:t>
            </a:r>
            <a:r>
              <a:rPr lang="pl-PL" b="1" dirty="0">
                <a:solidFill>
                  <a:schemeClr val="accent5"/>
                </a:solidFill>
              </a:rPr>
              <a:t>zielone</a:t>
            </a:r>
            <a:r>
              <a:rPr lang="pl-PL" dirty="0"/>
              <a:t>: </a:t>
            </a:r>
            <a:r>
              <a:rPr lang="pl-PL" b="1" dirty="0"/>
              <a:t>idź</a:t>
            </a:r>
          </a:p>
          <a:p>
            <a:pPr marL="0" indent="0">
              <a:buNone/>
            </a:pPr>
            <a:r>
              <a:rPr lang="pl-PL" dirty="0"/>
              <a:t>W </a:t>
            </a:r>
            <a:r>
              <a:rPr lang="pl-PL" b="1" dirty="0">
                <a:solidFill>
                  <a:srgbClr val="FF0000"/>
                </a:solidFill>
              </a:rPr>
              <a:t>przeciwnym przypadku</a:t>
            </a:r>
            <a:r>
              <a:rPr lang="pl-PL" dirty="0"/>
              <a:t>: </a:t>
            </a:r>
            <a:r>
              <a:rPr lang="pl-PL" b="1" dirty="0"/>
              <a:t>stój</a:t>
            </a:r>
            <a:endParaRPr lang="en-US" b="1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a 4" descr="Sygnalizacja świetlna z wypełnieniem pełnym">
            <a:extLst>
              <a:ext uri="{FF2B5EF4-FFF2-40B4-BE49-F238E27FC236}">
                <a16:creationId xmlns:a16="http://schemas.microsoft.com/office/drawing/2014/main" id="{9B3125E6-686A-0A24-A9C9-364ADC64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1728D41-8382-194D-7150-D5B8FAA8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5235147"/>
          </a:xfrm>
        </p:spPr>
        <p:txBody>
          <a:bodyPr anchor="ctr">
            <a:normAutofit/>
          </a:bodyPr>
          <a:lstStyle/>
          <a:p>
            <a:r>
              <a:rPr lang="pl-PL" dirty="0"/>
              <a:t>Fragment podstawy programowej</a:t>
            </a:r>
            <a:endParaRPr lang="en-US" dirty="0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Symbol zastępczy zawartości 2">
            <a:extLst>
              <a:ext uri="{FF2B5EF4-FFF2-40B4-BE49-F238E27FC236}">
                <a16:creationId xmlns:a16="http://schemas.microsoft.com/office/drawing/2014/main" id="{5B545F3C-EDE1-6648-AFDE-EE8B03913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033009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85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514EA3B-A77B-94AE-6932-F078222C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96972"/>
            <a:ext cx="7335835" cy="1268984"/>
          </a:xfrm>
        </p:spPr>
        <p:txBody>
          <a:bodyPr anchor="ctr">
            <a:normAutofit/>
          </a:bodyPr>
          <a:lstStyle/>
          <a:p>
            <a:r>
              <a:rPr lang="pl-PL" dirty="0"/>
              <a:t>Założenia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172C776-B128-F0C9-52E5-824D1B3F2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133172"/>
              </p:ext>
            </p:extLst>
          </p:nvPr>
        </p:nvGraphicFramePr>
        <p:xfrm>
          <a:off x="967562" y="1630974"/>
          <a:ext cx="10249787" cy="413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7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8EEC6C-ACC1-90E1-F3DF-079BC61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Programowanie bez komputera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F7594D-28F6-86BD-4A96-2452BB36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073312" cy="3866162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pl-PL" dirty="0"/>
              <a:t>Ćwiczenia związane z rozwiązywaniem problemów</a:t>
            </a:r>
          </a:p>
          <a:p>
            <a:pPr>
              <a:spcAft>
                <a:spcPts val="600"/>
              </a:spcAft>
            </a:pPr>
            <a:r>
              <a:rPr lang="pl-PL" dirty="0"/>
              <a:t>Tworzymy sekwencję poleceń: dla postaci na kartce, robota, innego ucznia…</a:t>
            </a:r>
          </a:p>
          <a:p>
            <a:pPr>
              <a:spcAft>
                <a:spcPts val="600"/>
              </a:spcAft>
            </a:pPr>
            <a:r>
              <a:rPr lang="pl-PL" dirty="0"/>
              <a:t>Zaczynamy od prostego rozwiązania (algorytm liniowy), które następnie poprawiamy: stosujemy pętle, instrukcje warunkowe…</a:t>
            </a:r>
          </a:p>
          <a:p>
            <a:pPr>
              <a:spcAft>
                <a:spcPts val="600"/>
              </a:spcAft>
            </a:pPr>
            <a:r>
              <a:rPr lang="pl-PL" dirty="0"/>
              <a:t>Tworzymy własne scenariusze: zadania dla innych uczniów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5449553-9C5B-CEAE-B93F-A372D566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38" y="350541"/>
            <a:ext cx="3521676" cy="6403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6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9CC354-30C5-EDA1-FDD2-228CA16A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Programowanie z komputerem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A27918-C73D-D424-14C7-62D469E6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554683" cy="3601212"/>
          </a:xfrm>
        </p:spPr>
        <p:txBody>
          <a:bodyPr>
            <a:normAutofit fontScale="92500"/>
          </a:bodyPr>
          <a:lstStyle/>
          <a:p>
            <a:r>
              <a:rPr lang="pl-PL" b="1" dirty="0" err="1">
                <a:solidFill>
                  <a:schemeClr val="accent2"/>
                </a:solidFill>
              </a:rPr>
              <a:t>Blockly</a:t>
            </a:r>
            <a:r>
              <a:rPr lang="pl-PL" dirty="0"/>
              <a:t>: wizualne programowanie</a:t>
            </a:r>
          </a:p>
          <a:p>
            <a:r>
              <a:rPr lang="pl-PL" dirty="0"/>
              <a:t>Nie wymaga obszernego wprowadzenia</a:t>
            </a:r>
          </a:p>
          <a:p>
            <a:r>
              <a:rPr lang="pl-PL" dirty="0"/>
              <a:t>Dostępne są różne ćwiczenia: rysowanie, animacja, muzyka, obliczenia…</a:t>
            </a:r>
          </a:p>
          <a:p>
            <a:r>
              <a:rPr lang="pl-PL" dirty="0"/>
              <a:t>Wymaga jedynie dostępu do Internetu i przeglądarki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811EFA3-BED0-AEE8-EDE8-63A9D05C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767" y="2065011"/>
            <a:ext cx="6430513" cy="2974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0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ązowy drewniany labirynt">
            <a:extLst>
              <a:ext uri="{FF2B5EF4-FFF2-40B4-BE49-F238E27FC236}">
                <a16:creationId xmlns:a16="http://schemas.microsoft.com/office/drawing/2014/main" id="{E366AB6B-7BB0-7D68-349E-64B5712FB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4" b="909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AF3419-CCE4-401F-F3CA-DE30AF48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9673"/>
            <a:ext cx="7335835" cy="1268984"/>
          </a:xfrm>
        </p:spPr>
        <p:txBody>
          <a:bodyPr anchor="ctr">
            <a:normAutofit/>
          </a:bodyPr>
          <a:lstStyle/>
          <a:p>
            <a:r>
              <a:rPr lang="pl-PL" dirty="0">
                <a:ln>
                  <a:solidFill>
                    <a:schemeClr val="bg1"/>
                  </a:solidFill>
                </a:ln>
              </a:rPr>
              <a:t>Przykładowe zajęcia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668DF1-B552-4381-5096-B0C6E370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38657"/>
            <a:ext cx="7426787" cy="4222571"/>
          </a:xfrm>
        </p:spPr>
        <p:txBody>
          <a:bodyPr anchor="ctr">
            <a:normAutofit fontScale="92500"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l-PL" dirty="0">
                <a:ln>
                  <a:solidFill>
                    <a:schemeClr val="bg1"/>
                  </a:solidFill>
                </a:ln>
              </a:rPr>
              <a:t>Zapoznanie się z ideą algorytmiki: </a:t>
            </a:r>
            <a:br>
              <a:rPr lang="pl-PL" dirty="0">
                <a:ln>
                  <a:solidFill>
                    <a:schemeClr val="bg1"/>
                  </a:solidFill>
                </a:ln>
              </a:rPr>
            </a:br>
            <a:r>
              <a:rPr lang="pl-PL" dirty="0">
                <a:ln>
                  <a:solidFill>
                    <a:schemeClr val="bg1"/>
                  </a:solidFill>
                </a:ln>
              </a:rPr>
              <a:t>przykłady algorytmów, instrukcje warunkowe, pętle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l-PL" dirty="0">
                <a:ln>
                  <a:solidFill>
                    <a:schemeClr val="bg1"/>
                  </a:solidFill>
                </a:ln>
              </a:rPr>
              <a:t>Ćwiczenia na kartkach: </a:t>
            </a:r>
            <a:br>
              <a:rPr lang="pl-PL" dirty="0">
                <a:ln>
                  <a:solidFill>
                    <a:schemeClr val="bg1"/>
                  </a:solidFill>
                </a:ln>
              </a:rPr>
            </a:br>
            <a:r>
              <a:rPr lang="pl-PL" dirty="0">
                <a:ln>
                  <a:solidFill>
                    <a:schemeClr val="bg1"/>
                  </a:solidFill>
                </a:ln>
              </a:rPr>
              <a:t>układamy instrukcje doprowadzające postać do celu, tworzymy własne „mapy” do rozwiązania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l-PL" dirty="0">
                <a:ln>
                  <a:solidFill>
                    <a:schemeClr val="bg1"/>
                  </a:solidFill>
                </a:ln>
              </a:rPr>
              <a:t>Komunikujemy się z komputerem: </a:t>
            </a:r>
            <a:br>
              <a:rPr lang="pl-PL" dirty="0">
                <a:ln>
                  <a:solidFill>
                    <a:schemeClr val="bg1"/>
                  </a:solidFill>
                </a:ln>
              </a:rPr>
            </a:br>
            <a:r>
              <a:rPr lang="pl-PL" dirty="0" err="1">
                <a:ln>
                  <a:solidFill>
                    <a:schemeClr val="bg1"/>
                  </a:solidFill>
                </a:ln>
              </a:rPr>
              <a:t>Blockly</a:t>
            </a:r>
            <a:r>
              <a:rPr lang="pl-PL" dirty="0">
                <a:ln>
                  <a:solidFill>
                    <a:schemeClr val="bg1"/>
                  </a:solidFill>
                </a:ln>
              </a:rPr>
              <a:t> Labirynt, zadania 1-9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l-PL" dirty="0">
                <a:ln>
                  <a:solidFill>
                    <a:schemeClr val="bg1"/>
                  </a:solidFill>
                </a:ln>
              </a:rPr>
              <a:t>Omawiamy i wspólnie rozwiązujemy problem wyjścia z (dowolnego) labiryntu: </a:t>
            </a:r>
            <a:r>
              <a:rPr lang="pl-PL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rPr>
              <a:t>algorytm lewej ręki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l-PL" b="1" dirty="0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Ewaluacja</a:t>
            </a:r>
            <a:r>
              <a:rPr lang="pl-PL" dirty="0">
                <a:ln>
                  <a:solidFill>
                    <a:schemeClr val="bg1"/>
                  </a:solidFill>
                </a:ln>
              </a:rPr>
              <a:t>: rozwiązujemy zadanie 10 z </a:t>
            </a:r>
            <a:r>
              <a:rPr lang="pl-PL" dirty="0" err="1">
                <a:ln>
                  <a:solidFill>
                    <a:schemeClr val="bg1"/>
                  </a:solidFill>
                </a:ln>
              </a:rPr>
              <a:t>Blockly</a:t>
            </a:r>
            <a:r>
              <a:rPr lang="pl-PL" dirty="0">
                <a:ln>
                  <a:solidFill>
                    <a:schemeClr val="bg1"/>
                  </a:solidFill>
                </a:ln>
              </a:rPr>
              <a:t> Labirynt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35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825F1C4-3DC9-B151-0B7B-91522D16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 anchor="ctr">
            <a:normAutofit/>
          </a:bodyPr>
          <a:lstStyle/>
          <a:p>
            <a:r>
              <a:rPr lang="pl-PL" dirty="0"/>
              <a:t>Źródła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610EC7-4183-FAF9-E9B3-39B5BAE2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dirty="0">
                <a:hlinkClick r:id="rId2"/>
              </a:rPr>
              <a:t>https://podstawaprogramowa.pl/Szkola-podstawowa-I-III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2"/>
              </a:rPr>
              <a:t>https://www.gov.pl/web/koduj/zabawy-w-programowanie-na-macie--codeweek</a:t>
            </a:r>
            <a:endParaRPr lang="pl-PL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dirty="0">
                <a:hlinkClick r:id="rId3"/>
              </a:rPr>
              <a:t>https://blockly.games/maze?lang=pl&amp;level=8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89316-05B7-0766-DCD8-84FFA3620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45" r="13331" b="-2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5027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32963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359</Words>
  <Application>Microsoft Office PowerPoint</Application>
  <PresentationFormat>Panoramiczny</PresentationFormat>
  <Paragraphs>46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Algorytmika</vt:lpstr>
      <vt:lpstr>Myśleć jak programista</vt:lpstr>
      <vt:lpstr>Algorytm przejścia przez ulicę</vt:lpstr>
      <vt:lpstr>Fragment podstawy programowej</vt:lpstr>
      <vt:lpstr>Założenia</vt:lpstr>
      <vt:lpstr>Programowanie bez komputera</vt:lpstr>
      <vt:lpstr>Programowanie z komputerem</vt:lpstr>
      <vt:lpstr>Przykładowe zajęcia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Algorytmika</dc:title>
  <dc:creator>Damian Kurpiewski</dc:creator>
  <cp:lastModifiedBy>Damian Kurpiewski</cp:lastModifiedBy>
  <cp:revision>1</cp:revision>
  <dcterms:created xsi:type="dcterms:W3CDTF">2022-10-04T17:36:20Z</dcterms:created>
  <dcterms:modified xsi:type="dcterms:W3CDTF">2022-10-04T21:46:51Z</dcterms:modified>
</cp:coreProperties>
</file>