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2375"/>
  </p:normalViewPr>
  <p:slideViewPr>
    <p:cSldViewPr snapToGrid="0" snapToObjects="1">
      <p:cViewPr varScale="1">
        <p:scale>
          <a:sx n="80" d="100"/>
          <a:sy n="80" d="100"/>
        </p:scale>
        <p:origin x="2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754E-AB39-0A4E-B72E-0FA94EA19E93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10A3989-00C8-184A-AD3C-28E507DEDB19}">
      <dgm:prSet phldrT="[Tekst]"/>
      <dgm:spPr/>
      <dgm:t>
        <a:bodyPr/>
        <a:lstStyle/>
        <a:p>
          <a:r>
            <a:rPr lang="pl-PL" dirty="0"/>
            <a:t>Rastrowa</a:t>
          </a:r>
        </a:p>
      </dgm:t>
    </dgm:pt>
    <dgm:pt modelId="{70143E6D-876C-5544-9B0B-39DE40AB8B6A}" type="parTrans" cxnId="{E9D41F50-E676-7E4A-BA83-99F08F4E4D0C}">
      <dgm:prSet/>
      <dgm:spPr/>
      <dgm:t>
        <a:bodyPr/>
        <a:lstStyle/>
        <a:p>
          <a:endParaRPr lang="pl-PL"/>
        </a:p>
      </dgm:t>
    </dgm:pt>
    <dgm:pt modelId="{5D530942-E40E-524D-8C84-8008BE6D9E29}" type="sibTrans" cxnId="{E9D41F50-E676-7E4A-BA83-99F08F4E4D0C}">
      <dgm:prSet/>
      <dgm:spPr/>
      <dgm:t>
        <a:bodyPr/>
        <a:lstStyle/>
        <a:p>
          <a:endParaRPr lang="pl-PL"/>
        </a:p>
      </dgm:t>
    </dgm:pt>
    <dgm:pt modelId="{43068B60-398E-A745-9360-FA7C0AEC09A3}">
      <dgm:prSet phldrT="[Tekst]"/>
      <dgm:spPr/>
      <dgm:t>
        <a:bodyPr/>
        <a:lstStyle/>
        <a:p>
          <a:r>
            <a:rPr lang="pl-PL" dirty="0"/>
            <a:t>Opisuje piksele</a:t>
          </a:r>
        </a:p>
      </dgm:t>
    </dgm:pt>
    <dgm:pt modelId="{9C25A524-98F2-0049-928D-9A8ACFD84F82}" type="parTrans" cxnId="{4425D87D-3316-3940-A523-CC008EE25874}">
      <dgm:prSet/>
      <dgm:spPr/>
      <dgm:t>
        <a:bodyPr/>
        <a:lstStyle/>
        <a:p>
          <a:endParaRPr lang="pl-PL"/>
        </a:p>
      </dgm:t>
    </dgm:pt>
    <dgm:pt modelId="{095DC03D-EEED-F34B-8346-B178ECD1146D}" type="sibTrans" cxnId="{4425D87D-3316-3940-A523-CC008EE25874}">
      <dgm:prSet/>
      <dgm:spPr/>
      <dgm:t>
        <a:bodyPr/>
        <a:lstStyle/>
        <a:p>
          <a:endParaRPr lang="pl-PL"/>
        </a:p>
      </dgm:t>
    </dgm:pt>
    <dgm:pt modelId="{316D7C09-8E36-EA46-86E7-DD036EB95373}">
      <dgm:prSet phldrT="[Tekst]"/>
      <dgm:spPr/>
      <dgm:t>
        <a:bodyPr/>
        <a:lstStyle/>
        <a:p>
          <a:r>
            <a:rPr lang="pl-PL" dirty="0"/>
            <a:t>Stratne skalowanie</a:t>
          </a:r>
        </a:p>
      </dgm:t>
    </dgm:pt>
    <dgm:pt modelId="{CA656BFC-00B5-9C4B-83BF-F9E2D096B252}" type="parTrans" cxnId="{321C8805-6D74-8E43-AABE-A2FCFE30BB2A}">
      <dgm:prSet/>
      <dgm:spPr/>
      <dgm:t>
        <a:bodyPr/>
        <a:lstStyle/>
        <a:p>
          <a:endParaRPr lang="pl-PL"/>
        </a:p>
      </dgm:t>
    </dgm:pt>
    <dgm:pt modelId="{B8890970-81B7-7844-A3CE-F19768476B54}" type="sibTrans" cxnId="{321C8805-6D74-8E43-AABE-A2FCFE30BB2A}">
      <dgm:prSet/>
      <dgm:spPr/>
      <dgm:t>
        <a:bodyPr/>
        <a:lstStyle/>
        <a:p>
          <a:endParaRPr lang="pl-PL"/>
        </a:p>
      </dgm:t>
    </dgm:pt>
    <dgm:pt modelId="{14519270-808C-9640-A54F-D5A8FB07D939}">
      <dgm:prSet phldrT="[Tekst]"/>
      <dgm:spPr/>
      <dgm:t>
        <a:bodyPr/>
        <a:lstStyle/>
        <a:p>
          <a:r>
            <a:rPr lang="pl-PL" dirty="0"/>
            <a:t>Aparat cyfrowy, skaner…</a:t>
          </a:r>
        </a:p>
      </dgm:t>
    </dgm:pt>
    <dgm:pt modelId="{48533EB0-EDD3-8B4A-BF29-9347D74408B2}" type="parTrans" cxnId="{4F435991-AF45-A741-A673-838358CE0939}">
      <dgm:prSet/>
      <dgm:spPr/>
      <dgm:t>
        <a:bodyPr/>
        <a:lstStyle/>
        <a:p>
          <a:endParaRPr lang="pl-PL"/>
        </a:p>
      </dgm:t>
    </dgm:pt>
    <dgm:pt modelId="{D6546C33-FED5-484F-9946-751801AA0554}" type="sibTrans" cxnId="{4F435991-AF45-A741-A673-838358CE0939}">
      <dgm:prSet/>
      <dgm:spPr/>
      <dgm:t>
        <a:bodyPr/>
        <a:lstStyle/>
        <a:p>
          <a:endParaRPr lang="pl-PL"/>
        </a:p>
      </dgm:t>
    </dgm:pt>
    <dgm:pt modelId="{CE10DC6B-90E6-DF42-A65E-D601BEA53C99}">
      <dgm:prSet phldrT="[Tekst]"/>
      <dgm:spPr/>
      <dgm:t>
        <a:bodyPr/>
        <a:lstStyle/>
        <a:p>
          <a:r>
            <a:rPr lang="pl-PL" dirty="0"/>
            <a:t>Wektorowa</a:t>
          </a:r>
        </a:p>
      </dgm:t>
    </dgm:pt>
    <dgm:pt modelId="{9E8A3488-2EBE-DB48-B91B-6B4F1965E679}" type="parTrans" cxnId="{26481DB4-0BA7-AF4A-B784-024C80EA94E4}">
      <dgm:prSet/>
      <dgm:spPr/>
      <dgm:t>
        <a:bodyPr/>
        <a:lstStyle/>
        <a:p>
          <a:endParaRPr lang="pl-PL"/>
        </a:p>
      </dgm:t>
    </dgm:pt>
    <dgm:pt modelId="{B97F59BB-3062-9A47-A6E7-608081EC71DA}" type="sibTrans" cxnId="{26481DB4-0BA7-AF4A-B784-024C80EA94E4}">
      <dgm:prSet/>
      <dgm:spPr/>
      <dgm:t>
        <a:bodyPr/>
        <a:lstStyle/>
        <a:p>
          <a:endParaRPr lang="pl-PL"/>
        </a:p>
      </dgm:t>
    </dgm:pt>
    <dgm:pt modelId="{C350379A-A828-AA48-92AE-63B9A3AC8B38}">
      <dgm:prSet phldrT="[Tekst]"/>
      <dgm:spPr/>
      <dgm:t>
        <a:bodyPr/>
        <a:lstStyle/>
        <a:p>
          <a:r>
            <a:rPr lang="pl-PL" dirty="0"/>
            <a:t>Opisuje kształty</a:t>
          </a:r>
        </a:p>
      </dgm:t>
    </dgm:pt>
    <dgm:pt modelId="{F4053042-337A-F14A-A720-6AD35DF85E00}" type="parTrans" cxnId="{D614E926-2C8B-C940-8F51-D8BCCB032468}">
      <dgm:prSet/>
      <dgm:spPr/>
      <dgm:t>
        <a:bodyPr/>
        <a:lstStyle/>
        <a:p>
          <a:endParaRPr lang="pl-PL"/>
        </a:p>
      </dgm:t>
    </dgm:pt>
    <dgm:pt modelId="{DCAF816A-9241-9541-9867-11977337800A}" type="sibTrans" cxnId="{D614E926-2C8B-C940-8F51-D8BCCB032468}">
      <dgm:prSet/>
      <dgm:spPr/>
      <dgm:t>
        <a:bodyPr/>
        <a:lstStyle/>
        <a:p>
          <a:endParaRPr lang="pl-PL"/>
        </a:p>
      </dgm:t>
    </dgm:pt>
    <dgm:pt modelId="{910F05F5-DC15-0045-A642-5DB1E359FAF8}">
      <dgm:prSet phldrT="[Tekst]"/>
      <dgm:spPr/>
      <dgm:t>
        <a:bodyPr/>
        <a:lstStyle/>
        <a:p>
          <a:r>
            <a:rPr lang="pl-PL" dirty="0"/>
            <a:t>Bezstratne skalowanie</a:t>
          </a:r>
        </a:p>
      </dgm:t>
    </dgm:pt>
    <dgm:pt modelId="{A4AE0D61-7110-8D41-88E5-33D853E0CF06}" type="parTrans" cxnId="{9377FB0C-A126-CA41-BFB7-1ECBB52F9FD4}">
      <dgm:prSet/>
      <dgm:spPr/>
      <dgm:t>
        <a:bodyPr/>
        <a:lstStyle/>
        <a:p>
          <a:endParaRPr lang="pl-PL"/>
        </a:p>
      </dgm:t>
    </dgm:pt>
    <dgm:pt modelId="{82F1352E-AACC-8640-A39F-A976CC42F0B1}" type="sibTrans" cxnId="{9377FB0C-A126-CA41-BFB7-1ECBB52F9FD4}">
      <dgm:prSet/>
      <dgm:spPr/>
      <dgm:t>
        <a:bodyPr/>
        <a:lstStyle/>
        <a:p>
          <a:endParaRPr lang="pl-PL"/>
        </a:p>
      </dgm:t>
    </dgm:pt>
    <dgm:pt modelId="{4A2C0D62-5D6D-0C42-85AD-5370F6DAF456}">
      <dgm:prSet phldrT="[Tekst]"/>
      <dgm:spPr/>
      <dgm:t>
        <a:bodyPr/>
        <a:lstStyle/>
        <a:p>
          <a:r>
            <a:rPr lang="pl-PL" dirty="0"/>
            <a:t>Programy graficzne</a:t>
          </a:r>
        </a:p>
      </dgm:t>
    </dgm:pt>
    <dgm:pt modelId="{D478C434-99E0-7C4C-8DF4-F75F2C7CDBD3}" type="parTrans" cxnId="{D6A6E740-5D2C-3B42-9879-0ABAC53AB566}">
      <dgm:prSet/>
      <dgm:spPr/>
      <dgm:t>
        <a:bodyPr/>
        <a:lstStyle/>
        <a:p>
          <a:endParaRPr lang="pl-PL"/>
        </a:p>
      </dgm:t>
    </dgm:pt>
    <dgm:pt modelId="{2EAA6963-323E-2C4E-9348-061A3EA401DB}" type="sibTrans" cxnId="{D6A6E740-5D2C-3B42-9879-0ABAC53AB566}">
      <dgm:prSet/>
      <dgm:spPr/>
      <dgm:t>
        <a:bodyPr/>
        <a:lstStyle/>
        <a:p>
          <a:endParaRPr lang="pl-PL"/>
        </a:p>
      </dgm:t>
    </dgm:pt>
    <dgm:pt modelId="{13A14065-11F3-BB4C-867A-AD0BB2EE193B}" type="pres">
      <dgm:prSet presAssocID="{A4C6754E-AB39-0A4E-B72E-0FA94EA19E93}" presName="layout" presStyleCnt="0">
        <dgm:presLayoutVars>
          <dgm:chMax/>
          <dgm:chPref/>
          <dgm:dir/>
          <dgm:resizeHandles/>
        </dgm:presLayoutVars>
      </dgm:prSet>
      <dgm:spPr/>
    </dgm:pt>
    <dgm:pt modelId="{EC5DBAC8-58CC-744C-8F98-9DDF51F52D22}" type="pres">
      <dgm:prSet presAssocID="{510A3989-00C8-184A-AD3C-28E507DEDB19}" presName="root" presStyleCnt="0">
        <dgm:presLayoutVars>
          <dgm:chMax/>
          <dgm:chPref/>
        </dgm:presLayoutVars>
      </dgm:prSet>
      <dgm:spPr/>
    </dgm:pt>
    <dgm:pt modelId="{FCF764EA-0721-EE45-ACF0-956859588B4A}" type="pres">
      <dgm:prSet presAssocID="{510A3989-00C8-184A-AD3C-28E507DEDB19}" presName="rootComposite" presStyleCnt="0">
        <dgm:presLayoutVars/>
      </dgm:prSet>
      <dgm:spPr/>
    </dgm:pt>
    <dgm:pt modelId="{0DD3ADC9-4176-7542-A1A2-7C2609B87A8B}" type="pres">
      <dgm:prSet presAssocID="{510A3989-00C8-184A-AD3C-28E507DEDB19}" presName="ParentAccent" presStyleLbl="alignNode1" presStyleIdx="0" presStyleCnt="2"/>
      <dgm:spPr/>
    </dgm:pt>
    <dgm:pt modelId="{ABDD2A06-52CF-B14D-8699-8262F38928C4}" type="pres">
      <dgm:prSet presAssocID="{510A3989-00C8-184A-AD3C-28E507DEDB19}" presName="ParentSmallAccent" presStyleLbl="fgAcc1" presStyleIdx="0" presStyleCnt="2"/>
      <dgm:spPr/>
    </dgm:pt>
    <dgm:pt modelId="{903AB7C0-D32E-6242-AEFA-499D44F56768}" type="pres">
      <dgm:prSet presAssocID="{510A3989-00C8-184A-AD3C-28E507DEDB19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E41876C7-180C-DA4B-881C-3729DC960384}" type="pres">
      <dgm:prSet presAssocID="{510A3989-00C8-184A-AD3C-28E507DEDB19}" presName="childShape" presStyleCnt="0">
        <dgm:presLayoutVars>
          <dgm:chMax val="0"/>
          <dgm:chPref val="0"/>
        </dgm:presLayoutVars>
      </dgm:prSet>
      <dgm:spPr/>
    </dgm:pt>
    <dgm:pt modelId="{52A806CB-81D7-634C-BCA7-B4E0A51D6090}" type="pres">
      <dgm:prSet presAssocID="{43068B60-398E-A745-9360-FA7C0AEC09A3}" presName="childComposite" presStyleCnt="0">
        <dgm:presLayoutVars>
          <dgm:chMax val="0"/>
          <dgm:chPref val="0"/>
        </dgm:presLayoutVars>
      </dgm:prSet>
      <dgm:spPr/>
    </dgm:pt>
    <dgm:pt modelId="{95572EE3-EC41-BB47-80DC-0C29B4A7D495}" type="pres">
      <dgm:prSet presAssocID="{43068B60-398E-A745-9360-FA7C0AEC09A3}" presName="ChildAccent" presStyleLbl="solidFgAcc1" presStyleIdx="0" presStyleCnt="6"/>
      <dgm:spPr/>
    </dgm:pt>
    <dgm:pt modelId="{AD3013C4-83AD-8441-B664-0C73CD8D801E}" type="pres">
      <dgm:prSet presAssocID="{43068B60-398E-A745-9360-FA7C0AEC09A3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697C8CE-C86F-4F46-935D-527B961918DF}" type="pres">
      <dgm:prSet presAssocID="{316D7C09-8E36-EA46-86E7-DD036EB95373}" presName="childComposite" presStyleCnt="0">
        <dgm:presLayoutVars>
          <dgm:chMax val="0"/>
          <dgm:chPref val="0"/>
        </dgm:presLayoutVars>
      </dgm:prSet>
      <dgm:spPr/>
    </dgm:pt>
    <dgm:pt modelId="{F3B89C7B-26C6-A241-A2DF-E19A6A4D0793}" type="pres">
      <dgm:prSet presAssocID="{316D7C09-8E36-EA46-86E7-DD036EB95373}" presName="ChildAccent" presStyleLbl="solidFgAcc1" presStyleIdx="1" presStyleCnt="6"/>
      <dgm:spPr/>
    </dgm:pt>
    <dgm:pt modelId="{51645EC2-E61A-BA41-8595-D42ADBB4FCF7}" type="pres">
      <dgm:prSet presAssocID="{316D7C09-8E36-EA46-86E7-DD036EB95373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2D32EC4-4789-8441-B267-A744F3BB91B9}" type="pres">
      <dgm:prSet presAssocID="{14519270-808C-9640-A54F-D5A8FB07D939}" presName="childComposite" presStyleCnt="0">
        <dgm:presLayoutVars>
          <dgm:chMax val="0"/>
          <dgm:chPref val="0"/>
        </dgm:presLayoutVars>
      </dgm:prSet>
      <dgm:spPr/>
    </dgm:pt>
    <dgm:pt modelId="{14BA295F-5277-6841-8E2F-D41D20978828}" type="pres">
      <dgm:prSet presAssocID="{14519270-808C-9640-A54F-D5A8FB07D939}" presName="ChildAccent" presStyleLbl="solidFgAcc1" presStyleIdx="2" presStyleCnt="6"/>
      <dgm:spPr/>
    </dgm:pt>
    <dgm:pt modelId="{342BDED5-B9DB-9F4B-8F98-70673DC6B30A}" type="pres">
      <dgm:prSet presAssocID="{14519270-808C-9640-A54F-D5A8FB07D939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FBCBDED4-359D-DE44-86CC-3D5179B15E99}" type="pres">
      <dgm:prSet presAssocID="{CE10DC6B-90E6-DF42-A65E-D601BEA53C99}" presName="root" presStyleCnt="0">
        <dgm:presLayoutVars>
          <dgm:chMax/>
          <dgm:chPref/>
        </dgm:presLayoutVars>
      </dgm:prSet>
      <dgm:spPr/>
    </dgm:pt>
    <dgm:pt modelId="{227BE092-F211-1C4D-BD84-C55B35D7451B}" type="pres">
      <dgm:prSet presAssocID="{CE10DC6B-90E6-DF42-A65E-D601BEA53C99}" presName="rootComposite" presStyleCnt="0">
        <dgm:presLayoutVars/>
      </dgm:prSet>
      <dgm:spPr/>
    </dgm:pt>
    <dgm:pt modelId="{9798419D-0137-C048-9106-812761FD8CB7}" type="pres">
      <dgm:prSet presAssocID="{CE10DC6B-90E6-DF42-A65E-D601BEA53C99}" presName="ParentAccent" presStyleLbl="alignNode1" presStyleIdx="1" presStyleCnt="2"/>
      <dgm:spPr/>
    </dgm:pt>
    <dgm:pt modelId="{80FEB888-F431-0740-A1DE-620E8EC9D0F1}" type="pres">
      <dgm:prSet presAssocID="{CE10DC6B-90E6-DF42-A65E-D601BEA53C99}" presName="ParentSmallAccent" presStyleLbl="fgAcc1" presStyleIdx="1" presStyleCnt="2"/>
      <dgm:spPr/>
    </dgm:pt>
    <dgm:pt modelId="{5778DE17-C2A6-2542-8FC6-3D5C8E81AEA0}" type="pres">
      <dgm:prSet presAssocID="{CE10DC6B-90E6-DF42-A65E-D601BEA53C99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99158B37-5B43-4840-A016-D54DFD0EDEC5}" type="pres">
      <dgm:prSet presAssocID="{CE10DC6B-90E6-DF42-A65E-D601BEA53C99}" presName="childShape" presStyleCnt="0">
        <dgm:presLayoutVars>
          <dgm:chMax val="0"/>
          <dgm:chPref val="0"/>
        </dgm:presLayoutVars>
      </dgm:prSet>
      <dgm:spPr/>
    </dgm:pt>
    <dgm:pt modelId="{802454E6-578E-9A42-AC5C-01034E7CEDA4}" type="pres">
      <dgm:prSet presAssocID="{C350379A-A828-AA48-92AE-63B9A3AC8B38}" presName="childComposite" presStyleCnt="0">
        <dgm:presLayoutVars>
          <dgm:chMax val="0"/>
          <dgm:chPref val="0"/>
        </dgm:presLayoutVars>
      </dgm:prSet>
      <dgm:spPr/>
    </dgm:pt>
    <dgm:pt modelId="{7DE27504-6B35-1C4C-8555-1675A4D4E0F4}" type="pres">
      <dgm:prSet presAssocID="{C350379A-A828-AA48-92AE-63B9A3AC8B38}" presName="ChildAccent" presStyleLbl="solidFgAcc1" presStyleIdx="3" presStyleCnt="6"/>
      <dgm:spPr/>
    </dgm:pt>
    <dgm:pt modelId="{1E80D503-12F3-3B4A-ACBB-652C2DFE75F3}" type="pres">
      <dgm:prSet presAssocID="{C350379A-A828-AA48-92AE-63B9A3AC8B38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190D1AF-F7AC-6A45-BAA5-CB5EF5E5B3B0}" type="pres">
      <dgm:prSet presAssocID="{910F05F5-DC15-0045-A642-5DB1E359FAF8}" presName="childComposite" presStyleCnt="0">
        <dgm:presLayoutVars>
          <dgm:chMax val="0"/>
          <dgm:chPref val="0"/>
        </dgm:presLayoutVars>
      </dgm:prSet>
      <dgm:spPr/>
    </dgm:pt>
    <dgm:pt modelId="{7E69614A-B6D8-4D46-A2FD-AB2D97465549}" type="pres">
      <dgm:prSet presAssocID="{910F05F5-DC15-0045-A642-5DB1E359FAF8}" presName="ChildAccent" presStyleLbl="solidFgAcc1" presStyleIdx="4" presStyleCnt="6"/>
      <dgm:spPr/>
    </dgm:pt>
    <dgm:pt modelId="{0D4D51A7-8C4B-4A47-A34F-67EDA071FF85}" type="pres">
      <dgm:prSet presAssocID="{910F05F5-DC15-0045-A642-5DB1E359FAF8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B4820E4F-2B11-0E41-9FF5-8414EFDAF8FA}" type="pres">
      <dgm:prSet presAssocID="{4A2C0D62-5D6D-0C42-85AD-5370F6DAF456}" presName="childComposite" presStyleCnt="0">
        <dgm:presLayoutVars>
          <dgm:chMax val="0"/>
          <dgm:chPref val="0"/>
        </dgm:presLayoutVars>
      </dgm:prSet>
      <dgm:spPr/>
    </dgm:pt>
    <dgm:pt modelId="{BEC48CC0-AA37-1746-8756-A1110E632311}" type="pres">
      <dgm:prSet presAssocID="{4A2C0D62-5D6D-0C42-85AD-5370F6DAF456}" presName="ChildAccent" presStyleLbl="solidFgAcc1" presStyleIdx="5" presStyleCnt="6"/>
      <dgm:spPr/>
    </dgm:pt>
    <dgm:pt modelId="{FE3539F2-352E-2647-AADF-F4CB600BD9BC}" type="pres">
      <dgm:prSet presAssocID="{4A2C0D62-5D6D-0C42-85AD-5370F6DAF456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21C8805-6D74-8E43-AABE-A2FCFE30BB2A}" srcId="{510A3989-00C8-184A-AD3C-28E507DEDB19}" destId="{316D7C09-8E36-EA46-86E7-DD036EB95373}" srcOrd="1" destOrd="0" parTransId="{CA656BFC-00B5-9C4B-83BF-F9E2D096B252}" sibTransId="{B8890970-81B7-7844-A3CE-F19768476B54}"/>
    <dgm:cxn modelId="{9377FB0C-A126-CA41-BFB7-1ECBB52F9FD4}" srcId="{CE10DC6B-90E6-DF42-A65E-D601BEA53C99}" destId="{910F05F5-DC15-0045-A642-5DB1E359FAF8}" srcOrd="1" destOrd="0" parTransId="{A4AE0D61-7110-8D41-88E5-33D853E0CF06}" sibTransId="{82F1352E-AACC-8640-A39F-A976CC42F0B1}"/>
    <dgm:cxn modelId="{D614E926-2C8B-C940-8F51-D8BCCB032468}" srcId="{CE10DC6B-90E6-DF42-A65E-D601BEA53C99}" destId="{C350379A-A828-AA48-92AE-63B9A3AC8B38}" srcOrd="0" destOrd="0" parTransId="{F4053042-337A-F14A-A720-6AD35DF85E00}" sibTransId="{DCAF816A-9241-9541-9867-11977337800A}"/>
    <dgm:cxn modelId="{BBEF4830-8328-B24A-9525-02453ABDD637}" type="presOf" srcId="{316D7C09-8E36-EA46-86E7-DD036EB95373}" destId="{51645EC2-E61A-BA41-8595-D42ADBB4FCF7}" srcOrd="0" destOrd="0" presId="urn:microsoft.com/office/officeart/2008/layout/SquareAccentList"/>
    <dgm:cxn modelId="{DF98593B-1775-7042-891B-560215D31B71}" type="presOf" srcId="{4A2C0D62-5D6D-0C42-85AD-5370F6DAF456}" destId="{FE3539F2-352E-2647-AADF-F4CB600BD9BC}" srcOrd="0" destOrd="0" presId="urn:microsoft.com/office/officeart/2008/layout/SquareAccentList"/>
    <dgm:cxn modelId="{D6A6E740-5D2C-3B42-9879-0ABAC53AB566}" srcId="{CE10DC6B-90E6-DF42-A65E-D601BEA53C99}" destId="{4A2C0D62-5D6D-0C42-85AD-5370F6DAF456}" srcOrd="2" destOrd="0" parTransId="{D478C434-99E0-7C4C-8DF4-F75F2C7CDBD3}" sibTransId="{2EAA6963-323E-2C4E-9348-061A3EA401DB}"/>
    <dgm:cxn modelId="{E9D41F50-E676-7E4A-BA83-99F08F4E4D0C}" srcId="{A4C6754E-AB39-0A4E-B72E-0FA94EA19E93}" destId="{510A3989-00C8-184A-AD3C-28E507DEDB19}" srcOrd="0" destOrd="0" parTransId="{70143E6D-876C-5544-9B0B-39DE40AB8B6A}" sibTransId="{5D530942-E40E-524D-8C84-8008BE6D9E29}"/>
    <dgm:cxn modelId="{33C1F160-45E8-7640-93DB-10633E0C8FC5}" type="presOf" srcId="{910F05F5-DC15-0045-A642-5DB1E359FAF8}" destId="{0D4D51A7-8C4B-4A47-A34F-67EDA071FF85}" srcOrd="0" destOrd="0" presId="urn:microsoft.com/office/officeart/2008/layout/SquareAccentList"/>
    <dgm:cxn modelId="{61E3F560-709D-2743-B90E-ED9427E024EA}" type="presOf" srcId="{43068B60-398E-A745-9360-FA7C0AEC09A3}" destId="{AD3013C4-83AD-8441-B664-0C73CD8D801E}" srcOrd="0" destOrd="0" presId="urn:microsoft.com/office/officeart/2008/layout/SquareAccentList"/>
    <dgm:cxn modelId="{4425D87D-3316-3940-A523-CC008EE25874}" srcId="{510A3989-00C8-184A-AD3C-28E507DEDB19}" destId="{43068B60-398E-A745-9360-FA7C0AEC09A3}" srcOrd="0" destOrd="0" parTransId="{9C25A524-98F2-0049-928D-9A8ACFD84F82}" sibTransId="{095DC03D-EEED-F34B-8346-B178ECD1146D}"/>
    <dgm:cxn modelId="{DFB1458E-244C-AC42-BF24-5B56894E85D3}" type="presOf" srcId="{A4C6754E-AB39-0A4E-B72E-0FA94EA19E93}" destId="{13A14065-11F3-BB4C-867A-AD0BB2EE193B}" srcOrd="0" destOrd="0" presId="urn:microsoft.com/office/officeart/2008/layout/SquareAccentList"/>
    <dgm:cxn modelId="{4F435991-AF45-A741-A673-838358CE0939}" srcId="{510A3989-00C8-184A-AD3C-28E507DEDB19}" destId="{14519270-808C-9640-A54F-D5A8FB07D939}" srcOrd="2" destOrd="0" parTransId="{48533EB0-EDD3-8B4A-BF29-9347D74408B2}" sibTransId="{D6546C33-FED5-484F-9946-751801AA0554}"/>
    <dgm:cxn modelId="{4E5D86B0-4CDE-BA4B-AA50-EA4985F07118}" type="presOf" srcId="{C350379A-A828-AA48-92AE-63B9A3AC8B38}" destId="{1E80D503-12F3-3B4A-ACBB-652C2DFE75F3}" srcOrd="0" destOrd="0" presId="urn:microsoft.com/office/officeart/2008/layout/SquareAccentList"/>
    <dgm:cxn modelId="{26481DB4-0BA7-AF4A-B784-024C80EA94E4}" srcId="{A4C6754E-AB39-0A4E-B72E-0FA94EA19E93}" destId="{CE10DC6B-90E6-DF42-A65E-D601BEA53C99}" srcOrd="1" destOrd="0" parTransId="{9E8A3488-2EBE-DB48-B91B-6B4F1965E679}" sibTransId="{B97F59BB-3062-9A47-A6E7-608081EC71DA}"/>
    <dgm:cxn modelId="{1DEE2AC5-BBC4-F44E-9F56-DB1DA4D150C1}" type="presOf" srcId="{510A3989-00C8-184A-AD3C-28E507DEDB19}" destId="{903AB7C0-D32E-6242-AEFA-499D44F56768}" srcOrd="0" destOrd="0" presId="urn:microsoft.com/office/officeart/2008/layout/SquareAccentList"/>
    <dgm:cxn modelId="{A7B486CF-1C98-EE4C-8E9D-AF0243A1766A}" type="presOf" srcId="{14519270-808C-9640-A54F-D5A8FB07D939}" destId="{342BDED5-B9DB-9F4B-8F98-70673DC6B30A}" srcOrd="0" destOrd="0" presId="urn:microsoft.com/office/officeart/2008/layout/SquareAccentList"/>
    <dgm:cxn modelId="{D05AC7EA-0184-5040-A7CC-81899976BCC6}" type="presOf" srcId="{CE10DC6B-90E6-DF42-A65E-D601BEA53C99}" destId="{5778DE17-C2A6-2542-8FC6-3D5C8E81AEA0}" srcOrd="0" destOrd="0" presId="urn:microsoft.com/office/officeart/2008/layout/SquareAccentList"/>
    <dgm:cxn modelId="{FB78434A-98F3-DB45-82EE-C3A1F02A5D95}" type="presParOf" srcId="{13A14065-11F3-BB4C-867A-AD0BB2EE193B}" destId="{EC5DBAC8-58CC-744C-8F98-9DDF51F52D22}" srcOrd="0" destOrd="0" presId="urn:microsoft.com/office/officeart/2008/layout/SquareAccentList"/>
    <dgm:cxn modelId="{E1E29833-7C61-2B4D-B439-FDB8372A6E9A}" type="presParOf" srcId="{EC5DBAC8-58CC-744C-8F98-9DDF51F52D22}" destId="{FCF764EA-0721-EE45-ACF0-956859588B4A}" srcOrd="0" destOrd="0" presId="urn:microsoft.com/office/officeart/2008/layout/SquareAccentList"/>
    <dgm:cxn modelId="{7DEA1BE5-A098-ED46-AFEF-832D917A3915}" type="presParOf" srcId="{FCF764EA-0721-EE45-ACF0-956859588B4A}" destId="{0DD3ADC9-4176-7542-A1A2-7C2609B87A8B}" srcOrd="0" destOrd="0" presId="urn:microsoft.com/office/officeart/2008/layout/SquareAccentList"/>
    <dgm:cxn modelId="{997B0BC8-5DD9-A549-A2CD-04741C782C10}" type="presParOf" srcId="{FCF764EA-0721-EE45-ACF0-956859588B4A}" destId="{ABDD2A06-52CF-B14D-8699-8262F38928C4}" srcOrd="1" destOrd="0" presId="urn:microsoft.com/office/officeart/2008/layout/SquareAccentList"/>
    <dgm:cxn modelId="{1D00BA37-3713-1D46-BE3A-CD958E33E8D8}" type="presParOf" srcId="{FCF764EA-0721-EE45-ACF0-956859588B4A}" destId="{903AB7C0-D32E-6242-AEFA-499D44F56768}" srcOrd="2" destOrd="0" presId="urn:microsoft.com/office/officeart/2008/layout/SquareAccentList"/>
    <dgm:cxn modelId="{2C979385-6FF6-A34E-9FE4-B28A5B80173A}" type="presParOf" srcId="{EC5DBAC8-58CC-744C-8F98-9DDF51F52D22}" destId="{E41876C7-180C-DA4B-881C-3729DC960384}" srcOrd="1" destOrd="0" presId="urn:microsoft.com/office/officeart/2008/layout/SquareAccentList"/>
    <dgm:cxn modelId="{A113B6A8-2C2E-2148-A494-6377DBBE2458}" type="presParOf" srcId="{E41876C7-180C-DA4B-881C-3729DC960384}" destId="{52A806CB-81D7-634C-BCA7-B4E0A51D6090}" srcOrd="0" destOrd="0" presId="urn:microsoft.com/office/officeart/2008/layout/SquareAccentList"/>
    <dgm:cxn modelId="{48FEC54B-5160-8E4D-8609-156BCE36A399}" type="presParOf" srcId="{52A806CB-81D7-634C-BCA7-B4E0A51D6090}" destId="{95572EE3-EC41-BB47-80DC-0C29B4A7D495}" srcOrd="0" destOrd="0" presId="urn:microsoft.com/office/officeart/2008/layout/SquareAccentList"/>
    <dgm:cxn modelId="{6FBC31C9-AE05-5E48-A3EC-3DA1D4FD1262}" type="presParOf" srcId="{52A806CB-81D7-634C-BCA7-B4E0A51D6090}" destId="{AD3013C4-83AD-8441-B664-0C73CD8D801E}" srcOrd="1" destOrd="0" presId="urn:microsoft.com/office/officeart/2008/layout/SquareAccentList"/>
    <dgm:cxn modelId="{8BC1AF4D-8ADA-9E4B-B20D-F9EE8884DE07}" type="presParOf" srcId="{E41876C7-180C-DA4B-881C-3729DC960384}" destId="{5697C8CE-C86F-4F46-935D-527B961918DF}" srcOrd="1" destOrd="0" presId="urn:microsoft.com/office/officeart/2008/layout/SquareAccentList"/>
    <dgm:cxn modelId="{086C5BDB-3786-0A4C-BB72-FB2EFCFC4D65}" type="presParOf" srcId="{5697C8CE-C86F-4F46-935D-527B961918DF}" destId="{F3B89C7B-26C6-A241-A2DF-E19A6A4D0793}" srcOrd="0" destOrd="0" presId="urn:microsoft.com/office/officeart/2008/layout/SquareAccentList"/>
    <dgm:cxn modelId="{7961B961-42BE-0742-B552-4A4E84D2C6A0}" type="presParOf" srcId="{5697C8CE-C86F-4F46-935D-527B961918DF}" destId="{51645EC2-E61A-BA41-8595-D42ADBB4FCF7}" srcOrd="1" destOrd="0" presId="urn:microsoft.com/office/officeart/2008/layout/SquareAccentList"/>
    <dgm:cxn modelId="{42FE5AE7-896C-764A-9F9D-C4820999469B}" type="presParOf" srcId="{E41876C7-180C-DA4B-881C-3729DC960384}" destId="{92D32EC4-4789-8441-B267-A744F3BB91B9}" srcOrd="2" destOrd="0" presId="urn:microsoft.com/office/officeart/2008/layout/SquareAccentList"/>
    <dgm:cxn modelId="{FAC35A47-3915-5049-9002-B0B7256905D2}" type="presParOf" srcId="{92D32EC4-4789-8441-B267-A744F3BB91B9}" destId="{14BA295F-5277-6841-8E2F-D41D20978828}" srcOrd="0" destOrd="0" presId="urn:microsoft.com/office/officeart/2008/layout/SquareAccentList"/>
    <dgm:cxn modelId="{BBC9B2F2-01C5-1947-8B8F-393CE60B8816}" type="presParOf" srcId="{92D32EC4-4789-8441-B267-A744F3BB91B9}" destId="{342BDED5-B9DB-9F4B-8F98-70673DC6B30A}" srcOrd="1" destOrd="0" presId="urn:microsoft.com/office/officeart/2008/layout/SquareAccentList"/>
    <dgm:cxn modelId="{7362B883-E479-994E-BA98-CF8D56730D85}" type="presParOf" srcId="{13A14065-11F3-BB4C-867A-AD0BB2EE193B}" destId="{FBCBDED4-359D-DE44-86CC-3D5179B15E99}" srcOrd="1" destOrd="0" presId="urn:microsoft.com/office/officeart/2008/layout/SquareAccentList"/>
    <dgm:cxn modelId="{505A3217-3EB5-4449-8988-38CCCD421621}" type="presParOf" srcId="{FBCBDED4-359D-DE44-86CC-3D5179B15E99}" destId="{227BE092-F211-1C4D-BD84-C55B35D7451B}" srcOrd="0" destOrd="0" presId="urn:microsoft.com/office/officeart/2008/layout/SquareAccentList"/>
    <dgm:cxn modelId="{9636A21E-1D18-BD4A-8E14-7A5E8B919ED1}" type="presParOf" srcId="{227BE092-F211-1C4D-BD84-C55B35D7451B}" destId="{9798419D-0137-C048-9106-812761FD8CB7}" srcOrd="0" destOrd="0" presId="urn:microsoft.com/office/officeart/2008/layout/SquareAccentList"/>
    <dgm:cxn modelId="{2AC3F722-FEBB-1C4C-97E4-A5CE44040BDC}" type="presParOf" srcId="{227BE092-F211-1C4D-BD84-C55B35D7451B}" destId="{80FEB888-F431-0740-A1DE-620E8EC9D0F1}" srcOrd="1" destOrd="0" presId="urn:microsoft.com/office/officeart/2008/layout/SquareAccentList"/>
    <dgm:cxn modelId="{417D4351-4FBD-DB47-B7B8-B5F9291B0036}" type="presParOf" srcId="{227BE092-F211-1C4D-BD84-C55B35D7451B}" destId="{5778DE17-C2A6-2542-8FC6-3D5C8E81AEA0}" srcOrd="2" destOrd="0" presId="urn:microsoft.com/office/officeart/2008/layout/SquareAccentList"/>
    <dgm:cxn modelId="{94D15C08-5841-EA40-920E-6CD180EC5454}" type="presParOf" srcId="{FBCBDED4-359D-DE44-86CC-3D5179B15E99}" destId="{99158B37-5B43-4840-A016-D54DFD0EDEC5}" srcOrd="1" destOrd="0" presId="urn:microsoft.com/office/officeart/2008/layout/SquareAccentList"/>
    <dgm:cxn modelId="{3A65C8AD-2BDA-034C-9BCE-0683AD834C05}" type="presParOf" srcId="{99158B37-5B43-4840-A016-D54DFD0EDEC5}" destId="{802454E6-578E-9A42-AC5C-01034E7CEDA4}" srcOrd="0" destOrd="0" presId="urn:microsoft.com/office/officeart/2008/layout/SquareAccentList"/>
    <dgm:cxn modelId="{12D364EF-E158-BB4E-8B67-AA4C1409FC3F}" type="presParOf" srcId="{802454E6-578E-9A42-AC5C-01034E7CEDA4}" destId="{7DE27504-6B35-1C4C-8555-1675A4D4E0F4}" srcOrd="0" destOrd="0" presId="urn:microsoft.com/office/officeart/2008/layout/SquareAccentList"/>
    <dgm:cxn modelId="{58DAFF7F-12BA-AD40-9489-8078E33AB223}" type="presParOf" srcId="{802454E6-578E-9A42-AC5C-01034E7CEDA4}" destId="{1E80D503-12F3-3B4A-ACBB-652C2DFE75F3}" srcOrd="1" destOrd="0" presId="urn:microsoft.com/office/officeart/2008/layout/SquareAccentList"/>
    <dgm:cxn modelId="{64748506-9A91-124D-8881-ADE1F382BA12}" type="presParOf" srcId="{99158B37-5B43-4840-A016-D54DFD0EDEC5}" destId="{0190D1AF-F7AC-6A45-BAA5-CB5EF5E5B3B0}" srcOrd="1" destOrd="0" presId="urn:microsoft.com/office/officeart/2008/layout/SquareAccentList"/>
    <dgm:cxn modelId="{8802CE21-680D-AB4D-92F1-6E7C6DD54697}" type="presParOf" srcId="{0190D1AF-F7AC-6A45-BAA5-CB5EF5E5B3B0}" destId="{7E69614A-B6D8-4D46-A2FD-AB2D97465549}" srcOrd="0" destOrd="0" presId="urn:microsoft.com/office/officeart/2008/layout/SquareAccentList"/>
    <dgm:cxn modelId="{7A73D255-516E-3B42-BF8C-B53EB8D21EF6}" type="presParOf" srcId="{0190D1AF-F7AC-6A45-BAA5-CB5EF5E5B3B0}" destId="{0D4D51A7-8C4B-4A47-A34F-67EDA071FF85}" srcOrd="1" destOrd="0" presId="urn:microsoft.com/office/officeart/2008/layout/SquareAccentList"/>
    <dgm:cxn modelId="{8D58A78A-7B5B-5645-8FDF-D369F1426CBE}" type="presParOf" srcId="{99158B37-5B43-4840-A016-D54DFD0EDEC5}" destId="{B4820E4F-2B11-0E41-9FF5-8414EFDAF8FA}" srcOrd="2" destOrd="0" presId="urn:microsoft.com/office/officeart/2008/layout/SquareAccentList"/>
    <dgm:cxn modelId="{0638CCD2-F862-DE42-8D0A-08FAAD7FCB94}" type="presParOf" srcId="{B4820E4F-2B11-0E41-9FF5-8414EFDAF8FA}" destId="{BEC48CC0-AA37-1746-8756-A1110E632311}" srcOrd="0" destOrd="0" presId="urn:microsoft.com/office/officeart/2008/layout/SquareAccentList"/>
    <dgm:cxn modelId="{5588AA63-8CDB-B648-B39B-B0C10D785DEC}" type="presParOf" srcId="{B4820E4F-2B11-0E41-9FF5-8414EFDAF8FA}" destId="{FE3539F2-352E-2647-AADF-F4CB600BD9B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ADC9-4176-7542-A1A2-7C2609B87A8B}">
      <dsp:nvSpPr>
        <dsp:cNvPr id="0" name=""/>
        <dsp:cNvSpPr/>
      </dsp:nvSpPr>
      <dsp:spPr>
        <a:xfrm>
          <a:off x="7414" y="1154909"/>
          <a:ext cx="5464608" cy="642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D2A06-52CF-B14D-8699-8262F38928C4}">
      <dsp:nvSpPr>
        <dsp:cNvPr id="0" name=""/>
        <dsp:cNvSpPr/>
      </dsp:nvSpPr>
      <dsp:spPr>
        <a:xfrm>
          <a:off x="7414" y="1396355"/>
          <a:ext cx="401449" cy="40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AB7C0-D32E-6242-AEFA-499D44F56768}">
      <dsp:nvSpPr>
        <dsp:cNvPr id="0" name=""/>
        <dsp:cNvSpPr/>
      </dsp:nvSpPr>
      <dsp:spPr>
        <a:xfrm>
          <a:off x="7414" y="0"/>
          <a:ext cx="5464608" cy="115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Rastrowa</a:t>
          </a:r>
        </a:p>
      </dsp:txBody>
      <dsp:txXfrm>
        <a:off x="7414" y="0"/>
        <a:ext cx="5464608" cy="1154909"/>
      </dsp:txXfrm>
    </dsp:sp>
    <dsp:sp modelId="{95572EE3-EC41-BB47-80DC-0C29B4A7D495}">
      <dsp:nvSpPr>
        <dsp:cNvPr id="0" name=""/>
        <dsp:cNvSpPr/>
      </dsp:nvSpPr>
      <dsp:spPr>
        <a:xfrm>
          <a:off x="7414" y="2332122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013C4-83AD-8441-B664-0C73CD8D801E}">
      <dsp:nvSpPr>
        <dsp:cNvPr id="0" name=""/>
        <dsp:cNvSpPr/>
      </dsp:nvSpPr>
      <dsp:spPr>
        <a:xfrm>
          <a:off x="389936" y="2064963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Opisuje piksele</a:t>
          </a:r>
        </a:p>
      </dsp:txBody>
      <dsp:txXfrm>
        <a:off x="389936" y="2064963"/>
        <a:ext cx="5082085" cy="935757"/>
      </dsp:txXfrm>
    </dsp:sp>
    <dsp:sp modelId="{F3B89C7B-26C6-A241-A2DF-E19A6A4D0793}">
      <dsp:nvSpPr>
        <dsp:cNvPr id="0" name=""/>
        <dsp:cNvSpPr/>
      </dsp:nvSpPr>
      <dsp:spPr>
        <a:xfrm>
          <a:off x="7414" y="3267880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45EC2-E61A-BA41-8595-D42ADBB4FCF7}">
      <dsp:nvSpPr>
        <dsp:cNvPr id="0" name=""/>
        <dsp:cNvSpPr/>
      </dsp:nvSpPr>
      <dsp:spPr>
        <a:xfrm>
          <a:off x="389936" y="3000721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Stratne skalowanie</a:t>
          </a:r>
        </a:p>
      </dsp:txBody>
      <dsp:txXfrm>
        <a:off x="389936" y="3000721"/>
        <a:ext cx="5082085" cy="935757"/>
      </dsp:txXfrm>
    </dsp:sp>
    <dsp:sp modelId="{14BA295F-5277-6841-8E2F-D41D20978828}">
      <dsp:nvSpPr>
        <dsp:cNvPr id="0" name=""/>
        <dsp:cNvSpPr/>
      </dsp:nvSpPr>
      <dsp:spPr>
        <a:xfrm>
          <a:off x="7414" y="4203637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BDED5-B9DB-9F4B-8F98-70673DC6B30A}">
      <dsp:nvSpPr>
        <dsp:cNvPr id="0" name=""/>
        <dsp:cNvSpPr/>
      </dsp:nvSpPr>
      <dsp:spPr>
        <a:xfrm>
          <a:off x="389936" y="3936478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Aparat cyfrowy, skaner…</a:t>
          </a:r>
        </a:p>
      </dsp:txBody>
      <dsp:txXfrm>
        <a:off x="389936" y="3936478"/>
        <a:ext cx="5082085" cy="935757"/>
      </dsp:txXfrm>
    </dsp:sp>
    <dsp:sp modelId="{9798419D-0137-C048-9106-812761FD8CB7}">
      <dsp:nvSpPr>
        <dsp:cNvPr id="0" name=""/>
        <dsp:cNvSpPr/>
      </dsp:nvSpPr>
      <dsp:spPr>
        <a:xfrm>
          <a:off x="5745252" y="1154909"/>
          <a:ext cx="5464608" cy="642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EB888-F431-0740-A1DE-620E8EC9D0F1}">
      <dsp:nvSpPr>
        <dsp:cNvPr id="0" name=""/>
        <dsp:cNvSpPr/>
      </dsp:nvSpPr>
      <dsp:spPr>
        <a:xfrm>
          <a:off x="5745252" y="1396355"/>
          <a:ext cx="401449" cy="40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DE17-C2A6-2542-8FC6-3D5C8E81AEA0}">
      <dsp:nvSpPr>
        <dsp:cNvPr id="0" name=""/>
        <dsp:cNvSpPr/>
      </dsp:nvSpPr>
      <dsp:spPr>
        <a:xfrm>
          <a:off x="5745252" y="0"/>
          <a:ext cx="5464608" cy="115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Wektorowa</a:t>
          </a:r>
        </a:p>
      </dsp:txBody>
      <dsp:txXfrm>
        <a:off x="5745252" y="0"/>
        <a:ext cx="5464608" cy="1154909"/>
      </dsp:txXfrm>
    </dsp:sp>
    <dsp:sp modelId="{7DE27504-6B35-1C4C-8555-1675A4D4E0F4}">
      <dsp:nvSpPr>
        <dsp:cNvPr id="0" name=""/>
        <dsp:cNvSpPr/>
      </dsp:nvSpPr>
      <dsp:spPr>
        <a:xfrm>
          <a:off x="5745252" y="2332122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0D503-12F3-3B4A-ACBB-652C2DFE75F3}">
      <dsp:nvSpPr>
        <dsp:cNvPr id="0" name=""/>
        <dsp:cNvSpPr/>
      </dsp:nvSpPr>
      <dsp:spPr>
        <a:xfrm>
          <a:off x="6127775" y="2064963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Opisuje kształty</a:t>
          </a:r>
        </a:p>
      </dsp:txBody>
      <dsp:txXfrm>
        <a:off x="6127775" y="2064963"/>
        <a:ext cx="5082085" cy="935757"/>
      </dsp:txXfrm>
    </dsp:sp>
    <dsp:sp modelId="{7E69614A-B6D8-4D46-A2FD-AB2D97465549}">
      <dsp:nvSpPr>
        <dsp:cNvPr id="0" name=""/>
        <dsp:cNvSpPr/>
      </dsp:nvSpPr>
      <dsp:spPr>
        <a:xfrm>
          <a:off x="5745252" y="3267880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D51A7-8C4B-4A47-A34F-67EDA071FF85}">
      <dsp:nvSpPr>
        <dsp:cNvPr id="0" name=""/>
        <dsp:cNvSpPr/>
      </dsp:nvSpPr>
      <dsp:spPr>
        <a:xfrm>
          <a:off x="6127775" y="3000721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Bezstratne skalowanie</a:t>
          </a:r>
        </a:p>
      </dsp:txBody>
      <dsp:txXfrm>
        <a:off x="6127775" y="3000721"/>
        <a:ext cx="5082085" cy="935757"/>
      </dsp:txXfrm>
    </dsp:sp>
    <dsp:sp modelId="{BEC48CC0-AA37-1746-8756-A1110E632311}">
      <dsp:nvSpPr>
        <dsp:cNvPr id="0" name=""/>
        <dsp:cNvSpPr/>
      </dsp:nvSpPr>
      <dsp:spPr>
        <a:xfrm>
          <a:off x="5745252" y="4203637"/>
          <a:ext cx="401439" cy="401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539F2-352E-2647-AADF-F4CB600BD9BC}">
      <dsp:nvSpPr>
        <dsp:cNvPr id="0" name=""/>
        <dsp:cNvSpPr/>
      </dsp:nvSpPr>
      <dsp:spPr>
        <a:xfrm>
          <a:off x="6127775" y="3936478"/>
          <a:ext cx="5082085" cy="93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Programy graficzne</a:t>
          </a:r>
        </a:p>
      </dsp:txBody>
      <dsp:txXfrm>
        <a:off x="6127775" y="3936478"/>
        <a:ext cx="5082085" cy="93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szkola.edu.pl/kkurs,kurs,15,prezentacja" TargetMode="External"/><Relationship Id="rId2" Type="http://schemas.openxmlformats.org/officeDocument/2006/relationships/hyperlink" Target="https://upload.wikimedia.org/wikipedia/commons/d/dc/Wikipixe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porn.com/" TargetMode="External"/><Relationship Id="rId4" Type="http://schemas.openxmlformats.org/officeDocument/2006/relationships/hyperlink" Target="https://www.scantips.com/mpix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Grafika komputerowa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24E607-9D72-5B4A-8F51-564B9A36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zapisu grafiki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CDFA344-3A73-2344-9DA4-D869EE95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14783"/>
              </p:ext>
            </p:extLst>
          </p:nvPr>
        </p:nvGraphicFramePr>
        <p:xfrm>
          <a:off x="893763" y="2597150"/>
          <a:ext cx="11217275" cy="618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705F0-2971-CB4A-8237-AC4A41E4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</p:spPr>
        <p:txBody>
          <a:bodyPr/>
          <a:lstStyle/>
          <a:p>
            <a:r>
              <a:rPr lang="pl-PL"/>
              <a:t>Rozdzielczość obrazu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41A9FA-BCE3-F445-81FD-F7BB02B6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6188570"/>
          </a:xfrm>
        </p:spPr>
        <p:txBody>
          <a:bodyPr/>
          <a:lstStyle/>
          <a:p>
            <a:r>
              <a:rPr lang="pl-PL" dirty="0"/>
              <a:t>Wymiary podane w pikselach, np. 1440x900</a:t>
            </a:r>
          </a:p>
          <a:p>
            <a:r>
              <a:rPr lang="pl-PL" dirty="0" err="1"/>
              <a:t>dpi</a:t>
            </a:r>
            <a:r>
              <a:rPr lang="pl-PL" dirty="0"/>
              <a:t> – liczba punktów obrazu przypadająca na 1 cal</a:t>
            </a:r>
          </a:p>
          <a:p>
            <a:r>
              <a:rPr lang="pl-PL" dirty="0" err="1"/>
              <a:t>ppi</a:t>
            </a:r>
            <a:r>
              <a:rPr lang="pl-PL" dirty="0"/>
              <a:t> – liczba pikseli przypadająca na 1 cal</a:t>
            </a:r>
          </a:p>
          <a:p>
            <a:r>
              <a:rPr lang="pl-PL" dirty="0" err="1"/>
              <a:t>Mpx</a:t>
            </a:r>
            <a:r>
              <a:rPr lang="pl-PL" dirty="0"/>
              <a:t> – megapiksele – 1 </a:t>
            </a:r>
            <a:r>
              <a:rPr lang="pl-PL" dirty="0" err="1"/>
              <a:t>Mpx</a:t>
            </a:r>
            <a:r>
              <a:rPr lang="pl-PL" dirty="0"/>
              <a:t> = 1.000.000 pikseli</a:t>
            </a:r>
          </a:p>
          <a:p>
            <a:r>
              <a:rPr lang="pl-PL" dirty="0"/>
              <a:t>2048x1536 = 3,15 </a:t>
            </a:r>
            <a:r>
              <a:rPr lang="pl-PL" dirty="0" err="1"/>
              <a:t>Mpx</a:t>
            </a:r>
            <a:endParaRPr lang="pl-PL" dirty="0"/>
          </a:p>
          <a:p>
            <a:r>
              <a:rPr lang="pl-PL" dirty="0"/>
              <a:t>2272x1704 = 3,87 </a:t>
            </a:r>
            <a:r>
              <a:rPr lang="pl-PL" dirty="0" err="1"/>
              <a:t>Mpx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86F127F-901A-9B46-9BC7-FF99376D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880014"/>
            <a:ext cx="9499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Formaty graficzne - rastrowe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133273-F77B-7B41-B375-74921152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/>
              <a:t>BMP</a:t>
            </a:r>
            <a:endParaRPr lang="pl-PL" b="1" dirty="0"/>
          </a:p>
          <a:p>
            <a:pPr lvl="1"/>
            <a:r>
              <a:rPr lang="pl-PL" sz="3200" dirty="0"/>
              <a:t>Bitmapa</a:t>
            </a:r>
          </a:p>
          <a:p>
            <a:pPr lvl="1"/>
            <a:r>
              <a:rPr lang="pl-PL" sz="3200" dirty="0"/>
              <a:t>Paint</a:t>
            </a:r>
          </a:p>
          <a:p>
            <a:pPr lvl="1"/>
            <a:r>
              <a:rPr lang="pl-PL" sz="3200" dirty="0"/>
              <a:t>Zapis bezstratny</a:t>
            </a:r>
          </a:p>
          <a:p>
            <a:pPr lvl="1"/>
            <a:endParaRPr lang="pl-PL" dirty="0"/>
          </a:p>
          <a:p>
            <a:pPr marL="487695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3600" b="1" dirty="0"/>
              <a:t>GIF</a:t>
            </a:r>
          </a:p>
          <a:p>
            <a:pPr lvl="1"/>
            <a:r>
              <a:rPr lang="pl-PL" sz="3200" dirty="0"/>
              <a:t>Kompresja bezstratna</a:t>
            </a:r>
          </a:p>
          <a:p>
            <a:pPr lvl="1"/>
            <a:r>
              <a:rPr lang="pl-PL" sz="3200" dirty="0"/>
              <a:t>256 kolorów</a:t>
            </a:r>
          </a:p>
          <a:p>
            <a:pPr lvl="1"/>
            <a:r>
              <a:rPr lang="pl-PL" sz="3200" dirty="0"/>
              <a:t>Animacje</a:t>
            </a:r>
          </a:p>
        </p:txBody>
      </p:sp>
    </p:spTree>
    <p:extLst>
      <p:ext uri="{BB962C8B-B14F-4D97-AF65-F5344CB8AC3E}">
        <p14:creationId xmlns:p14="http://schemas.microsoft.com/office/powerpoint/2010/main" val="15169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Formaty graficzne - rastrowe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133273-F77B-7B41-B375-74921152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600" b="1" dirty="0"/>
              <a:t>JPG</a:t>
            </a:r>
            <a:endParaRPr lang="pl-PL" b="1" dirty="0"/>
          </a:p>
          <a:p>
            <a:pPr lvl="1"/>
            <a:r>
              <a:rPr lang="pl-PL" sz="3200" dirty="0"/>
              <a:t>Kompresja stratna</a:t>
            </a:r>
          </a:p>
          <a:p>
            <a:pPr lvl="1"/>
            <a:r>
              <a:rPr lang="pl-PL" sz="3200" dirty="0"/>
              <a:t>Wykorzystuje właściwości ludzkiego wzroku do kompresji</a:t>
            </a:r>
          </a:p>
          <a:p>
            <a:pPr lvl="1"/>
            <a:r>
              <a:rPr lang="pl-PL" sz="3200" dirty="0"/>
              <a:t>Popularny w sieci</a:t>
            </a:r>
          </a:p>
          <a:p>
            <a:pPr lvl="1"/>
            <a:endParaRPr lang="pl-PL" sz="3200" dirty="0"/>
          </a:p>
          <a:p>
            <a:pPr marL="0" indent="0">
              <a:buNone/>
            </a:pPr>
            <a:r>
              <a:rPr lang="pl-PL" sz="3600" b="1" dirty="0"/>
              <a:t>PNG</a:t>
            </a:r>
            <a:endParaRPr lang="pl-PL" b="1" dirty="0"/>
          </a:p>
          <a:p>
            <a:pPr lvl="1"/>
            <a:r>
              <a:rPr lang="pl-PL" sz="3200" dirty="0"/>
              <a:t>Kompresja bezstratna</a:t>
            </a:r>
          </a:p>
          <a:p>
            <a:pPr lvl="1"/>
            <a:r>
              <a:rPr lang="pl-PL" sz="3200" dirty="0"/>
              <a:t>Zawiera przezroczystość</a:t>
            </a:r>
          </a:p>
          <a:p>
            <a:pPr lvl="1"/>
            <a:endParaRPr lang="pl-PL" sz="3200" dirty="0"/>
          </a:p>
          <a:p>
            <a:pPr marL="0" indent="0">
              <a:buNone/>
            </a:pPr>
            <a:r>
              <a:rPr lang="pl-PL" sz="3600" b="1" dirty="0"/>
              <a:t>XCF</a:t>
            </a:r>
          </a:p>
          <a:p>
            <a:pPr lvl="1"/>
            <a:r>
              <a:rPr lang="pl-PL" sz="3200" dirty="0"/>
              <a:t>GIMP</a:t>
            </a:r>
          </a:p>
          <a:p>
            <a:pPr lvl="1"/>
            <a:r>
              <a:rPr lang="pl-PL" sz="3200" dirty="0"/>
              <a:t>Bezstratny</a:t>
            </a:r>
          </a:p>
        </p:txBody>
      </p:sp>
    </p:spTree>
    <p:extLst>
      <p:ext uri="{BB962C8B-B14F-4D97-AF65-F5344CB8AC3E}">
        <p14:creationId xmlns:p14="http://schemas.microsoft.com/office/powerpoint/2010/main" val="4169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000851-2F90-1F45-95F5-D6DE598F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Formaty graficzne - wektorowe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88FFA4-A42F-0740-97A5-091B4DC2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ma jednego, ogólnie przyjętego formatu grafiki wektorowej.</a:t>
            </a:r>
          </a:p>
          <a:p>
            <a:r>
              <a:rPr lang="pl-PL" dirty="0"/>
              <a:t>Praktycznie każdy program używa własnego formatu.</a:t>
            </a:r>
          </a:p>
          <a:p>
            <a:r>
              <a:rPr lang="pl-PL" dirty="0"/>
              <a:t>Najpopularniejszy (w kontekście webowym) jest obecnie </a:t>
            </a:r>
            <a:r>
              <a:rPr lang="pl-PL" dirty="0" err="1"/>
              <a:t>svg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24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E8137-4C5A-7344-8915-837D78E5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99669-018C-C848-9F14-D040B4EA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https://upload.wikimedia.org/wikipedia/commons/d/dc/Wikipixel.png</a:t>
            </a:r>
            <a:endParaRPr lang="pl-PL" dirty="0"/>
          </a:p>
          <a:p>
            <a:r>
              <a:rPr lang="pl-PL" dirty="0">
                <a:hlinkClick r:id="rId3"/>
              </a:rPr>
              <a:t>https://it-szkola.edu.pl/kkurs,kurs,15,prezentacja</a:t>
            </a:r>
            <a:endParaRPr lang="pl-PL" dirty="0"/>
          </a:p>
          <a:p>
            <a:r>
              <a:rPr lang="pl-PL" dirty="0">
                <a:hlinkClick r:id="rId4"/>
              </a:rPr>
              <a:t>https://www.scantips.com/mpixels.html</a:t>
            </a:r>
            <a:endParaRPr lang="pl-PL" dirty="0"/>
          </a:p>
          <a:p>
            <a:r>
              <a:rPr lang="pl-PL" dirty="0">
                <a:hlinkClick r:id="rId5"/>
              </a:rPr>
              <a:t>https://svgporn.com/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04630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187</Words>
  <Application>Microsoft Macintosh PowerPoint</Application>
  <PresentationFormat>Niestandardowy</PresentationFormat>
  <Paragraphs>51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Helvetica Neue</vt:lpstr>
      <vt:lpstr>Motyw pakietu Office</vt:lpstr>
      <vt:lpstr>Grafika komputerowa</vt:lpstr>
      <vt:lpstr>Rodzaje zapisu grafiki</vt:lpstr>
      <vt:lpstr>Rozdzielczość obrazu</vt:lpstr>
      <vt:lpstr>Formaty graficzne - rastrowe</vt:lpstr>
      <vt:lpstr>Formaty graficzne - rastrowe</vt:lpstr>
      <vt:lpstr>Formaty graficzne - wektorowe</vt:lpstr>
      <vt:lpstr>Źródła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23</cp:revision>
  <dcterms:modified xsi:type="dcterms:W3CDTF">2018-09-08T22:21:47Z</dcterms:modified>
</cp:coreProperties>
</file>