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FD297-9C80-4C9B-8DC6-7DDF8BC24FDE}" v="18" dt="2021-05-17T07:12:17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Styl ciemny 1 — Ak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 ciemny 1 — Ak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 ciemny 1 — Ak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F45FD297-9C80-4C9B-8DC6-7DDF8BC24FDE}"/>
    <pc:docChg chg="addSld modSld">
      <pc:chgData name="Damian Kurpiewski" userId="a6c40eeacb61fb23" providerId="LiveId" clId="{F45FD297-9C80-4C9B-8DC6-7DDF8BC24FDE}" dt="2021-05-17T07:12:17.703" v="48" actId="1076"/>
      <pc:docMkLst>
        <pc:docMk/>
      </pc:docMkLst>
      <pc:sldChg chg="addSp modSp">
        <pc:chgData name="Damian Kurpiewski" userId="a6c40eeacb61fb23" providerId="LiveId" clId="{F45FD297-9C80-4C9B-8DC6-7DDF8BC24FDE}" dt="2021-05-17T07:12:17.703" v="48" actId="1076"/>
        <pc:sldMkLst>
          <pc:docMk/>
          <pc:sldMk cId="41962419" sldId="256"/>
        </pc:sldMkLst>
        <pc:picChg chg="add mod">
          <ac:chgData name="Damian Kurpiewski" userId="a6c40eeacb61fb23" providerId="LiveId" clId="{F45FD297-9C80-4C9B-8DC6-7DDF8BC24FDE}" dt="2021-05-17T07:12:17.703" v="48" actId="1076"/>
          <ac:picMkLst>
            <pc:docMk/>
            <pc:sldMk cId="41962419" sldId="256"/>
            <ac:picMk id="6" creationId="{503053F9-19C5-4CAE-98A6-1CB2FFA185B9}"/>
          </ac:picMkLst>
        </pc:picChg>
      </pc:sldChg>
      <pc:sldChg chg="modSp add mod">
        <pc:chgData name="Damian Kurpiewski" userId="a6c40eeacb61fb23" providerId="LiveId" clId="{F45FD297-9C80-4C9B-8DC6-7DDF8BC24FDE}" dt="2021-05-17T07:05:27.392" v="3" actId="14826"/>
        <pc:sldMkLst>
          <pc:docMk/>
          <pc:sldMk cId="2914404832" sldId="261"/>
        </pc:sldMkLst>
        <pc:graphicFrameChg chg="modGraphic">
          <ac:chgData name="Damian Kurpiewski" userId="a6c40eeacb61fb23" providerId="LiveId" clId="{F45FD297-9C80-4C9B-8DC6-7DDF8BC24FDE}" dt="2021-05-17T07:05:24.422" v="2" actId="20577"/>
          <ac:graphicFrameMkLst>
            <pc:docMk/>
            <pc:sldMk cId="2914404832" sldId="261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5:22.511" v="1" actId="20577"/>
          <ac:graphicFrameMkLst>
            <pc:docMk/>
            <pc:sldMk cId="2914404832" sldId="261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5:27.392" v="3" actId="14826"/>
          <ac:picMkLst>
            <pc:docMk/>
            <pc:sldMk cId="2914404832" sldId="261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5:44.781" v="5" actId="14826"/>
        <pc:sldMkLst>
          <pc:docMk/>
          <pc:sldMk cId="2871035735" sldId="262"/>
        </pc:sldMkLst>
        <pc:picChg chg="mod">
          <ac:chgData name="Damian Kurpiewski" userId="a6c40eeacb61fb23" providerId="LiveId" clId="{F45FD297-9C80-4C9B-8DC6-7DDF8BC24FDE}" dt="2021-05-17T07:05:44.781" v="5" actId="14826"/>
          <ac:picMkLst>
            <pc:docMk/>
            <pc:sldMk cId="2871035735" sldId="262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6:05.053" v="8" actId="20577"/>
        <pc:sldMkLst>
          <pc:docMk/>
          <pc:sldMk cId="573799653" sldId="263"/>
        </pc:sldMkLst>
        <pc:graphicFrameChg chg="modGraphic">
          <ac:chgData name="Damian Kurpiewski" userId="a6c40eeacb61fb23" providerId="LiveId" clId="{F45FD297-9C80-4C9B-8DC6-7DDF8BC24FDE}" dt="2021-05-17T07:06:05.053" v="8" actId="20577"/>
          <ac:graphicFrameMkLst>
            <pc:docMk/>
            <pc:sldMk cId="573799653" sldId="263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6:03.017" v="7" actId="14826"/>
          <ac:picMkLst>
            <pc:docMk/>
            <pc:sldMk cId="573799653" sldId="263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6:30.781" v="11" actId="20577"/>
        <pc:sldMkLst>
          <pc:docMk/>
          <pc:sldMk cId="3856242950" sldId="264"/>
        </pc:sldMkLst>
        <pc:graphicFrameChg chg="modGraphic">
          <ac:chgData name="Damian Kurpiewski" userId="a6c40eeacb61fb23" providerId="LiveId" clId="{F45FD297-9C80-4C9B-8DC6-7DDF8BC24FDE}" dt="2021-05-17T07:06:30.781" v="11" actId="20577"/>
          <ac:graphicFrameMkLst>
            <pc:docMk/>
            <pc:sldMk cId="3856242950" sldId="264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6:23.421" v="10" actId="14826"/>
          <ac:picMkLst>
            <pc:docMk/>
            <pc:sldMk cId="3856242950" sldId="264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7:17.982" v="15" actId="20577"/>
        <pc:sldMkLst>
          <pc:docMk/>
          <pc:sldMk cId="2082967926" sldId="265"/>
        </pc:sldMkLst>
        <pc:graphicFrameChg chg="modGraphic">
          <ac:chgData name="Damian Kurpiewski" userId="a6c40eeacb61fb23" providerId="LiveId" clId="{F45FD297-9C80-4C9B-8DC6-7DDF8BC24FDE}" dt="2021-05-17T07:07:17.982" v="15" actId="20577"/>
          <ac:graphicFrameMkLst>
            <pc:docMk/>
            <pc:sldMk cId="2082967926" sldId="265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6:58.514" v="14" actId="20577"/>
          <ac:graphicFrameMkLst>
            <pc:docMk/>
            <pc:sldMk cId="2082967926" sldId="265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6:54.446" v="13" actId="14826"/>
          <ac:picMkLst>
            <pc:docMk/>
            <pc:sldMk cId="2082967926" sldId="265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7:28.794" v="17" actId="14826"/>
        <pc:sldMkLst>
          <pc:docMk/>
          <pc:sldMk cId="2422524502" sldId="266"/>
        </pc:sldMkLst>
        <pc:picChg chg="mod">
          <ac:chgData name="Damian Kurpiewski" userId="a6c40eeacb61fb23" providerId="LiveId" clId="{F45FD297-9C80-4C9B-8DC6-7DDF8BC24FDE}" dt="2021-05-17T07:07:28.794" v="17" actId="14826"/>
          <ac:picMkLst>
            <pc:docMk/>
            <pc:sldMk cId="2422524502" sldId="266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7:50.156" v="21" actId="20577"/>
        <pc:sldMkLst>
          <pc:docMk/>
          <pc:sldMk cId="1934505161" sldId="267"/>
        </pc:sldMkLst>
        <pc:graphicFrameChg chg="modGraphic">
          <ac:chgData name="Damian Kurpiewski" userId="a6c40eeacb61fb23" providerId="LiveId" clId="{F45FD297-9C80-4C9B-8DC6-7DDF8BC24FDE}" dt="2021-05-17T07:07:50.156" v="21" actId="20577"/>
          <ac:graphicFrameMkLst>
            <pc:docMk/>
            <pc:sldMk cId="1934505161" sldId="267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7:49.036" v="20" actId="20577"/>
          <ac:graphicFrameMkLst>
            <pc:docMk/>
            <pc:sldMk cId="1934505161" sldId="267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7:46.933" v="19" actId="14826"/>
          <ac:picMkLst>
            <pc:docMk/>
            <pc:sldMk cId="1934505161" sldId="267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8:18.667" v="24" actId="20577"/>
        <pc:sldMkLst>
          <pc:docMk/>
          <pc:sldMk cId="1431800808" sldId="268"/>
        </pc:sldMkLst>
        <pc:graphicFrameChg chg="modGraphic">
          <ac:chgData name="Damian Kurpiewski" userId="a6c40eeacb61fb23" providerId="LiveId" clId="{F45FD297-9C80-4C9B-8DC6-7DDF8BC24FDE}" dt="2021-05-17T07:08:18.667" v="24" actId="20577"/>
          <ac:graphicFrameMkLst>
            <pc:docMk/>
            <pc:sldMk cId="1431800808" sldId="268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8:16.826" v="23" actId="14826"/>
          <ac:picMkLst>
            <pc:docMk/>
            <pc:sldMk cId="1431800808" sldId="268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8:37.543" v="27" actId="14826"/>
        <pc:sldMkLst>
          <pc:docMk/>
          <pc:sldMk cId="137372722" sldId="269"/>
        </pc:sldMkLst>
        <pc:graphicFrameChg chg="modGraphic">
          <ac:chgData name="Damian Kurpiewski" userId="a6c40eeacb61fb23" providerId="LiveId" clId="{F45FD297-9C80-4C9B-8DC6-7DDF8BC24FDE}" dt="2021-05-17T07:08:35.147" v="26" actId="20577"/>
          <ac:graphicFrameMkLst>
            <pc:docMk/>
            <pc:sldMk cId="137372722" sldId="269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8:37.543" v="27" actId="14826"/>
          <ac:picMkLst>
            <pc:docMk/>
            <pc:sldMk cId="137372722" sldId="269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9:02.834" v="29" actId="14826"/>
        <pc:sldMkLst>
          <pc:docMk/>
          <pc:sldMk cId="1971003244" sldId="270"/>
        </pc:sldMkLst>
        <pc:picChg chg="mod">
          <ac:chgData name="Damian Kurpiewski" userId="a6c40eeacb61fb23" providerId="LiveId" clId="{F45FD297-9C80-4C9B-8DC6-7DDF8BC24FDE}" dt="2021-05-17T07:09:02.834" v="29" actId="14826"/>
          <ac:picMkLst>
            <pc:docMk/>
            <pc:sldMk cId="1971003244" sldId="270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09:21.403" v="33" actId="20577"/>
        <pc:sldMkLst>
          <pc:docMk/>
          <pc:sldMk cId="4219016073" sldId="271"/>
        </pc:sldMkLst>
        <pc:graphicFrameChg chg="modGraphic">
          <ac:chgData name="Damian Kurpiewski" userId="a6c40eeacb61fb23" providerId="LiveId" clId="{F45FD297-9C80-4C9B-8DC6-7DDF8BC24FDE}" dt="2021-05-17T07:09:21.403" v="33" actId="20577"/>
          <ac:graphicFrameMkLst>
            <pc:docMk/>
            <pc:sldMk cId="4219016073" sldId="271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09:19.507" v="32" actId="20577"/>
          <ac:graphicFrameMkLst>
            <pc:docMk/>
            <pc:sldMk cId="4219016073" sldId="271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09:17.807" v="31" actId="14826"/>
          <ac:picMkLst>
            <pc:docMk/>
            <pc:sldMk cId="4219016073" sldId="271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9:37.451" v="35" actId="14826"/>
        <pc:sldMkLst>
          <pc:docMk/>
          <pc:sldMk cId="1086156368" sldId="272"/>
        </pc:sldMkLst>
        <pc:picChg chg="mod">
          <ac:chgData name="Damian Kurpiewski" userId="a6c40eeacb61fb23" providerId="LiveId" clId="{F45FD297-9C80-4C9B-8DC6-7DDF8BC24FDE}" dt="2021-05-17T07:09:37.451" v="35" actId="14826"/>
          <ac:picMkLst>
            <pc:docMk/>
            <pc:sldMk cId="1086156368" sldId="272"/>
            <ac:picMk id="1026" creationId="{90AA01AB-F1F5-4459-B547-E4E026DB0F0A}"/>
          </ac:picMkLst>
        </pc:picChg>
      </pc:sldChg>
      <pc:sldChg chg="modSp add">
        <pc:chgData name="Damian Kurpiewski" userId="a6c40eeacb61fb23" providerId="LiveId" clId="{F45FD297-9C80-4C9B-8DC6-7DDF8BC24FDE}" dt="2021-05-17T07:09:54.188" v="37" actId="14826"/>
        <pc:sldMkLst>
          <pc:docMk/>
          <pc:sldMk cId="2214867486" sldId="273"/>
        </pc:sldMkLst>
        <pc:picChg chg="mod">
          <ac:chgData name="Damian Kurpiewski" userId="a6c40eeacb61fb23" providerId="LiveId" clId="{F45FD297-9C80-4C9B-8DC6-7DDF8BC24FDE}" dt="2021-05-17T07:09:54.188" v="37" actId="14826"/>
          <ac:picMkLst>
            <pc:docMk/>
            <pc:sldMk cId="2214867486" sldId="273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10:10.387" v="41" actId="20577"/>
        <pc:sldMkLst>
          <pc:docMk/>
          <pc:sldMk cId="1328287870" sldId="274"/>
        </pc:sldMkLst>
        <pc:graphicFrameChg chg="modGraphic">
          <ac:chgData name="Damian Kurpiewski" userId="a6c40eeacb61fb23" providerId="LiveId" clId="{F45FD297-9C80-4C9B-8DC6-7DDF8BC24FDE}" dt="2021-05-17T07:10:10.387" v="41" actId="20577"/>
          <ac:graphicFrameMkLst>
            <pc:docMk/>
            <pc:sldMk cId="1328287870" sldId="274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10:09.362" v="40" actId="20577"/>
          <ac:graphicFrameMkLst>
            <pc:docMk/>
            <pc:sldMk cId="1328287870" sldId="274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10:06.874" v="39" actId="14826"/>
          <ac:picMkLst>
            <pc:docMk/>
            <pc:sldMk cId="1328287870" sldId="274"/>
            <ac:picMk id="1026" creationId="{90AA01AB-F1F5-4459-B547-E4E026DB0F0A}"/>
          </ac:picMkLst>
        </pc:picChg>
      </pc:sldChg>
      <pc:sldChg chg="modSp add mod">
        <pc:chgData name="Damian Kurpiewski" userId="a6c40eeacb61fb23" providerId="LiveId" clId="{F45FD297-9C80-4C9B-8DC6-7DDF8BC24FDE}" dt="2021-05-17T07:10:44.073" v="45" actId="20577"/>
        <pc:sldMkLst>
          <pc:docMk/>
          <pc:sldMk cId="237962382" sldId="275"/>
        </pc:sldMkLst>
        <pc:graphicFrameChg chg="modGraphic">
          <ac:chgData name="Damian Kurpiewski" userId="a6c40eeacb61fb23" providerId="LiveId" clId="{F45FD297-9C80-4C9B-8DC6-7DDF8BC24FDE}" dt="2021-05-17T07:10:44.073" v="45" actId="20577"/>
          <ac:graphicFrameMkLst>
            <pc:docMk/>
            <pc:sldMk cId="237962382" sldId="275"/>
            <ac:graphicFrameMk id="3" creationId="{7211E28B-D9BC-463E-B60D-60D89A9473A7}"/>
          </ac:graphicFrameMkLst>
        </pc:graphicFrameChg>
        <pc:graphicFrameChg chg="modGraphic">
          <ac:chgData name="Damian Kurpiewski" userId="a6c40eeacb61fb23" providerId="LiveId" clId="{F45FD297-9C80-4C9B-8DC6-7DDF8BC24FDE}" dt="2021-05-17T07:10:42.417" v="44" actId="20577"/>
          <ac:graphicFrameMkLst>
            <pc:docMk/>
            <pc:sldMk cId="237962382" sldId="275"/>
            <ac:graphicFrameMk id="6" creationId="{B3992411-01A4-44E2-AED5-965DA149A8E3}"/>
          </ac:graphicFrameMkLst>
        </pc:graphicFrameChg>
        <pc:picChg chg="mod">
          <ac:chgData name="Damian Kurpiewski" userId="a6c40eeacb61fb23" providerId="LiveId" clId="{F45FD297-9C80-4C9B-8DC6-7DDF8BC24FDE}" dt="2021-05-17T07:10:40.542" v="43" actId="14826"/>
          <ac:picMkLst>
            <pc:docMk/>
            <pc:sldMk cId="237962382" sldId="275"/>
            <ac:picMk id="1026" creationId="{90AA01AB-F1F5-4459-B547-E4E026DB0F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DC27F-6563-4489-917C-2898E532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3EA66B-542B-49BF-B957-E43E4E57F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CDE62C-A082-4A35-AAE7-235306AF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B3D5AB-BBF7-45B2-A8D6-889FCB40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D9A00F-9BD2-4C8C-8C98-5BD17833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6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FC3795-DCF4-446E-90CC-1D28FD1E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A980964-3F24-4B8B-88EB-98F57D186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606468-C607-4649-99AD-C77FF8AE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17DF48D-FCDC-41D4-92AA-4583A45C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80E044-F02C-4180-9C9E-49182399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954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14755C-2078-4E4E-A2BE-5372A413B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327DD4-5CED-42C3-954F-B69BFE4D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39B99D-5147-498B-9566-A7F1EF3F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5DD7E0-D8D5-40E2-9B91-A6E8ADED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BA1C38-9036-438B-B780-013BCE1F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7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CCEEC-D3DA-4257-BB92-B467AE07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410B54-2BB4-4540-964F-7DCA0D3A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B77E98-DD56-4EB0-8157-5E547F7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F47CC0-B1FB-4C3A-A98D-9AD2F902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D1A8CE-0E2C-4BE9-930E-23FCDB0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247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AE4FD-45DC-413B-A09E-EB4D2BE2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A74632-DF54-45BF-A288-F40D12CA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297100-11C2-4AA0-B847-C3140327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A19F87-5357-40E7-AA3D-0893E4D6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322D8D-4D87-465C-9180-74B07C5E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16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97C4B9-A222-4250-AEAA-3115712F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099DD2-F235-4D8A-B1A3-AA8287428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F37E08-7D70-4E9D-8C08-06942DE1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19DDF5-7365-47F2-A40B-DE3A5495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37D610-5E99-4A42-B56F-E5C9031E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596C2D-E528-4559-BA73-E35662D5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26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8A2606-9943-46C3-9B8F-5C7E3CA7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3D7C9F-09F3-44C8-8EEF-18C56FEB7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6E4F429-5A0E-40CE-98A3-E92AA621E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8182E64-7203-49CC-9F4A-192E23461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CC91B9B-F594-4980-AA61-7914ADE1C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E5FBAC4-E2E9-45A1-AA70-C12E5A19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5C5FE57-9E20-4251-A2F5-5CA98F39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BA294BB-0538-4291-808B-CD00B80C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2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8DC3E4-5A61-4E41-9167-6CC3011D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607FF6-F8C7-401A-BB98-9F02F85B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E6C5A7-551D-4F14-B7DD-D43AA3C5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04E6464-5833-4714-8547-0D67F6D3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02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73D161B-C695-473F-A070-F7B12DE0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A19026E-16D3-4919-B4E3-E617C204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01070D2-34C1-4602-AFAB-C0CC28F2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19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B4691-9174-4008-A3A0-71CAB2C7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2580DC-D827-4EE5-893F-77894AA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E8E11EB-F548-431C-8D3C-81F8933B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4F6B22-2487-42A8-9911-C82DAA52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A2D8F3-7A2F-4A29-9565-717EA0D4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5F223B9-0D2D-4CA2-AB3A-C4063ED3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1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B5138-3765-4EC4-B7A8-9754873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B69499D-3C4B-4DBF-BDE9-24A5CBB3B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0982C2C-71A7-4158-A9C9-B445B678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FE1218-9228-4AA6-A552-C29876D8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D699DD-9580-4701-A258-C3361DB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2B67B1-5ED6-4446-9091-D1EE503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1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82E7C63-150E-4D54-BA5A-7C401224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CDEAAA-F546-4430-92E6-30AA4F6D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E3A01D-CD5E-469E-8188-A75FF41B9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DE10-A607-4B8D-B4EA-EB53DC1AA284}" type="datetimeFigureOut">
              <a:rPr lang="pl-PL" smtClean="0"/>
              <a:t>17.05.2021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841610-93E3-462C-A9EF-E4C0FE03B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EB000C-9304-4264-96C2-B35D35418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DB57-CDBF-49BE-9514-F6C20A5D651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93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691D2471-DC9C-4858-9F12-650B3A013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3696140-EEE5-45B4-A740-968CFECDD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dirty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DFS – przebieg algorytmu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66F8C4-E35F-43EA-B76A-A65860AF0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dirty="0">
                <a:ln w="12700"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Damian Kurpiewski</a:t>
            </a: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503053F9-19C5-4CAE-98A6-1CB2FFA1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344" y="6172046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5" y="1814512"/>
            <a:ext cx="4029070" cy="3228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86236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73945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08296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5" y="1814512"/>
            <a:ext cx="4029070" cy="3228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42252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8" cy="3228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64465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95177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93450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8" cy="3228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00616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43180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7" cy="3228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6994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3737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7" cy="3228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97100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6" cy="3228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861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62692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421901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6" cy="322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08615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5" cy="3228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21486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6" y="1814512"/>
            <a:ext cx="4029065" cy="3228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79678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54378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132828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41" y="1814512"/>
            <a:ext cx="4038600" cy="322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69829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15341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321871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5207" y="1814512"/>
            <a:ext cx="4029063" cy="3228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76801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26709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379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1" y="1814512"/>
            <a:ext cx="4038600" cy="3228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49555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11046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9848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1" y="1814512"/>
            <a:ext cx="4038599" cy="3228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536267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366971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1" y="1814512"/>
            <a:ext cx="4038599" cy="3228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13466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6232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84955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7" cy="3228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86265"/>
              </p:ext>
            </p:extLst>
          </p:nvPr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180690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91440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7" cy="3228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/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287103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6" cy="3228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23891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5737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AA01AB-F1F5-4459-B547-E4E026DB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442" y="1814512"/>
            <a:ext cx="4038596" cy="3228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7211E28B-D9BC-463E-B60D-60D89A9473A7}"/>
              </a:ext>
            </a:extLst>
          </p:cNvPr>
          <p:cNvGraphicFramePr>
            <a:graphicFrameLocks noGrp="1"/>
          </p:cNvGraphicFramePr>
          <p:nvPr/>
        </p:nvGraphicFramePr>
        <p:xfrm>
          <a:off x="6370952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Kolejność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B3992411-01A4-44E2-AED5-965DA149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167"/>
              </p:ext>
            </p:extLst>
          </p:nvPr>
        </p:nvGraphicFramePr>
        <p:xfrm>
          <a:off x="9330163" y="276859"/>
          <a:ext cx="2164773" cy="63042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64773">
                  <a:extLst>
                    <a:ext uri="{9D8B030D-6E8A-4147-A177-3AD203B41FA5}">
                      <a16:colId xmlns:a16="http://schemas.microsoft.com/office/drawing/2014/main" val="1258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3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1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5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3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5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8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2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l-PL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273168"/>
                  </a:ext>
                </a:extLst>
              </a:tr>
            </a:tbl>
          </a:graphicData>
        </a:graphic>
      </p:graphicFrame>
      <p:sp>
        <p:nvSpPr>
          <p:cNvPr id="5" name="Prostokąt 4">
            <a:extLst>
              <a:ext uri="{FF2B5EF4-FFF2-40B4-BE49-F238E27FC236}">
                <a16:creationId xmlns:a16="http://schemas.microsoft.com/office/drawing/2014/main" id="{817D15FE-8856-40E7-AD63-831435C3F1D2}"/>
              </a:ext>
            </a:extLst>
          </p:cNvPr>
          <p:cNvSpPr/>
          <p:nvPr/>
        </p:nvSpPr>
        <p:spPr>
          <a:xfrm>
            <a:off x="2164967" y="276859"/>
            <a:ext cx="1389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Graf</a:t>
            </a:r>
          </a:p>
        </p:txBody>
      </p:sp>
    </p:spTree>
    <p:extLst>
      <p:ext uri="{BB962C8B-B14F-4D97-AF65-F5344CB8AC3E}">
        <p14:creationId xmlns:p14="http://schemas.microsoft.com/office/powerpoint/2010/main" val="3856242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155</Words>
  <Application>Microsoft Office PowerPoint</Application>
  <PresentationFormat>Panoramiczny</PresentationFormat>
  <Paragraphs>151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Motyw pakietu Office</vt:lpstr>
      <vt:lpstr>DFS – przebieg algorytmu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 – przebieg algorytmu</dc:title>
  <dc:creator>Damian Kurpiewski</dc:creator>
  <cp:lastModifiedBy>Damian Kurpiewski</cp:lastModifiedBy>
  <cp:revision>2</cp:revision>
  <dcterms:created xsi:type="dcterms:W3CDTF">2021-05-17T06:49:50Z</dcterms:created>
  <dcterms:modified xsi:type="dcterms:W3CDTF">2021-05-17T07:12:25Z</dcterms:modified>
</cp:coreProperties>
</file>