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416"/>
  </p:normalViewPr>
  <p:slideViewPr>
    <p:cSldViewPr snapToGrid="0" snapToObjects="1">
      <p:cViewPr varScale="1">
        <p:scale>
          <a:sx n="49" d="100"/>
          <a:sy n="49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3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6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7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2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0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2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3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2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C1CB-318E-FD4B-89E6-C4F0200B3274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FB84-AC06-574F-87B0-94AC9A4BD4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6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Operatory wejścia i wyjścia w języku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 zastosowaniem w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069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standardowy typ zmiennych z języka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l-PL" dirty="0"/>
              <a:t> ma odpowiadający mu format w funkcji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Jeżeli chcemy wypisać kilka wartości (zmiennych) podajemy je po przecinku</a:t>
            </a:r>
          </a:p>
          <a:p>
            <a:r>
              <a:rPr lang="pl-PL" dirty="0"/>
              <a:t>Zostaną one wstawione w kolejne miejsca oznaczone w formacie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 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12, 67);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Jest godzina %d:%d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12, 24);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8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Formaty typów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%u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lld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llu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%f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%c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char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%s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char*</a:t>
            </a:r>
          </a:p>
        </p:txBody>
      </p:sp>
    </p:spTree>
    <p:extLst>
      <p:ext uri="{BB962C8B-B14F-4D97-AF65-F5344CB8AC3E}">
        <p14:creationId xmlns:p14="http://schemas.microsoft.com/office/powerpoint/2010/main" val="153680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i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string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pl-PL" dirty="0"/>
              <a:t> pochodzi z języka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C++</a:t>
            </a:r>
          </a:p>
          <a:p>
            <a:r>
              <a:rPr lang="pl-PL" dirty="0"/>
              <a:t>W związku z tym nie ma swojego formatu w funkcji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Jego odpowiednik w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l-PL" dirty="0"/>
              <a:t> to tablica znaków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pl-PL" dirty="0"/>
              <a:t>Możemy prostym sposobem przekonwertować string to tablicy znaków</a:t>
            </a:r>
          </a:p>
          <a:p>
            <a:r>
              <a:rPr lang="pl-PL" dirty="0"/>
              <a:t>Służy do tego funkcja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c_str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string txt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Wypisz ten tekst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txt.c_str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106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formatowanie szerokości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wypisać wartość w polu o zadanej minimalnej szerokości</a:t>
            </a:r>
          </a:p>
          <a:p>
            <a:r>
              <a:rPr lang="pl-PL" dirty="0"/>
              <a:t>Domyślnie liczby będą wyrównane do prawej</a:t>
            </a:r>
          </a:p>
          <a:p>
            <a:r>
              <a:rPr lang="pl-PL" dirty="0"/>
              <a:t>W tym celu po znaku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/>
              <a:t> a przed literą formatu podajemy liczbę określającą szerokość pola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%3d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%3d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123456789);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%8d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-10);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56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formatowanie szerokości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wyrównać wartość do lewej należy podać szerokość pola jako liczbę ujemną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%-3d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%-3d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123456789);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%-8d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-10);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83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uzupełniane do szerokości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Wypisywaną wartość liczbową możemy także uzupełnić zerami z lewej strony</a:t>
            </a:r>
          </a:p>
          <a:p>
            <a:r>
              <a:rPr lang="pl-PL" dirty="0"/>
              <a:t>W tym celu piszemy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%0</a:t>
            </a:r>
            <a:r>
              <a:rPr lang="pl-PL" dirty="0"/>
              <a:t>, zadaną szerokość pola i literę formatu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%03d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0); // 000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%08d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24); // 00000024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%02d:%02d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14, 5); // 14:05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047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liczby rzeczywiste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Domyślnie przy użyciu formatu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pl-PL" dirty="0"/>
              <a:t> dostaniemy liczbę z dokładnością do 6 miejsc po przecinku</a:t>
            </a:r>
          </a:p>
          <a:p>
            <a:r>
              <a:rPr lang="pl-PL" dirty="0"/>
              <a:t>Aby uzyskać inną dokładność, podajemy ją po kropce przed literą formatu</a:t>
            </a:r>
          </a:p>
          <a:p>
            <a:r>
              <a:rPr lang="pl-PL" dirty="0"/>
              <a:t>Liczba jest zaokrąglana do zadanej liczby miejsc po przecinku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 // 12.850000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%.2f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 // 12.85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%.1f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 // 12.9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902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liczby rzeczywiste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połączyć określenie szerokości pola z dokładnością do zadanej liczby miejsc po przecinku</a:t>
            </a:r>
          </a:p>
          <a:p>
            <a:r>
              <a:rPr lang="pl-PL" dirty="0"/>
              <a:t>Należy pamiętać, że szerokość uwzględnia całą liczbę (łącznie ze znakiem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%6.2f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  //  12.85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%06.2f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 // 012.85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%-6.2f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12.85);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070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notacja naukowa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wypisać liczbę rzeczywistą w formacie naukowym używamy formatu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%e</a:t>
            </a:r>
          </a:p>
          <a:p>
            <a:endParaRPr lang="pl-PL" dirty="0"/>
          </a:p>
          <a:p>
            <a:pPr marL="0" indent="0"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", 5.65);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 5.650000e+00 </a:t>
            </a:r>
          </a:p>
          <a:p>
            <a:pPr marL="0" indent="0"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", 5.653745343438343);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5.653745e+00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", 4342342343245.0);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 4.342342e+12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3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znak liczby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zawsze wypisywać znak liczby (nie tylko przy wartościach ujemnych) możemy podać znak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pl-PL" dirty="0"/>
              <a:t> przed literą formatu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%+d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5); // +5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%+d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-5); // -5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219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wejścia/wyjścia w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C++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języku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pl-PL" dirty="0"/>
              <a:t> zazwyczaj używamy strumieni: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pl-PL" dirty="0"/>
              <a:t> 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Są proste w obsłudze</a:t>
            </a:r>
          </a:p>
          <a:p>
            <a:r>
              <a:rPr lang="pl-PL" dirty="0"/>
              <a:t>Nie wymagają (zazwyczaj) dodatkowej wiedzy</a:t>
            </a:r>
          </a:p>
          <a:p>
            <a:r>
              <a:rPr lang="pl-PL" dirty="0"/>
              <a:t>Do formatowania wyjścia używamy odpowiednich poleceń</a:t>
            </a:r>
          </a:p>
          <a:p>
            <a:r>
              <a:rPr lang="pl-PL" dirty="0"/>
              <a:t>Same „wiedzą” jak obsłużyć dany typ (podstawowy)</a:t>
            </a:r>
          </a:p>
        </p:txBody>
      </p:sp>
    </p:spTree>
    <p:extLst>
      <p:ext uri="{BB962C8B-B14F-4D97-AF65-F5344CB8AC3E}">
        <p14:creationId xmlns:p14="http://schemas.microsoft.com/office/powerpoint/2010/main" val="132069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inne systemy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 pomocą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możemy w łatwy sposób wypisać liczbę całkowitą w systemie oktalnym lub </a:t>
            </a:r>
            <a:r>
              <a:rPr lang="pl-PL" dirty="0" err="1"/>
              <a:t>heksadycemalnym</a:t>
            </a:r>
            <a:endParaRPr lang="pl-PL" dirty="0"/>
          </a:p>
          <a:p>
            <a:r>
              <a:rPr lang="pl-PL" dirty="0"/>
              <a:t>Służą do tego dwa formaty:</a:t>
            </a:r>
          </a:p>
          <a:p>
            <a:pPr lvl="1"/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%o</a:t>
            </a:r>
            <a:r>
              <a:rPr lang="pl-PL" sz="2800" dirty="0"/>
              <a:t> </a:t>
            </a:r>
            <a:r>
              <a:rPr lang="mr-IN" sz="2800" dirty="0"/>
              <a:t>–</a:t>
            </a:r>
            <a:r>
              <a:rPr lang="pl-PL" sz="2800" dirty="0"/>
              <a:t> liczba oktalna (system ósemkowy)</a:t>
            </a:r>
          </a:p>
          <a:p>
            <a:pPr lvl="1"/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%x</a:t>
            </a:r>
            <a:r>
              <a:rPr lang="pl-PL" sz="2800" dirty="0"/>
              <a:t> </a:t>
            </a:r>
            <a:r>
              <a:rPr lang="mr-IN" sz="2800" dirty="0"/>
              <a:t>–</a:t>
            </a:r>
            <a:r>
              <a:rPr lang="pl-PL" sz="2800" dirty="0"/>
              <a:t> liczba </a:t>
            </a:r>
            <a:r>
              <a:rPr lang="pl-PL" sz="2800" dirty="0" err="1"/>
              <a:t>heksadycemalna</a:t>
            </a:r>
            <a:r>
              <a:rPr lang="pl-PL" sz="2800" dirty="0"/>
              <a:t> (system szesnastkowy)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sz="3200" dirty="0" err="1"/>
              <a:t>printf</a:t>
            </a:r>
            <a:r>
              <a:rPr lang="pl-PL" sz="3200" dirty="0"/>
              <a:t>(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%o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, 127); // 177</a:t>
            </a:r>
          </a:p>
          <a:p>
            <a:pPr marL="0" indent="0">
              <a:buNone/>
            </a:pPr>
            <a:r>
              <a:rPr lang="pl-PL" sz="3200" dirty="0" err="1"/>
              <a:t>printf</a:t>
            </a:r>
            <a:r>
              <a:rPr lang="pl-PL" sz="3200" dirty="0"/>
              <a:t>(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%x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, 127); // 7f</a:t>
            </a:r>
          </a:p>
          <a:p>
            <a:pPr marL="0" indent="0">
              <a:buNone/>
            </a:pPr>
            <a:r>
              <a:rPr lang="pl-PL" sz="3200" dirty="0" err="1"/>
              <a:t>printf</a:t>
            </a:r>
            <a:r>
              <a:rPr lang="pl-PL" sz="3200" dirty="0"/>
              <a:t>(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%X</a:t>
            </a:r>
            <a:r>
              <a:rPr lang="mr-IN" sz="32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3200" dirty="0"/>
              <a:t>, 127); // 7F</a:t>
            </a:r>
          </a:p>
          <a:p>
            <a:pPr marL="0" indent="0">
              <a:buNone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54662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pozwala nam wczytać dane od użytkownika</a:t>
            </a:r>
          </a:p>
          <a:p>
            <a:r>
              <a:rPr lang="pl-PL" dirty="0"/>
              <a:t>Jej użycie wygląda podobnie: podajemy format i zmienne, do których chcemy wczytać wartości</a:t>
            </a:r>
          </a:p>
          <a:p>
            <a:r>
              <a:rPr lang="pl-PL" dirty="0"/>
              <a:t>W formacie zazwyczaj uwzględniamy tylko formaty typów</a:t>
            </a:r>
          </a:p>
          <a:p>
            <a:r>
              <a:rPr lang="pl-PL" dirty="0"/>
              <a:t>Zmienne natomiast powinny być podane jako adres w pamięci</a:t>
            </a:r>
          </a:p>
          <a:p>
            <a:r>
              <a:rPr lang="pl-PL" dirty="0"/>
              <a:t>Dlatego poprzedzamy je symbolem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&amp;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&amp;a);</a:t>
            </a:r>
          </a:p>
        </p:txBody>
      </p:sp>
    </p:spTree>
    <p:extLst>
      <p:ext uri="{BB962C8B-B14F-4D97-AF65-F5344CB8AC3E}">
        <p14:creationId xmlns:p14="http://schemas.microsoft.com/office/powerpoint/2010/main" val="113250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Używamy takich samych oznaczeń formatów jak w przypadku funkcji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 c;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%f %c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&amp;d, &amp;c); </a:t>
            </a:r>
          </a:p>
        </p:txBody>
      </p:sp>
    </p:spTree>
    <p:extLst>
      <p:ext uri="{BB962C8B-B14F-4D97-AF65-F5344CB8AC3E}">
        <p14:creationId xmlns:p14="http://schemas.microsoft.com/office/powerpoint/2010/main" val="171222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%%</a:t>
            </a:r>
            <a:r>
              <a:rPr lang="pl-PL" dirty="0"/>
              <a:t> - wczytuje znak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/>
              <a:t> i go ignoruje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("%d%%", &amp;a); // 23%</a:t>
            </a:r>
          </a:p>
        </p:txBody>
      </p:sp>
    </p:spTree>
    <p:extLst>
      <p:ext uri="{BB962C8B-B14F-4D97-AF65-F5344CB8AC3E}">
        <p14:creationId xmlns:p14="http://schemas.microsoft.com/office/powerpoint/2010/main" val="119461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%o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wczytuje liczbę w formacie oktalnym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%x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wczytuje liczbę w formacie heksadecymalnym</a:t>
            </a:r>
          </a:p>
          <a:p>
            <a:endParaRPr lang="pl-PL" dirty="0"/>
          </a:p>
          <a:p>
            <a:pPr marL="0" indent="0"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", &amp;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// 012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&amp;b); //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Af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a=%d, b=%d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a, b); // a=10, b=175</a:t>
            </a:r>
          </a:p>
        </p:txBody>
      </p:sp>
    </p:spTree>
    <p:extLst>
      <p:ext uri="{BB962C8B-B14F-4D97-AF65-F5344CB8AC3E}">
        <p14:creationId xmlns:p14="http://schemas.microsoft.com/office/powerpoint/2010/main" val="134835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- tekst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jak w przypadku funkcji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nie obsługuje typu string</a:t>
            </a:r>
          </a:p>
          <a:p>
            <a:r>
              <a:rPr lang="pl-PL" dirty="0"/>
              <a:t>Możemy jedynie wczytać tekst to tablicy typu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pl-PL" dirty="0"/>
              <a:t>W przypadku tablic nie podajemy znaku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pl-PL" dirty="0"/>
              <a:t>, ponieważ nazwa zmiennej tablicowej zwraca adres w pamięci, gdzie znajduje się początek tablicy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 txt[100];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txt);</a:t>
            </a:r>
          </a:p>
        </p:txBody>
      </p:sp>
    </p:spTree>
    <p:extLst>
      <p:ext uri="{BB962C8B-B14F-4D97-AF65-F5344CB8AC3E}">
        <p14:creationId xmlns:p14="http://schemas.microsoft.com/office/powerpoint/2010/main" val="187383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- ignorowanie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wczytać i zignorować wejście, czyli nie przypisywać jego wartości do zmiennej, możemy po znaku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/>
              <a:t> dać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%*s %d", &amp;a); // Age: 29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// a=29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461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maksymalna długość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określić ile maksymalnie znaków ma zostać wczytanych</a:t>
            </a:r>
          </a:p>
          <a:p>
            <a:r>
              <a:rPr lang="pl-PL" dirty="0"/>
              <a:t>Reszta danych zostanie zignorowana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("%2d", &amp;a); // 1234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// a=12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6509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maksymalna długość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też nie ignorować reszty wejścia i przypisać je do kolejnej zmiennej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a, b;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("%2d%d", &amp;a, &amp;b); // 1234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// a=12, b=34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13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koniec wejścia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momencie napotkania końca wejścia, funkcja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zwróci stałą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EOF</a:t>
            </a:r>
          </a:p>
          <a:p>
            <a:r>
              <a:rPr lang="pl-PL" dirty="0"/>
              <a:t>Aby więc wczytywać wejście aż do jego końca, możemy np.: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("%d", &amp;a) != EOF)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77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wejścia/wyjścia w języku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Realizowana za pomocą dwóch poleceń: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Wymagają podania konkretnego formatu</a:t>
            </a:r>
          </a:p>
          <a:p>
            <a:r>
              <a:rPr lang="pl-PL" dirty="0"/>
              <a:t>Łatwiejsze (krótsze) formatowanie wyjścia i obsługa specyficznego wejścia</a:t>
            </a:r>
          </a:p>
          <a:p>
            <a:r>
              <a:rPr lang="pl-PL" dirty="0"/>
              <a:t>Każdy typ obsługujemy ręcznie</a:t>
            </a:r>
          </a:p>
          <a:p>
            <a:r>
              <a:rPr lang="pl-PL" dirty="0"/>
              <a:t>Trzeba znać składnię/formaty</a:t>
            </a:r>
          </a:p>
          <a:p>
            <a:r>
              <a:rPr lang="pl-PL" b="1" dirty="0"/>
              <a:t>Funkcje </a:t>
            </a:r>
            <a:r>
              <a:rPr lang="pl-PL" b="1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b="1" dirty="0"/>
              <a:t> i </a:t>
            </a:r>
            <a:r>
              <a:rPr lang="pl-PL" b="1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b="1" dirty="0"/>
              <a:t> działają jednak znacznie szybciej od operatorów </a:t>
            </a:r>
            <a:r>
              <a:rPr lang="pl-PL" b="1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pl-PL" b="1" dirty="0"/>
              <a:t> i </a:t>
            </a:r>
            <a:r>
              <a:rPr lang="pl-PL" b="1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b="1" dirty="0"/>
              <a:t> - przy niektórych zadaniach pozwalają uniknąć TLE</a:t>
            </a:r>
          </a:p>
        </p:txBody>
      </p:sp>
    </p:spTree>
    <p:extLst>
      <p:ext uri="{BB962C8B-B14F-4D97-AF65-F5344CB8AC3E}">
        <p14:creationId xmlns:p14="http://schemas.microsoft.com/office/powerpoint/2010/main" val="13481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- 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 = 10;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 b = 2.6;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 c = ‘j’;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a = %d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a); // a = 10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b = %f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b); // b = 2.600000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 = %c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c); // c = j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a=%d, b=%f, c=%c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a, b, c);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// a=10, b=2.600000, c=j</a:t>
            </a:r>
          </a:p>
        </p:txBody>
      </p:sp>
    </p:spTree>
    <p:extLst>
      <p:ext uri="{BB962C8B-B14F-4D97-AF65-F5344CB8AC3E}">
        <p14:creationId xmlns:p14="http://schemas.microsoft.com/office/powerpoint/2010/main" val="52476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/>
              <a:t> - 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 b;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char c;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&amp;a);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&amp;b);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&amp;c);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 %f %c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&amp;a, &amp;b, &amp;c);</a:t>
            </a:r>
          </a:p>
        </p:txBody>
      </p:sp>
    </p:spTree>
    <p:extLst>
      <p:ext uri="{BB962C8B-B14F-4D97-AF65-F5344CB8AC3E}">
        <p14:creationId xmlns:p14="http://schemas.microsoft.com/office/powerpoint/2010/main" val="2877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Zaczynają się od </a:t>
            </a:r>
            <a:r>
              <a:rPr lang="pl-PL" dirty="0" err="1"/>
              <a:t>backslasha</a:t>
            </a:r>
            <a:r>
              <a:rPr lang="pl-PL" dirty="0"/>
              <a:t> -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r>
              <a:rPr lang="pl-PL" dirty="0"/>
              <a:t>Pozwalają na wypisanie znaków, których nie możemy ująć w standardowy sposób</a:t>
            </a:r>
          </a:p>
          <a:p>
            <a:r>
              <a:rPr lang="pl-PL" dirty="0" err="1"/>
              <a:t>Backslash</a:t>
            </a:r>
            <a:r>
              <a:rPr lang="pl-PL" dirty="0"/>
              <a:t> służy także do </a:t>
            </a:r>
            <a:r>
              <a:rPr lang="pl-PL" dirty="0" err="1"/>
              <a:t>escapowania</a:t>
            </a:r>
            <a:r>
              <a:rPr lang="pl-PL" dirty="0"/>
              <a:t> znaków </a:t>
            </a:r>
            <a:r>
              <a:rPr lang="mr-IN" dirty="0"/>
              <a:t>–</a:t>
            </a:r>
            <a:r>
              <a:rPr lang="pl-PL" dirty="0"/>
              <a:t> usuwania ich specjalnego znaczenia</a:t>
            </a:r>
          </a:p>
          <a:p>
            <a:r>
              <a:rPr lang="pl-PL" dirty="0"/>
              <a:t>Dzięki temu możemy wypisać znak ignorując jego znaczenie w kodzie programu </a:t>
            </a:r>
            <a:r>
              <a:rPr lang="mr-IN" dirty="0"/>
              <a:t>–</a:t>
            </a:r>
            <a:r>
              <a:rPr lang="pl-PL" dirty="0"/>
              <a:t> np. cudzysłów</a:t>
            </a:r>
          </a:p>
        </p:txBody>
      </p:sp>
    </p:spTree>
    <p:extLst>
      <p:ext uri="{BB962C8B-B14F-4D97-AF65-F5344CB8AC3E}">
        <p14:creationId xmlns:p14="http://schemas.microsoft.com/office/powerpoint/2010/main" val="14179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\n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znak nowej linii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\t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tabulacja pozioma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\v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tabulacja pionowa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\b</a:t>
            </a:r>
            <a:r>
              <a:rPr lang="pl-PL" dirty="0"/>
              <a:t> - </a:t>
            </a:r>
            <a:r>
              <a:rPr lang="pl-PL" dirty="0" err="1"/>
              <a:t>backspace</a:t>
            </a:r>
            <a:endParaRPr lang="pl-PL" dirty="0"/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\a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alarm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\\</a:t>
            </a:r>
            <a:r>
              <a:rPr lang="pl-PL" dirty="0"/>
              <a:t> - </a:t>
            </a:r>
            <a:r>
              <a:rPr lang="pl-PL" dirty="0" err="1"/>
              <a:t>backslash</a:t>
            </a:r>
            <a:endParaRPr lang="pl-PL" dirty="0"/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\?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znak zapytania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\’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apostrof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/>
              <a:t> - cudzysłów</a:t>
            </a:r>
          </a:p>
        </p:txBody>
      </p:sp>
    </p:spTree>
    <p:extLst>
      <p:ext uri="{BB962C8B-B14F-4D97-AF65-F5344CB8AC3E}">
        <p14:creationId xmlns:p14="http://schemas.microsoft.com/office/powerpoint/2010/main" val="1092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/>
              <a:t> przyjmuje dwa argumenty: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/>
              <a:t>Format wypisywanego komunikatu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/>
              <a:t>Lista wartości (oddzielonych przecinkami) do podstawienia</a:t>
            </a:r>
          </a:p>
          <a:p>
            <a:r>
              <a:rPr lang="pl-PL" dirty="0"/>
              <a:t>Pierwszy argument, format, to zwyczajny tekst, który może zawierać znaki specjalne</a:t>
            </a:r>
          </a:p>
          <a:p>
            <a:r>
              <a:rPr lang="pl-PL" dirty="0"/>
              <a:t>Każdy standardowy symbol (litera, cyfra) zostanie wypisana jak zwykły tekst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Hello World!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symbol specjalny składający się ze znaku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pl-PL" dirty="0"/>
              <a:t> i litery oznacza, że w to miejsce należy wstawić odpowiednią wartość</a:t>
            </a:r>
          </a:p>
          <a:p>
            <a:r>
              <a:rPr lang="pl-PL" dirty="0"/>
              <a:t>Np.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pl-PL" dirty="0"/>
              <a:t> w formacie zostanie zastąpiony wartością typu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/>
              <a:t> podaną jako kolejny argument funkcji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68);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Wynik to %d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24);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8090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1486</Words>
  <Application>Microsoft Macintosh PowerPoint</Application>
  <PresentationFormat>Panoramiczny</PresentationFormat>
  <Paragraphs>201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Mangal</vt:lpstr>
      <vt:lpstr>Motyw pakietu Office</vt:lpstr>
      <vt:lpstr>Operatory wejścia i wyjścia w języku C</vt:lpstr>
      <vt:lpstr>Obsługa wejścia/wyjścia w C++</vt:lpstr>
      <vt:lpstr>Obsługa wejścia/wyjścia w języku C</vt:lpstr>
      <vt:lpstr>Printf - przykład</vt:lpstr>
      <vt:lpstr>Scanf - przykład</vt:lpstr>
      <vt:lpstr>Znaki specjalne</vt:lpstr>
      <vt:lpstr>Znaki specjalne</vt:lpstr>
      <vt:lpstr>Printf</vt:lpstr>
      <vt:lpstr>Printf</vt:lpstr>
      <vt:lpstr>Printf</vt:lpstr>
      <vt:lpstr>Formaty typów</vt:lpstr>
      <vt:lpstr>Printf i string</vt:lpstr>
      <vt:lpstr>Printf – formatowanie szerokości</vt:lpstr>
      <vt:lpstr>Printf – formatowanie szerokości</vt:lpstr>
      <vt:lpstr>Printf – uzupełniane do szerokości</vt:lpstr>
      <vt:lpstr>Printf – liczby rzeczywiste</vt:lpstr>
      <vt:lpstr>Printf – liczby rzeczywiste</vt:lpstr>
      <vt:lpstr>Printf – notacja naukowa</vt:lpstr>
      <vt:lpstr>Printf – znak liczby</vt:lpstr>
      <vt:lpstr>Printf – inne systemy</vt:lpstr>
      <vt:lpstr>Scanf</vt:lpstr>
      <vt:lpstr>Scanf</vt:lpstr>
      <vt:lpstr>Scanf</vt:lpstr>
      <vt:lpstr>Scanf</vt:lpstr>
      <vt:lpstr>Scanf - tekst</vt:lpstr>
      <vt:lpstr>Scanf - ignorowanie</vt:lpstr>
      <vt:lpstr>Scanf – maksymalna długość</vt:lpstr>
      <vt:lpstr>Scanf – maksymalna długość</vt:lpstr>
      <vt:lpstr>Scanf – koniec wejścia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Operatory wejścia wyjścia w języku C</dc:title>
  <dc:creator>Damian Kurpiewski</dc:creator>
  <cp:lastModifiedBy>Damian Kurpiewski</cp:lastModifiedBy>
  <cp:revision>16</cp:revision>
  <cp:lastPrinted>2017-10-05T18:19:49Z</cp:lastPrinted>
  <dcterms:created xsi:type="dcterms:W3CDTF">2017-09-29T10:07:22Z</dcterms:created>
  <dcterms:modified xsi:type="dcterms:W3CDTF">2018-05-13T02:18:53Z</dcterms:modified>
</cp:coreProperties>
</file>