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416"/>
  </p:normalViewPr>
  <p:slideViewPr>
    <p:cSldViewPr snapToGrid="0" snapToObjects="1">
      <p:cViewPr varScale="1">
        <p:scale>
          <a:sx n="49" d="100"/>
          <a:sy n="49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930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057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9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94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544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52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176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34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0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45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1960-88BC-A241-8949-A9BE5F9D6BCE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88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1960-88BC-A241-8949-A9BE5F9D6BCE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6B7F-19D9-8B44-AD3F-ECFA589B4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24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STL w C++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117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STL </a:t>
            </a:r>
            <a:r>
              <a:rPr lang="mr-IN" dirty="0"/>
              <a:t>–</a:t>
            </a:r>
            <a:r>
              <a:rPr lang="pl-PL" dirty="0"/>
              <a:t> Standard </a:t>
            </a:r>
            <a:r>
              <a:rPr lang="pl-PL" dirty="0" err="1"/>
              <a:t>Template</a:t>
            </a:r>
            <a:r>
              <a:rPr lang="pl-PL" dirty="0"/>
              <a:t> Library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Potężny zestaw bibliotek standardowych dostępnych w języku C++</a:t>
            </a:r>
          </a:p>
          <a:p>
            <a:r>
              <a:rPr lang="pl-PL" dirty="0"/>
              <a:t>Zawiera implementacje m.in.:</a:t>
            </a:r>
          </a:p>
          <a:p>
            <a:pPr lvl="1"/>
            <a:r>
              <a:rPr lang="pl-PL" sz="2800" dirty="0"/>
              <a:t>Algorytmów </a:t>
            </a:r>
            <a:r>
              <a:rPr lang="mr-IN" sz="2800" dirty="0"/>
              <a:t>–</a:t>
            </a:r>
            <a:r>
              <a:rPr lang="pl-PL" sz="2800" dirty="0"/>
              <a:t> sortowania, wyszukiwania</a:t>
            </a:r>
            <a:r>
              <a:rPr lang="mr-IN" sz="2800" dirty="0"/>
              <a:t>…</a:t>
            </a:r>
            <a:endParaRPr lang="pl-PL" sz="2800" dirty="0"/>
          </a:p>
          <a:p>
            <a:pPr lvl="1"/>
            <a:r>
              <a:rPr lang="pl-PL" sz="2800" dirty="0"/>
              <a:t>Tablic dynamicznych </a:t>
            </a:r>
            <a:r>
              <a:rPr lang="mr-IN" sz="2800" dirty="0"/>
              <a:t>–</a:t>
            </a:r>
            <a:r>
              <a:rPr lang="pl-PL" sz="2800" dirty="0"/>
              <a:t> </a:t>
            </a:r>
            <a:r>
              <a:rPr lang="pl-PL" sz="2800" dirty="0" err="1"/>
              <a:t>vector</a:t>
            </a:r>
            <a:r>
              <a:rPr lang="pl-PL" sz="2800" dirty="0"/>
              <a:t>, </a:t>
            </a:r>
            <a:r>
              <a:rPr lang="pl-PL" sz="2800" dirty="0" err="1"/>
              <a:t>deque</a:t>
            </a:r>
            <a:r>
              <a:rPr lang="mr-IN" sz="2800" dirty="0"/>
              <a:t>…</a:t>
            </a:r>
            <a:endParaRPr lang="pl-PL" sz="2800" dirty="0"/>
          </a:p>
          <a:p>
            <a:pPr lvl="1"/>
            <a:r>
              <a:rPr lang="pl-PL" sz="2800" dirty="0"/>
              <a:t>Kolejek</a:t>
            </a:r>
          </a:p>
          <a:p>
            <a:pPr lvl="1"/>
            <a:r>
              <a:rPr lang="pl-PL" sz="2800" dirty="0"/>
              <a:t>Stosów</a:t>
            </a:r>
          </a:p>
          <a:p>
            <a:pPr lvl="1"/>
            <a:r>
              <a:rPr lang="pl-PL" sz="2800" dirty="0"/>
              <a:t>Map (słowników)</a:t>
            </a:r>
          </a:p>
          <a:p>
            <a:pPr lvl="1"/>
            <a:r>
              <a:rPr lang="pl-PL" sz="2800" dirty="0"/>
              <a:t>I wielu innych obiektów i nie tylko</a:t>
            </a:r>
          </a:p>
        </p:txBody>
      </p:sp>
    </p:spTree>
    <p:extLst>
      <p:ext uri="{BB962C8B-B14F-4D97-AF65-F5344CB8AC3E}">
        <p14:creationId xmlns:p14="http://schemas.microsoft.com/office/powerpoint/2010/main" val="56397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przeciwieństwie do klasycznych tablic (statycznych) ich rozmiar nie jest stały</a:t>
            </a:r>
          </a:p>
          <a:p>
            <a:r>
              <a:rPr lang="pl-PL" dirty="0"/>
              <a:t>Można ustalić ich rozmiar, a potem go zmienić</a:t>
            </a:r>
          </a:p>
          <a:p>
            <a:r>
              <a:rPr lang="pl-PL" dirty="0"/>
              <a:t>Można do nich dodawać nowe elementy, a także je usuwać</a:t>
            </a:r>
          </a:p>
          <a:p>
            <a:r>
              <a:rPr lang="pl-PL" dirty="0"/>
              <a:t>Tablice dynamiczne w </a:t>
            </a:r>
            <a:r>
              <a:rPr lang="pl-PL" dirty="0" err="1"/>
              <a:t>stl</a:t>
            </a:r>
            <a:r>
              <a:rPr lang="pl-PL" dirty="0"/>
              <a:t>:</a:t>
            </a:r>
          </a:p>
          <a:p>
            <a:pPr lvl="1"/>
            <a:r>
              <a:rPr lang="pl-P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l-P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3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 - użycie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Tablice z biblioteki </a:t>
            </a:r>
            <a:r>
              <a:rPr lang="pl-PL" dirty="0" err="1"/>
              <a:t>stl</a:t>
            </a:r>
            <a:r>
              <a:rPr lang="pl-PL" dirty="0"/>
              <a:t> tworzymy używając następującej składni: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nazwa_klasy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typ_elementów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nazwa_zmiennej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l-PL" dirty="0"/>
              <a:t>Gdzie:</a:t>
            </a:r>
          </a:p>
          <a:p>
            <a:pPr lvl="1"/>
            <a:r>
              <a:rPr lang="pl-PL" dirty="0" err="1"/>
              <a:t>nazwa_klasy</a:t>
            </a:r>
            <a:r>
              <a:rPr lang="pl-PL" dirty="0"/>
              <a:t>: nazwa typu z biblioteki </a:t>
            </a:r>
            <a:r>
              <a:rPr lang="pl-PL" dirty="0" err="1"/>
              <a:t>stl</a:t>
            </a:r>
            <a:r>
              <a:rPr lang="pl-PL" dirty="0"/>
              <a:t>, np. </a:t>
            </a:r>
            <a:r>
              <a:rPr lang="pl-PL" dirty="0" err="1"/>
              <a:t>vector</a:t>
            </a:r>
            <a:endParaRPr lang="pl-PL" dirty="0"/>
          </a:p>
          <a:p>
            <a:pPr lvl="1"/>
            <a:r>
              <a:rPr lang="pl-PL" dirty="0" err="1"/>
              <a:t>typ_elementów</a:t>
            </a:r>
            <a:r>
              <a:rPr lang="pl-PL" dirty="0"/>
              <a:t>: (prawie) dowolny typ danych, jakie chcemy przechowywać w tablicy, np. </a:t>
            </a:r>
            <a:r>
              <a:rPr lang="pl-PL" dirty="0" err="1"/>
              <a:t>int</a:t>
            </a:r>
            <a:endParaRPr lang="pl-PL" dirty="0"/>
          </a:p>
          <a:p>
            <a:pPr lvl="1"/>
            <a:r>
              <a:rPr lang="pl-PL" dirty="0" err="1"/>
              <a:t>nazwa_zmiennej</a:t>
            </a:r>
            <a:r>
              <a:rPr lang="pl-PL" dirty="0"/>
              <a:t>: nazwa naszej tablicy dynamicznej</a:t>
            </a:r>
          </a:p>
        </p:txBody>
      </p:sp>
    </p:spTree>
    <p:extLst>
      <p:ext uri="{BB962C8B-B14F-4D97-AF65-F5344CB8AC3E}">
        <p14:creationId xmlns:p14="http://schemas.microsoft.com/office/powerpoint/2010/main" val="176906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 - użycie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 utworzeniu tablicy i wypełnieniu jej elementami, możemy jej używać podobnie do tablic statycznych</a:t>
            </a:r>
          </a:p>
          <a:p>
            <a:r>
              <a:rPr lang="pl-PL" dirty="0"/>
              <a:t>Aby odczytać lub zmodyfikować wskazany element używamy notacji nawiasów kwadratowych, np.: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[5] = 23;</a:t>
            </a:r>
          </a:p>
          <a:p>
            <a:r>
              <a:rPr lang="pl-PL" dirty="0"/>
              <a:t>Poza klasycznym zastosowaniem, tablice dynamiczne z biblioteki </a:t>
            </a:r>
            <a:r>
              <a:rPr lang="pl-PL" dirty="0" err="1"/>
              <a:t>stl</a:t>
            </a:r>
            <a:r>
              <a:rPr lang="pl-PL" dirty="0"/>
              <a:t> posiadają także wiele własnych metod (funkcji), których możemy użyć, aby np.: dodać element do tablicy, odczytać obecny rozmiar tablicy, wyczyścić tablicę itp.</a:t>
            </a:r>
          </a:p>
        </p:txBody>
      </p:sp>
    </p:spTree>
    <p:extLst>
      <p:ext uri="{BB962C8B-B14F-4D97-AF65-F5344CB8AC3E}">
        <p14:creationId xmlns:p14="http://schemas.microsoft.com/office/powerpoint/2010/main" val="188388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Vector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Biblioteka: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Pozwala na szybkie dodawanie nowego elementu na koniec tablicy, a także jego usuwanie</a:t>
            </a:r>
          </a:p>
          <a:p>
            <a:r>
              <a:rPr lang="pl-PL" dirty="0"/>
              <a:t>W konstrukcji każdy element w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l-PL" dirty="0"/>
              <a:t> ma wskaźnik na następny element</a:t>
            </a:r>
          </a:p>
        </p:txBody>
      </p:sp>
    </p:spTree>
    <p:extLst>
      <p:ext uri="{BB962C8B-B14F-4D97-AF65-F5344CB8AC3E}">
        <p14:creationId xmlns:p14="http://schemas.microsoft.com/office/powerpoint/2010/main" val="162935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Vector</a:t>
            </a:r>
            <a:r>
              <a:rPr lang="pl-PL" dirty="0"/>
              <a:t> - inicjalizacja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Pusta tablica przechowująca elementy typu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dirty="0"/>
              <a:t>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l-PL" dirty="0"/>
              <a:t>Tablica zawierająca 10 elementów o domyślnej wartości (dla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dirty="0"/>
              <a:t> to 0)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(10);</a:t>
            </a:r>
          </a:p>
          <a:p>
            <a:r>
              <a:rPr lang="pl-PL" dirty="0"/>
              <a:t>Tablica zawierająca 10 elementów o wartości -1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(10, -1);</a:t>
            </a:r>
          </a:p>
          <a:p>
            <a:r>
              <a:rPr lang="pl-PL" dirty="0"/>
              <a:t>Możemy też podobny efekt uzyskać przypisując nową wartość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&gt;(10, -1);</a:t>
            </a:r>
          </a:p>
        </p:txBody>
      </p:sp>
    </p:spTree>
    <p:extLst>
      <p:ext uri="{BB962C8B-B14F-4D97-AF65-F5344CB8AC3E}">
        <p14:creationId xmlns:p14="http://schemas.microsoft.com/office/powerpoint/2010/main" val="11277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Vector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dodawanie elementów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Dodanie elementu na koniec tablicy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tab.push_back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(23);</a:t>
            </a:r>
          </a:p>
          <a:p>
            <a:r>
              <a:rPr lang="pl-PL" dirty="0"/>
              <a:t>Dodanie elementu na 5-tą pozycję: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tab.insert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tab.begin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()+5, 23);</a:t>
            </a:r>
          </a:p>
        </p:txBody>
      </p:sp>
    </p:spTree>
    <p:extLst>
      <p:ext uri="{BB962C8B-B14F-4D97-AF65-F5344CB8AC3E}">
        <p14:creationId xmlns:p14="http://schemas.microsoft.com/office/powerpoint/2010/main" val="120822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Vector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usuwanie elementów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Usunięcie ostatniego elementu z tablicy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tab.pop_back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l-PL" dirty="0"/>
              <a:t>Usunięcie elementu znajdującego się na 5-tej pozycji: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tab.erase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tab.begin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() + 5);</a:t>
            </a:r>
          </a:p>
        </p:txBody>
      </p:sp>
    </p:spTree>
    <p:extLst>
      <p:ext uri="{BB962C8B-B14F-4D97-AF65-F5344CB8AC3E}">
        <p14:creationId xmlns:p14="http://schemas.microsoft.com/office/powerpoint/2010/main" val="5457130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410</Words>
  <Application>Microsoft Macintosh PowerPoint</Application>
  <PresentationFormat>Panoramiczny</PresentationFormat>
  <Paragraphs>52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Mangal</vt:lpstr>
      <vt:lpstr>Motyw pakietu Office</vt:lpstr>
      <vt:lpstr>STL w C++</vt:lpstr>
      <vt:lpstr>STL – Standard Template Library</vt:lpstr>
      <vt:lpstr>Tablice dynamiczne</vt:lpstr>
      <vt:lpstr>Tablice dynamiczne - użycie</vt:lpstr>
      <vt:lpstr>Tablice dynamiczne - użycie</vt:lpstr>
      <vt:lpstr>Vector</vt:lpstr>
      <vt:lpstr>Vector - inicjalizacja</vt:lpstr>
      <vt:lpstr>Vector – dodawanie elementów</vt:lpstr>
      <vt:lpstr>Vector – usuwanie elementów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 w C++</dc:title>
  <dc:creator>Damian Kurpiewski</dc:creator>
  <cp:lastModifiedBy>Damian Kurpiewski</cp:lastModifiedBy>
  <cp:revision>7</cp:revision>
  <dcterms:created xsi:type="dcterms:W3CDTF">2017-11-21T18:33:46Z</dcterms:created>
  <dcterms:modified xsi:type="dcterms:W3CDTF">2018-05-13T02:22:51Z</dcterms:modified>
</cp:coreProperties>
</file>