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410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38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4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141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8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66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1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6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168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0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83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58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855C-A84D-D148-8ABE-6F03B1DFA2B0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38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w C++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Wprowadzenie do zmiennych</a:t>
            </a:r>
          </a:p>
        </p:txBody>
      </p:sp>
    </p:spTree>
    <p:extLst>
      <p:ext uri="{BB962C8B-B14F-4D97-AF65-F5344CB8AC3E}">
        <p14:creationId xmlns:p14="http://schemas.microsoft.com/office/powerpoint/2010/main" val="48711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Nazywanie zmiennych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Nazwa nie może zawierać polskich liter. </a:t>
            </a:r>
          </a:p>
          <a:p>
            <a:r>
              <a:rPr lang="pl-PL" dirty="0"/>
              <a:t>Nazwa może zawierać wyłącznie litery, liczby i </a:t>
            </a:r>
            <a:r>
              <a:rPr lang="pl-PL" dirty="0" err="1"/>
              <a:t>podkreślnik</a:t>
            </a:r>
            <a:r>
              <a:rPr lang="pl-PL" dirty="0"/>
              <a:t>.</a:t>
            </a:r>
          </a:p>
          <a:p>
            <a:r>
              <a:rPr lang="pl-PL" dirty="0"/>
              <a:t>Nazwa powinna zaczynać się z małej litery.</a:t>
            </a:r>
          </a:p>
          <a:p>
            <a:r>
              <a:rPr lang="pl-PL" dirty="0"/>
              <a:t>Jeżeli nazwa składa się z kilku wyrazów, to każdy kolejny (oprócz pierwszego) powinien zaczynać się z wielkiej litery, np.: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punktyZyciaBohatera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552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Przypisywanie wartości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przypisać zmiennej wartość, piszemy: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nazwaZmiennej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= wartość;</a:t>
            </a:r>
          </a:p>
          <a:p>
            <a:r>
              <a:rPr lang="pl-PL" dirty="0"/>
              <a:t>Np.:</a:t>
            </a:r>
          </a:p>
          <a:p>
            <a:pPr marL="0" indent="0" algn="ctr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= 10;</a:t>
            </a:r>
          </a:p>
        </p:txBody>
      </p:sp>
    </p:spTree>
    <p:extLst>
      <p:ext uri="{BB962C8B-B14F-4D97-AF65-F5344CB8AC3E}">
        <p14:creationId xmlns:p14="http://schemas.microsoft.com/office/powerpoint/2010/main" val="188147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na zmiennych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zmiennych możemy wykonywać różne operacje, aby zmienić i/lub wykorzystać ich wartość.</a:t>
            </a:r>
          </a:p>
          <a:p>
            <a:r>
              <a:rPr lang="pl-PL" dirty="0"/>
              <a:t>M.in. na zmiennych typu liczbowego możemy wykonywać operacje arytmetyczne.</a:t>
            </a:r>
          </a:p>
          <a:p>
            <a:r>
              <a:rPr lang="pl-PL" dirty="0"/>
              <a:t>Np.:</a:t>
            </a:r>
          </a:p>
          <a:p>
            <a:pPr marL="0" indent="0" algn="ctr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= 10 * 2;</a:t>
            </a:r>
          </a:p>
          <a:p>
            <a:pPr marL="0" indent="0" algn="ctr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</a:p>
          <a:p>
            <a:pPr marL="0" indent="0" algn="ctr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= y * 5 + 1;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164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Zmienna to pudełko na dane</a:t>
            </a:r>
          </a:p>
          <a:p>
            <a:r>
              <a:rPr lang="pl-PL" dirty="0"/>
              <a:t>Możemy do nich wrzucać różne informacje: liczby, znaki, wyrazy</a:t>
            </a:r>
            <a:r>
              <a:rPr lang="mr-IN" dirty="0"/>
              <a:t>…</a:t>
            </a:r>
            <a:endParaRPr lang="pl-PL" dirty="0"/>
          </a:p>
          <a:p>
            <a:r>
              <a:rPr lang="pl-PL" dirty="0"/>
              <a:t>Możemy też zmieniać ich wartości, np. zwiększać</a:t>
            </a:r>
          </a:p>
          <a:p>
            <a:r>
              <a:rPr lang="pl-PL" dirty="0"/>
              <a:t>Każda zmienna może przechowywać tylko jeden typ danych</a:t>
            </a:r>
          </a:p>
          <a:p>
            <a:r>
              <a:rPr lang="pl-PL" dirty="0"/>
              <a:t>Dlatego zmienne mają swoje typy</a:t>
            </a:r>
          </a:p>
          <a:p>
            <a:r>
              <a:rPr lang="pl-PL" dirty="0"/>
              <a:t>Do zmiennych odnosimy się po ich nazwie (zwanej także etykietą)</a:t>
            </a:r>
          </a:p>
        </p:txBody>
      </p:sp>
    </p:spTree>
    <p:extLst>
      <p:ext uri="{BB962C8B-B14F-4D97-AF65-F5344CB8AC3E}">
        <p14:creationId xmlns:p14="http://schemas.microsoft.com/office/powerpoint/2010/main" val="86388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zmiennych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Liczby całkowite </a:t>
            </a:r>
            <a:r>
              <a:rPr lang="mr-IN" dirty="0"/>
              <a:t>–</a:t>
            </a:r>
            <a:r>
              <a:rPr lang="pl-PL" dirty="0"/>
              <a:t> np.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Liczby rzeczywiste </a:t>
            </a:r>
            <a:r>
              <a:rPr lang="mr-IN" dirty="0"/>
              <a:t>–</a:t>
            </a:r>
            <a:r>
              <a:rPr lang="pl-PL" dirty="0"/>
              <a:t> np.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Znaki </a:t>
            </a:r>
            <a:r>
              <a:rPr lang="mr-IN" dirty="0"/>
              <a:t>–</a:t>
            </a:r>
            <a:r>
              <a:rPr lang="pl-PL" dirty="0"/>
              <a:t> np.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r>
              <a:rPr lang="pl-PL" dirty="0"/>
              <a:t>Ciągi znaków (wyrazy) </a:t>
            </a:r>
            <a:r>
              <a:rPr lang="mr-IN" dirty="0"/>
              <a:t>–</a:t>
            </a:r>
            <a:r>
              <a:rPr lang="pl-PL" dirty="0"/>
              <a:t> np.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r>
              <a:rPr lang="pl-PL" dirty="0"/>
              <a:t>Typ boolowski </a:t>
            </a:r>
            <a:r>
              <a:rPr lang="mr-IN" dirty="0"/>
              <a:t>–</a:t>
            </a:r>
            <a:r>
              <a:rPr lang="pl-PL" dirty="0"/>
              <a:t> prawda/fałsz -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4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Liczby całkowite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Liczby rzeczywiste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l-PL" dirty="0"/>
              <a:t> – </a:t>
            </a:r>
            <a:r>
              <a:rPr lang="pl-PL" dirty="0" err="1"/>
              <a:t>pojedyńcza</a:t>
            </a:r>
            <a:r>
              <a:rPr lang="pl-PL" dirty="0"/>
              <a:t> precyzja</a:t>
            </a: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l-PL" dirty="0"/>
              <a:t> – podwójna </a:t>
            </a:r>
            <a:r>
              <a:rPr lang="pl-PL" dirty="0" err="1"/>
              <a:t>prezycja</a:t>
            </a:r>
            <a:endParaRPr lang="pl-PL" dirty="0"/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char</a:t>
            </a:r>
          </a:p>
        </p:txBody>
      </p:sp>
    </p:spTree>
    <p:extLst>
      <p:ext uri="{BB962C8B-B14F-4D97-AF65-F5344CB8AC3E}">
        <p14:creationId xmlns:p14="http://schemas.microsoft.com/office/powerpoint/2010/main" val="55950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Ciągi znaków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44395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 boolowski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8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zmiennych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wykorzystać zmienną w programie, musimy ją najpierw utworzyć</a:t>
            </a:r>
          </a:p>
          <a:p>
            <a:r>
              <a:rPr lang="pl-PL" dirty="0"/>
              <a:t>Robimy to w następujący sposób:</a:t>
            </a:r>
          </a:p>
          <a:p>
            <a:pPr marL="0" indent="0" algn="ctr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typ nazwa;</a:t>
            </a:r>
          </a:p>
          <a:p>
            <a:r>
              <a:rPr lang="pl-PL" dirty="0"/>
              <a:t>Np.: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endParaRPr lang="pl-PL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202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291</Words>
  <Application>Microsoft Macintosh PowerPoint</Application>
  <PresentationFormat>Panoramiczny</PresentationFormat>
  <Paragraphs>59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Mangal</vt:lpstr>
      <vt:lpstr>Motyw pakietu Office</vt:lpstr>
      <vt:lpstr>Programowanie w C++</vt:lpstr>
      <vt:lpstr>Zmienne</vt:lpstr>
      <vt:lpstr>Typy zmiennych</vt:lpstr>
      <vt:lpstr>Liczby całkowite</vt:lpstr>
      <vt:lpstr>Liczby rzeczywiste</vt:lpstr>
      <vt:lpstr>Znaki</vt:lpstr>
      <vt:lpstr>Ciągi znaków</vt:lpstr>
      <vt:lpstr>Typ boolowski</vt:lpstr>
      <vt:lpstr>Tworzenie zmiennych</vt:lpstr>
      <vt:lpstr>Nazywanie zmiennych</vt:lpstr>
      <vt:lpstr>Przypisywanie wartości</vt:lpstr>
      <vt:lpstr>Operacje na zmiennych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C++</dc:title>
  <dc:creator>Damian Kurpiewski</dc:creator>
  <cp:lastModifiedBy>Damian Kurpiewski</cp:lastModifiedBy>
  <cp:revision>4</cp:revision>
  <dcterms:created xsi:type="dcterms:W3CDTF">2017-09-25T16:21:42Z</dcterms:created>
  <dcterms:modified xsi:type="dcterms:W3CDTF">2018-05-13T02:14:12Z</dcterms:modified>
</cp:coreProperties>
</file>