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5F30E-F94E-4EE9-A779-FB9F45239642}" v="1" dt="2021-05-11T09:12:2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7525F30E-F94E-4EE9-A779-FB9F45239642}"/>
    <pc:docChg chg="modSld">
      <pc:chgData name="Damian Kurpiewski" userId="a6c40eeacb61fb23" providerId="LiveId" clId="{7525F30E-F94E-4EE9-A779-FB9F45239642}" dt="2021-05-11T09:12:20.628" v="18"/>
      <pc:docMkLst>
        <pc:docMk/>
      </pc:docMkLst>
      <pc:sldChg chg="addSp modSp mod">
        <pc:chgData name="Damian Kurpiewski" userId="a6c40eeacb61fb23" providerId="LiveId" clId="{7525F30E-F94E-4EE9-A779-FB9F45239642}" dt="2021-05-11T09:12:20.628" v="18"/>
        <pc:sldMkLst>
          <pc:docMk/>
          <pc:sldMk cId="4188915234" sldId="256"/>
        </pc:sldMkLst>
        <pc:spChg chg="mod">
          <ac:chgData name="Damian Kurpiewski" userId="a6c40eeacb61fb23" providerId="LiveId" clId="{7525F30E-F94E-4EE9-A779-FB9F45239642}" dt="2021-05-11T09:12:10.950" v="17" actId="20577"/>
          <ac:spMkLst>
            <pc:docMk/>
            <pc:sldMk cId="4188915234" sldId="256"/>
            <ac:spMk id="3" creationId="{53E097CC-375C-4EF9-97DB-D0A929FC6EF9}"/>
          </ac:spMkLst>
        </pc:spChg>
        <pc:picChg chg="add mod">
          <ac:chgData name="Damian Kurpiewski" userId="a6c40eeacb61fb23" providerId="LiveId" clId="{7525F30E-F94E-4EE9-A779-FB9F45239642}" dt="2021-05-11T09:12:20.628" v="18"/>
          <ac:picMkLst>
            <pc:docMk/>
            <pc:sldMk cId="4188915234" sldId="256"/>
            <ac:picMk id="7" creationId="{5AB7D567-37E3-47F8-9154-31980B74E41B}"/>
          </ac:picMkLst>
        </pc:picChg>
      </pc:sldChg>
    </pc:docChg>
  </pc:docChgLst>
  <pc:docChgLst>
    <pc:chgData name="Damian Kurpiewski" userId="a6c40eeacb61fb23" providerId="LiveId" clId="{93EBB39D-9059-441A-86FB-029BA4A61209}"/>
    <pc:docChg chg="custSel mod addSld modSld sldOrd">
      <pc:chgData name="Damian Kurpiewski" userId="a6c40eeacb61fb23" providerId="LiveId" clId="{93EBB39D-9059-441A-86FB-029BA4A61209}" dt="2020-11-03T07:31:44.656" v="1415" actId="20577"/>
      <pc:docMkLst>
        <pc:docMk/>
      </pc:docMkLst>
      <pc:sldChg chg="addSp delSp modSp mod setBg modAnim">
        <pc:chgData name="Damian Kurpiewski" userId="a6c40eeacb61fb23" providerId="LiveId" clId="{93EBB39D-9059-441A-86FB-029BA4A61209}" dt="2020-11-03T07:08:43.472" v="347"/>
        <pc:sldMkLst>
          <pc:docMk/>
          <pc:sldMk cId="3376563292" sldId="258"/>
        </pc:sldMkLst>
        <pc:spChg chg="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2" creationId="{189817A5-83D6-4475-8583-0D8D78AFCEFA}"/>
          </ac:spMkLst>
        </pc:spChg>
        <pc:spChg chg="del 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3" creationId="{8A599721-932D-4349-BAA4-F5B462B5B1DF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05:10.933" v="238" actId="20577"/>
          <ac:graphicFrameMkLst>
            <pc:docMk/>
            <pc:sldMk cId="3376563292" sldId="258"/>
            <ac:graphicFrameMk id="5" creationId="{B4525A19-DDC7-437D-86BC-A23A982C39B0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08:06.531" v="345" actId="20577"/>
        <pc:sldMkLst>
          <pc:docMk/>
          <pc:sldMk cId="1941355528" sldId="259"/>
        </pc:sldMkLst>
        <pc:spChg chg="mod">
          <ac:chgData name="Damian Kurpiewski" userId="a6c40eeacb61fb23" providerId="LiveId" clId="{93EBB39D-9059-441A-86FB-029BA4A61209}" dt="2020-11-03T07:06:15.581" v="259" actId="20577"/>
          <ac:spMkLst>
            <pc:docMk/>
            <pc:sldMk cId="1941355528" sldId="259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08:06.531" v="345" actId="20577"/>
          <ac:graphicFrameMkLst>
            <pc:docMk/>
            <pc:sldMk cId="1941355528" sldId="259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11:11.419" v="518"/>
        <pc:sldMkLst>
          <pc:docMk/>
          <pc:sldMk cId="1083354445" sldId="260"/>
        </pc:sldMkLst>
        <pc:spChg chg="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2" creationId="{4E5E43E6-1E85-4B44-8FF1-F636FB2268F5}"/>
          </ac:spMkLst>
        </pc:spChg>
        <pc:spChg chg="del 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3" creationId="{FC44B040-B6FD-4A30-8C69-39A465B7A524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11:00.396" v="516"/>
          <ac:graphicFrameMkLst>
            <pc:docMk/>
            <pc:sldMk cId="1083354445" sldId="260"/>
            <ac:graphicFrameMk id="5" creationId="{7A3F96BF-A8B8-442B-8F7F-CC0D55E156C1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15:59.878" v="739" actId="114"/>
        <pc:sldMkLst>
          <pc:docMk/>
          <pc:sldMk cId="1546129301" sldId="261"/>
        </pc:sldMkLst>
        <pc:spChg chg="mod">
          <ac:chgData name="Damian Kurpiewski" userId="a6c40eeacb61fb23" providerId="LiveId" clId="{93EBB39D-9059-441A-86FB-029BA4A61209}" dt="2020-11-03T07:12:28.580" v="545" actId="20577"/>
          <ac:spMkLst>
            <pc:docMk/>
            <pc:sldMk cId="1546129301" sldId="261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15:59.878" v="739" actId="114"/>
          <ac:graphicFrameMkLst>
            <pc:docMk/>
            <pc:sldMk cId="1546129301" sldId="261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11.859" v="1388"/>
        <pc:sldMkLst>
          <pc:docMk/>
          <pc:sldMk cId="3306102826" sldId="262"/>
        </pc:sldMkLst>
        <pc:spChg chg="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2" creationId="{F3E14965-D8EF-4B12-8C3B-0DA3A0AD6DD4}"/>
          </ac:spMkLst>
        </pc:spChg>
        <pc:spChg chg="del 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3" creationId="{EFDB8928-3602-409A-B8CE-C47395AB0846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18:14.810" v="893" actId="26606"/>
          <ac:graphicFrameMkLst>
            <pc:docMk/>
            <pc:sldMk cId="3306102826" sldId="262"/>
            <ac:graphicFrameMk id="5" creationId="{4B4E1BE1-AA7C-49B1-9240-86194ECC8CAA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30:05.834" v="1312" actId="20577"/>
        <pc:sldMkLst>
          <pc:docMk/>
          <pc:sldMk cId="986608636" sldId="263"/>
        </pc:sldMkLst>
        <pc:spChg chg="mod">
          <ac:chgData name="Damian Kurpiewski" userId="a6c40eeacb61fb23" providerId="LiveId" clId="{93EBB39D-9059-441A-86FB-029BA4A61209}" dt="2020-11-03T07:19:25.618" v="921" actId="20577"/>
          <ac:spMkLst>
            <pc:docMk/>
            <pc:sldMk cId="986608636" sldId="263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30:05.834" v="1312" actId="20577"/>
          <ac:graphicFrameMkLst>
            <pc:docMk/>
            <pc:sldMk cId="986608636" sldId="263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07.363" v="1386"/>
        <pc:sldMkLst>
          <pc:docMk/>
          <pc:sldMk cId="947423762" sldId="264"/>
        </pc:sldMkLst>
        <pc:spChg chg="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2" creationId="{08F707AE-DD2F-4142-A163-125D23291F38}"/>
          </ac:spMkLst>
        </pc:spChg>
        <pc:spChg chg="del 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3" creationId="{D28D5EB7-50E8-4A3C-89DB-D82B166258B2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30:54.940" v="1384" actId="26606"/>
          <ac:graphicFrameMkLst>
            <pc:docMk/>
            <pc:sldMk cId="947423762" sldId="264"/>
            <ac:graphicFrameMk id="5" creationId="{244CBCBE-CA33-4BC8-A1A2-72C99E01A546}"/>
          </ac:graphicFrameMkLst>
        </pc:graphicFrameChg>
      </pc:sldChg>
      <pc:sldChg chg="new">
        <pc:chgData name="Damian Kurpiewski" userId="a6c40eeacb61fb23" providerId="LiveId" clId="{93EBB39D-9059-441A-86FB-029BA4A61209}" dt="2020-11-03T07:31:29.995" v="1389" actId="680"/>
        <pc:sldMkLst>
          <pc:docMk/>
          <pc:sldMk cId="3466534770" sldId="265"/>
        </pc:sldMkLst>
      </pc:sldChg>
      <pc:sldChg chg="modSp add mod ord">
        <pc:chgData name="Damian Kurpiewski" userId="a6c40eeacb61fb23" providerId="LiveId" clId="{93EBB39D-9059-441A-86FB-029BA4A61209}" dt="2020-11-03T07:31:44.656" v="1415" actId="20577"/>
        <pc:sldMkLst>
          <pc:docMk/>
          <pc:sldMk cId="3018184966" sldId="266"/>
        </pc:sldMkLst>
        <pc:spChg chg="mod">
          <ac:chgData name="Damian Kurpiewski" userId="a6c40eeacb61fb23" providerId="LiveId" clId="{93EBB39D-9059-441A-86FB-029BA4A61209}" dt="2020-11-03T07:31:44.656" v="1415" actId="20577"/>
          <ac:spMkLst>
            <pc:docMk/>
            <pc:sldMk cId="3018184966" sldId="266"/>
            <ac:spMk id="2" creationId="{481A4124-8FDD-4EAE-ADE1-FCF3EF3AF4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4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4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defRPr b="1"/>
          </a:pPr>
          <a:r>
            <a:rPr lang="pl-PL"/>
            <a:t>Objawy</a:t>
          </a:r>
          <a:endParaRPr lang="en-US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r>
            <a:rPr lang="pl-PL" i="1" dirty="0"/>
            <a:t>Po pewnym czasie wszystkie programy </a:t>
          </a:r>
          <a:br>
            <a:rPr lang="pl-PL" i="1" dirty="0"/>
          </a:br>
          <a:r>
            <a:rPr lang="pl-PL" i="1" dirty="0"/>
            <a:t>i operacje działają wyraźnie wolniej.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Fragmentacja danych na dysku twardym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E97C2201-6DEA-42DA-A087-5ED6612982F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Programy działające w tle</a:t>
          </a:r>
          <a:endParaRPr lang="en-US" dirty="0"/>
        </a:p>
      </dgm:t>
    </dgm:pt>
    <dgm:pt modelId="{D5F19A7B-8B64-4BAD-AD17-503D69692252}" type="parTrans" cxnId="{9327EF9F-AA09-4286-A0E7-BD14DB70BC4E}">
      <dgm:prSet/>
      <dgm:spPr/>
      <dgm:t>
        <a:bodyPr/>
        <a:lstStyle/>
        <a:p>
          <a:endParaRPr lang="en-US"/>
        </a:p>
      </dgm:t>
    </dgm:pt>
    <dgm:pt modelId="{FABAC741-62E3-40B0-9747-0CA3F21AB359}" type="sibTrans" cxnId="{9327EF9F-AA09-4286-A0E7-BD14DB70BC4E}">
      <dgm:prSet/>
      <dgm:spPr/>
      <dgm:t>
        <a:bodyPr/>
        <a:lstStyle/>
        <a:p>
          <a:endParaRPr lang="en-US"/>
        </a:p>
      </dgm:t>
    </dgm:pt>
    <dgm:pt modelId="{4174A153-4D11-4902-A47D-85C16784FE9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„Starzenie” się sprzętu</a:t>
          </a:r>
          <a:endParaRPr lang="en-US" dirty="0"/>
        </a:p>
      </dgm:t>
    </dgm:pt>
    <dgm:pt modelId="{B7E0BE92-1FFB-4B70-9712-B556C634C268}" type="parTrans" cxnId="{4525B0D6-39D8-4FC4-B45C-ACD068C82CF9}">
      <dgm:prSet/>
      <dgm:spPr/>
      <dgm:t>
        <a:bodyPr/>
        <a:lstStyle/>
        <a:p>
          <a:endParaRPr lang="en-US"/>
        </a:p>
      </dgm:t>
    </dgm:pt>
    <dgm:pt modelId="{BB24B9F9-92F3-49BB-B60D-6A68AD65C8C8}" type="sibTrans" cxnId="{4525B0D6-39D8-4FC4-B45C-ACD068C82CF9}">
      <dgm:prSet/>
      <dgm:spPr/>
      <dgm:t>
        <a:bodyPr/>
        <a:lstStyle/>
        <a:p>
          <a:endParaRPr lang="en-US"/>
        </a:p>
      </dgm:t>
    </dgm:pt>
    <dgm:pt modelId="{74424B24-681D-488C-9533-F1CCB5FDB88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Przegrzewający się procesor</a:t>
          </a:r>
          <a:endParaRPr lang="en-US" dirty="0"/>
        </a:p>
      </dgm:t>
    </dgm:pt>
    <dgm:pt modelId="{89366836-D2EE-4009-9FD1-6DEE295CE19E}" type="parTrans" cxnId="{46787FE9-2CBC-4B0F-A048-B73FD03525BB}">
      <dgm:prSet/>
      <dgm:spPr/>
      <dgm:t>
        <a:bodyPr/>
        <a:lstStyle/>
        <a:p>
          <a:endParaRPr lang="en-US"/>
        </a:p>
      </dgm:t>
    </dgm:pt>
    <dgm:pt modelId="{7A8A94EF-755F-48FE-B913-EC6B1AC621C4}" type="sibTrans" cxnId="{46787FE9-2CBC-4B0F-A048-B73FD03525BB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9FC1B3C-73B4-4267-BC5D-082E46439F69}" type="presOf" srcId="{4174A153-4D11-4902-A47D-85C16784FE91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44B52E97-950A-4C7F-8943-8C744A338FC1}" type="presOf" srcId="{74424B24-681D-488C-9533-F1CCB5FDB88D}" destId="{0ED91A4D-7876-40ED-AE09-56681712B40D}" srcOrd="0" destOrd="3" presId="urn:microsoft.com/office/officeart/2018/2/layout/IconLabelDescriptionList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9327EF9F-AA09-4286-A0E7-BD14DB70BC4E}" srcId="{87EC8688-86A5-4877-96CB-1B77F050337F}" destId="{E97C2201-6DEA-42DA-A087-5ED6612982FC}" srcOrd="1" destOrd="0" parTransId="{D5F19A7B-8B64-4BAD-AD17-503D69692252}" sibTransId="{FABAC741-62E3-40B0-9747-0CA3F21AB359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332D59AE-447B-4075-A18D-76A70B72A9C7}" type="presOf" srcId="{E97C2201-6DEA-42DA-A087-5ED6612982FC}" destId="{0ED91A4D-7876-40ED-AE09-56681712B40D}" srcOrd="0" destOrd="1" presId="urn:microsoft.com/office/officeart/2018/2/layout/IconLabelDescriptionList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4525B0D6-39D8-4FC4-B45C-ACD068C82CF9}" srcId="{87EC8688-86A5-4877-96CB-1B77F050337F}" destId="{4174A153-4D11-4902-A47D-85C16784FE91}" srcOrd="2" destOrd="0" parTransId="{B7E0BE92-1FFB-4B70-9712-B556C634C268}" sibTransId="{BB24B9F9-92F3-49BB-B60D-6A68AD65C8C8}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46787FE9-2CBC-4B0F-A048-B73FD03525BB}" srcId="{87EC8688-86A5-4877-96CB-1B77F050337F}" destId="{74424B24-681D-488C-9533-F1CCB5FDB88D}" srcOrd="3" destOrd="0" parTransId="{89366836-D2EE-4009-9FD1-6DEE295CE19E}" sibTransId="{7A8A94EF-755F-48FE-B913-EC6B1AC621C4}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 dirty="0"/>
            <a:t>Na niebieskim ekranie śmierci widoczny jest kod problemu – należy go wyszukać w </a:t>
          </a:r>
          <a:r>
            <a:rPr lang="pl-PL" dirty="0" err="1"/>
            <a:t>internecie</a:t>
          </a:r>
          <a:r>
            <a:rPr lang="pl-PL" dirty="0"/>
            <a:t>, by zdiagnozować problem</a:t>
          </a:r>
          <a:endParaRPr lang="en-US" dirty="0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 dirty="0"/>
            <a:t>Uruchomienie komputera w trybie awaryjnym i przeskanowanie sprzętu</a:t>
          </a:r>
          <a:endParaRPr lang="en-US" dirty="0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 dirty="0"/>
            <a:t>Przywrócenie komputera do ustawień fabrycznych</a:t>
          </a:r>
          <a:endParaRPr lang="en-US" dirty="0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 dirty="0"/>
            <a:t>Wymiana uszkodzonego podzespołu</a:t>
          </a:r>
          <a:endParaRPr lang="en-US" dirty="0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Obraz jest zniekształcony, przycięty. Mogą pojawiać się paski i migotanie.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Przestarzałe sterowniki</a:t>
          </a:r>
        </a:p>
        <a:p>
          <a:pPr>
            <a:lnSpc>
              <a:spcPct val="100000"/>
            </a:lnSpc>
          </a:pPr>
          <a:r>
            <a:rPr lang="pl-PL" sz="1400" i="1" dirty="0"/>
            <a:t>Uszkodzony kabel </a:t>
          </a:r>
          <a:r>
            <a:rPr lang="pl-PL" sz="1400" i="1" dirty="0" err="1"/>
            <a:t>hdmi</a:t>
          </a:r>
          <a:r>
            <a:rPr lang="pl-PL" sz="1400" i="1" dirty="0"/>
            <a:t>/</a:t>
          </a:r>
          <a:r>
            <a:rPr lang="pl-PL" sz="1400" i="1" dirty="0" err="1"/>
            <a:t>vga</a:t>
          </a:r>
          <a:endParaRPr lang="pl-PL" sz="1400" i="1" dirty="0"/>
        </a:p>
        <a:p>
          <a:pPr>
            <a:lnSpc>
              <a:spcPct val="100000"/>
            </a:lnSpc>
          </a:pPr>
          <a:r>
            <a:rPr lang="pl-PL" sz="1400" i="1" dirty="0"/>
            <a:t>Uszkodzony monitor</a:t>
          </a:r>
        </a:p>
        <a:p>
          <a:pPr>
            <a:lnSpc>
              <a:spcPct val="100000"/>
            </a:lnSpc>
          </a:pPr>
          <a:r>
            <a:rPr lang="pl-PL" sz="1400" i="1" dirty="0"/>
            <a:t>Uszkodzona karta graficzna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 dirty="0"/>
            <a:t>Aktualizacja sterowników kart graficznej</a:t>
          </a:r>
          <a:endParaRPr lang="en-US" dirty="0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 dirty="0"/>
            <a:t>Wymiana kabla od monitora</a:t>
          </a:r>
          <a:endParaRPr lang="en-US" dirty="0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 dirty="0"/>
            <a:t>Wymiana monitora</a:t>
          </a:r>
          <a:endParaRPr lang="en-US" dirty="0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 dirty="0"/>
            <a:t>Wymiana karty graficznej</a:t>
          </a:r>
          <a:endParaRPr lang="en-US" dirty="0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84BEC-DEF5-478F-8B1E-1BEBD59BE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CBE5D-3933-4E07-A28B-6B61FAE87B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Defragmentacja dysku twardego</a:t>
          </a:r>
          <a:endParaRPr lang="en-US"/>
        </a:p>
      </dgm:t>
    </dgm:pt>
    <dgm:pt modelId="{3DD4366F-AB1E-4320-9659-748ED392FD24}" type="parTrans" cxnId="{53CACE83-3C01-42C9-B585-2F4C233F88F5}">
      <dgm:prSet/>
      <dgm:spPr/>
      <dgm:t>
        <a:bodyPr/>
        <a:lstStyle/>
        <a:p>
          <a:endParaRPr lang="en-US"/>
        </a:p>
      </dgm:t>
    </dgm:pt>
    <dgm:pt modelId="{18CAFED5-2B61-4B3F-AF5C-437AFE95F023}" type="sibTrans" cxnId="{53CACE83-3C01-42C9-B585-2F4C233F88F5}">
      <dgm:prSet/>
      <dgm:spPr/>
      <dgm:t>
        <a:bodyPr/>
        <a:lstStyle/>
        <a:p>
          <a:endParaRPr lang="en-US"/>
        </a:p>
      </dgm:t>
    </dgm:pt>
    <dgm:pt modelId="{39797406-5434-416C-8361-EA09F355B2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Odinstalowanie zbędnych aplikacji</a:t>
          </a:r>
          <a:endParaRPr lang="en-US" dirty="0"/>
        </a:p>
      </dgm:t>
    </dgm:pt>
    <dgm:pt modelId="{442AF753-CC56-4C37-B13D-33E889CCACF9}" type="parTrans" cxnId="{B60D4495-BD8A-4304-8DB4-7A82653EF5E6}">
      <dgm:prSet/>
      <dgm:spPr/>
      <dgm:t>
        <a:bodyPr/>
        <a:lstStyle/>
        <a:p>
          <a:endParaRPr lang="en-US"/>
        </a:p>
      </dgm:t>
    </dgm:pt>
    <dgm:pt modelId="{6432EAFE-C058-44D3-987C-4B6566564DAB}" type="sibTrans" cxnId="{B60D4495-BD8A-4304-8DB4-7A82653EF5E6}">
      <dgm:prSet/>
      <dgm:spPr/>
      <dgm:t>
        <a:bodyPr/>
        <a:lstStyle/>
        <a:p>
          <a:endParaRPr lang="en-US"/>
        </a:p>
      </dgm:t>
    </dgm:pt>
    <dgm:pt modelId="{E02F271B-4D8E-487D-9068-7879D711DF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Menedżer zadań – diagnoza, które aplikacje zużywają najwięcej CPU i RAM</a:t>
          </a:r>
          <a:endParaRPr lang="en-US"/>
        </a:p>
      </dgm:t>
    </dgm:pt>
    <dgm:pt modelId="{CC7D6466-57CD-4C24-B545-4F3148759DA4}" type="parTrans" cxnId="{70137203-1A73-4EA6-A7D8-540E254BA9C8}">
      <dgm:prSet/>
      <dgm:spPr/>
      <dgm:t>
        <a:bodyPr/>
        <a:lstStyle/>
        <a:p>
          <a:endParaRPr lang="en-US"/>
        </a:p>
      </dgm:t>
    </dgm:pt>
    <dgm:pt modelId="{5555B8BB-C62C-49C0-B5BA-FA9612CE9907}" type="sibTrans" cxnId="{70137203-1A73-4EA6-A7D8-540E254BA9C8}">
      <dgm:prSet/>
      <dgm:spPr/>
      <dgm:t>
        <a:bodyPr/>
        <a:lstStyle/>
        <a:p>
          <a:endParaRPr lang="en-US"/>
        </a:p>
      </dgm:t>
    </dgm:pt>
    <dgm:pt modelId="{1CA1C7FB-5ECC-43BE-AF6E-CA4BABB8D3C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Analiza dysku twardego pod kątem błędów</a:t>
          </a:r>
          <a:endParaRPr lang="en-US" dirty="0"/>
        </a:p>
      </dgm:t>
    </dgm:pt>
    <dgm:pt modelId="{48193709-33C8-44C3-81B4-7BFA074FD1E0}" type="parTrans" cxnId="{B2CE3337-842C-41EE-B7D8-280BF8DF6246}">
      <dgm:prSet/>
      <dgm:spPr/>
      <dgm:t>
        <a:bodyPr/>
        <a:lstStyle/>
        <a:p>
          <a:endParaRPr lang="en-US"/>
        </a:p>
      </dgm:t>
    </dgm:pt>
    <dgm:pt modelId="{0E7AC9F0-D2D0-43ED-803E-04DBB12B8573}" type="sibTrans" cxnId="{B2CE3337-842C-41EE-B7D8-280BF8DF6246}">
      <dgm:prSet/>
      <dgm:spPr/>
      <dgm:t>
        <a:bodyPr/>
        <a:lstStyle/>
        <a:p>
          <a:endParaRPr lang="en-US"/>
        </a:p>
      </dgm:t>
    </dgm:pt>
    <dgm:pt modelId="{BDE6791B-9FAF-4FDC-A817-FA9D0D664DF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Odkurzenie komputera, np. sprężonym powietrzem</a:t>
          </a:r>
          <a:endParaRPr lang="en-US" dirty="0"/>
        </a:p>
      </dgm:t>
    </dgm:pt>
    <dgm:pt modelId="{858E67ED-6802-4541-AC8C-5505A72F6F45}" type="parTrans" cxnId="{F2990568-52E3-43D3-ABE1-6E3CD0644DEB}">
      <dgm:prSet/>
      <dgm:spPr/>
      <dgm:t>
        <a:bodyPr/>
        <a:lstStyle/>
        <a:p>
          <a:endParaRPr lang="en-US"/>
        </a:p>
      </dgm:t>
    </dgm:pt>
    <dgm:pt modelId="{31C5518E-D7D0-4AB3-80F4-06391366B2CE}" type="sibTrans" cxnId="{F2990568-52E3-43D3-ABE1-6E3CD0644DEB}">
      <dgm:prSet/>
      <dgm:spPr/>
      <dgm:t>
        <a:bodyPr/>
        <a:lstStyle/>
        <a:p>
          <a:endParaRPr lang="en-US"/>
        </a:p>
      </dgm:t>
    </dgm:pt>
    <dgm:pt modelId="{B3C1A71A-DCAF-497C-BD8E-0523F59356F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Wymiana pasty termicznej na procesorze</a:t>
          </a:r>
          <a:endParaRPr lang="en-US" dirty="0"/>
        </a:p>
      </dgm:t>
    </dgm:pt>
    <dgm:pt modelId="{665446F6-EA99-46EC-979D-C1664AE9BBC6}" type="parTrans" cxnId="{0FFD18DA-89F2-4504-B1EB-758BE9A430CE}">
      <dgm:prSet/>
      <dgm:spPr/>
      <dgm:t>
        <a:bodyPr/>
        <a:lstStyle/>
        <a:p>
          <a:endParaRPr lang="en-US"/>
        </a:p>
      </dgm:t>
    </dgm:pt>
    <dgm:pt modelId="{4A2F2556-0CF4-4DDE-AD1C-E60781B70DBA}" type="sibTrans" cxnId="{0FFD18DA-89F2-4504-B1EB-758BE9A430CE}">
      <dgm:prSet/>
      <dgm:spPr/>
      <dgm:t>
        <a:bodyPr/>
        <a:lstStyle/>
        <a:p>
          <a:endParaRPr lang="en-US"/>
        </a:p>
      </dgm:t>
    </dgm:pt>
    <dgm:pt modelId="{49673140-E69A-4FF6-A70E-BBB918E3C178}" type="pres">
      <dgm:prSet presAssocID="{BD084BEC-DEF5-478F-8B1E-1BEBD59BEAA1}" presName="root" presStyleCnt="0">
        <dgm:presLayoutVars>
          <dgm:dir/>
          <dgm:resizeHandles val="exact"/>
        </dgm:presLayoutVars>
      </dgm:prSet>
      <dgm:spPr/>
    </dgm:pt>
    <dgm:pt modelId="{5EEE2176-2CEB-422C-8259-252E4E1A8036}" type="pres">
      <dgm:prSet presAssocID="{B63CBE5D-3933-4E07-A28B-6B61FAE87BBC}" presName="compNode" presStyleCnt="0"/>
      <dgm:spPr/>
    </dgm:pt>
    <dgm:pt modelId="{E95D64C7-EB57-4872-B70D-D132CD8FE576}" type="pres">
      <dgm:prSet presAssocID="{B63CBE5D-3933-4E07-A28B-6B61FAE87BBC}" presName="bgRect" presStyleLbl="bgShp" presStyleIdx="0" presStyleCnt="6"/>
      <dgm:spPr/>
    </dgm:pt>
    <dgm:pt modelId="{F6FB6812-19F7-4CB2-A8A1-814E2E76C3A8}" type="pres">
      <dgm:prSet presAssocID="{B63CBE5D-3933-4E07-A28B-6B61FAE87B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1C159317-153A-4244-B781-6438A10E368C}" type="pres">
      <dgm:prSet presAssocID="{B63CBE5D-3933-4E07-A28B-6B61FAE87BBC}" presName="spaceRect" presStyleCnt="0"/>
      <dgm:spPr/>
    </dgm:pt>
    <dgm:pt modelId="{D25AD9F6-8607-49CC-BFB9-2AA4F5C31FD8}" type="pres">
      <dgm:prSet presAssocID="{B63CBE5D-3933-4E07-A28B-6B61FAE87BBC}" presName="parTx" presStyleLbl="revTx" presStyleIdx="0" presStyleCnt="6">
        <dgm:presLayoutVars>
          <dgm:chMax val="0"/>
          <dgm:chPref val="0"/>
        </dgm:presLayoutVars>
      </dgm:prSet>
      <dgm:spPr/>
    </dgm:pt>
    <dgm:pt modelId="{FE03A1B5-9D00-4414-8F2E-CF8FE993E865}" type="pres">
      <dgm:prSet presAssocID="{18CAFED5-2B61-4B3F-AF5C-437AFE95F023}" presName="sibTrans" presStyleCnt="0"/>
      <dgm:spPr/>
    </dgm:pt>
    <dgm:pt modelId="{82FD8EB4-9EA6-4678-BFD3-86ED4597350F}" type="pres">
      <dgm:prSet presAssocID="{39797406-5434-416C-8361-EA09F355B2C7}" presName="compNode" presStyleCnt="0"/>
      <dgm:spPr/>
    </dgm:pt>
    <dgm:pt modelId="{748A55A6-FFEF-4D1F-BC33-F3DE7A274A19}" type="pres">
      <dgm:prSet presAssocID="{39797406-5434-416C-8361-EA09F355B2C7}" presName="bgRect" presStyleLbl="bgShp" presStyleIdx="1" presStyleCnt="6"/>
      <dgm:spPr/>
    </dgm:pt>
    <dgm:pt modelId="{A63FEF24-9B13-4278-B3E6-7A19F300CD41}" type="pres">
      <dgm:prSet presAssocID="{39797406-5434-416C-8361-EA09F355B2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8A76B1-87FD-4085-A1C2-80072680C9E9}" type="pres">
      <dgm:prSet presAssocID="{39797406-5434-416C-8361-EA09F355B2C7}" presName="spaceRect" presStyleCnt="0"/>
      <dgm:spPr/>
    </dgm:pt>
    <dgm:pt modelId="{2C719061-0C2E-4D55-A1FE-E9E56641F3CB}" type="pres">
      <dgm:prSet presAssocID="{39797406-5434-416C-8361-EA09F355B2C7}" presName="parTx" presStyleLbl="revTx" presStyleIdx="1" presStyleCnt="6">
        <dgm:presLayoutVars>
          <dgm:chMax val="0"/>
          <dgm:chPref val="0"/>
        </dgm:presLayoutVars>
      </dgm:prSet>
      <dgm:spPr/>
    </dgm:pt>
    <dgm:pt modelId="{4BC9A88F-E770-4385-AF62-1ABF00D54DB0}" type="pres">
      <dgm:prSet presAssocID="{6432EAFE-C058-44D3-987C-4B6566564DAB}" presName="sibTrans" presStyleCnt="0"/>
      <dgm:spPr/>
    </dgm:pt>
    <dgm:pt modelId="{42AF0263-5425-4B4D-9B8E-69DC4D939499}" type="pres">
      <dgm:prSet presAssocID="{E02F271B-4D8E-487D-9068-7879D711DFE7}" presName="compNode" presStyleCnt="0"/>
      <dgm:spPr/>
    </dgm:pt>
    <dgm:pt modelId="{4D324BCB-C669-44C3-9250-7FEA50010A37}" type="pres">
      <dgm:prSet presAssocID="{E02F271B-4D8E-487D-9068-7879D711DFE7}" presName="bgRect" presStyleLbl="bgShp" presStyleIdx="2" presStyleCnt="6"/>
      <dgm:spPr/>
    </dgm:pt>
    <dgm:pt modelId="{F857EE08-B848-4ACF-8EFA-C004FD102E9B}" type="pres">
      <dgm:prSet presAssocID="{E02F271B-4D8E-487D-9068-7879D711DF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3FE48819-2F08-4F1B-86CF-B5DC7B27F1EE}" type="pres">
      <dgm:prSet presAssocID="{E02F271B-4D8E-487D-9068-7879D711DFE7}" presName="spaceRect" presStyleCnt="0"/>
      <dgm:spPr/>
    </dgm:pt>
    <dgm:pt modelId="{2AE74725-AEBD-405E-961A-4C6FB062018D}" type="pres">
      <dgm:prSet presAssocID="{E02F271B-4D8E-487D-9068-7879D711DFE7}" presName="parTx" presStyleLbl="revTx" presStyleIdx="2" presStyleCnt="6">
        <dgm:presLayoutVars>
          <dgm:chMax val="0"/>
          <dgm:chPref val="0"/>
        </dgm:presLayoutVars>
      </dgm:prSet>
      <dgm:spPr/>
    </dgm:pt>
    <dgm:pt modelId="{32148107-F1E5-4672-ADAB-3BAD03C2D17C}" type="pres">
      <dgm:prSet presAssocID="{5555B8BB-C62C-49C0-B5BA-FA9612CE9907}" presName="sibTrans" presStyleCnt="0"/>
      <dgm:spPr/>
    </dgm:pt>
    <dgm:pt modelId="{484AC387-528A-49F5-898D-B4C736E75CD8}" type="pres">
      <dgm:prSet presAssocID="{1CA1C7FB-5ECC-43BE-AF6E-CA4BABB8D3C5}" presName="compNode" presStyleCnt="0"/>
      <dgm:spPr/>
    </dgm:pt>
    <dgm:pt modelId="{357F44D8-6481-463C-8B03-BFCDA4132901}" type="pres">
      <dgm:prSet presAssocID="{1CA1C7FB-5ECC-43BE-AF6E-CA4BABB8D3C5}" presName="bgRect" presStyleLbl="bgShp" presStyleIdx="3" presStyleCnt="6"/>
      <dgm:spPr/>
    </dgm:pt>
    <dgm:pt modelId="{B07126F5-29F4-42F5-B523-A8C3A8E5F920}" type="pres">
      <dgm:prSet presAssocID="{1CA1C7FB-5ECC-43BE-AF6E-CA4BABB8D3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812B0AF1-E6A4-411D-B313-F4941F516A1B}" type="pres">
      <dgm:prSet presAssocID="{1CA1C7FB-5ECC-43BE-AF6E-CA4BABB8D3C5}" presName="spaceRect" presStyleCnt="0"/>
      <dgm:spPr/>
    </dgm:pt>
    <dgm:pt modelId="{A964278E-CCD2-470C-B091-9B7747A74F1B}" type="pres">
      <dgm:prSet presAssocID="{1CA1C7FB-5ECC-43BE-AF6E-CA4BABB8D3C5}" presName="parTx" presStyleLbl="revTx" presStyleIdx="3" presStyleCnt="6">
        <dgm:presLayoutVars>
          <dgm:chMax val="0"/>
          <dgm:chPref val="0"/>
        </dgm:presLayoutVars>
      </dgm:prSet>
      <dgm:spPr/>
    </dgm:pt>
    <dgm:pt modelId="{7F473537-3120-46B1-867A-3D2022B69BAE}" type="pres">
      <dgm:prSet presAssocID="{0E7AC9F0-D2D0-43ED-803E-04DBB12B8573}" presName="sibTrans" presStyleCnt="0"/>
      <dgm:spPr/>
    </dgm:pt>
    <dgm:pt modelId="{37844687-A2FD-4EBD-A568-A81E8F7EAA25}" type="pres">
      <dgm:prSet presAssocID="{BDE6791B-9FAF-4FDC-A817-FA9D0D664DF5}" presName="compNode" presStyleCnt="0"/>
      <dgm:spPr/>
    </dgm:pt>
    <dgm:pt modelId="{7740992C-3A56-467B-9ECB-F4FB5A629406}" type="pres">
      <dgm:prSet presAssocID="{BDE6791B-9FAF-4FDC-A817-FA9D0D664DF5}" presName="bgRect" presStyleLbl="bgShp" presStyleIdx="4" presStyleCnt="6" custLinFactNeighborX="-5" custLinFactNeighborY="-1126"/>
      <dgm:spPr/>
    </dgm:pt>
    <dgm:pt modelId="{673EBA11-ED2E-4BB4-8B81-8D5B89523BAE}" type="pres">
      <dgm:prSet presAssocID="{BDE6791B-9FAF-4FDC-A817-FA9D0D664D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136346C6-B51D-40B3-9353-C246EC0BE73E}" type="pres">
      <dgm:prSet presAssocID="{BDE6791B-9FAF-4FDC-A817-FA9D0D664DF5}" presName="spaceRect" presStyleCnt="0"/>
      <dgm:spPr/>
    </dgm:pt>
    <dgm:pt modelId="{83FC3654-35E1-4A1C-B5F6-59BDB36CA127}" type="pres">
      <dgm:prSet presAssocID="{BDE6791B-9FAF-4FDC-A817-FA9D0D664DF5}" presName="parTx" presStyleLbl="revTx" presStyleIdx="4" presStyleCnt="6">
        <dgm:presLayoutVars>
          <dgm:chMax val="0"/>
          <dgm:chPref val="0"/>
        </dgm:presLayoutVars>
      </dgm:prSet>
      <dgm:spPr/>
    </dgm:pt>
    <dgm:pt modelId="{42F851FF-27F6-498D-92B7-E8C8FD7076F6}" type="pres">
      <dgm:prSet presAssocID="{31C5518E-D7D0-4AB3-80F4-06391366B2CE}" presName="sibTrans" presStyleCnt="0"/>
      <dgm:spPr/>
    </dgm:pt>
    <dgm:pt modelId="{E41132F1-7831-4F6E-94F4-E54348303301}" type="pres">
      <dgm:prSet presAssocID="{B3C1A71A-DCAF-497C-BD8E-0523F59356F1}" presName="compNode" presStyleCnt="0"/>
      <dgm:spPr/>
    </dgm:pt>
    <dgm:pt modelId="{D9E0C119-5E22-4DD6-A4E1-6A016A6BD747}" type="pres">
      <dgm:prSet presAssocID="{B3C1A71A-DCAF-497C-BD8E-0523F59356F1}" presName="bgRect" presStyleLbl="bgShp" presStyleIdx="5" presStyleCnt="6"/>
      <dgm:spPr/>
    </dgm:pt>
    <dgm:pt modelId="{81A481E2-1046-4D32-8D71-1C888BE564C6}" type="pres">
      <dgm:prSet presAssocID="{B3C1A71A-DCAF-497C-BD8E-0523F59356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karon"/>
        </a:ext>
      </dgm:extLst>
    </dgm:pt>
    <dgm:pt modelId="{D6FE8370-EBB4-4FD9-B6EE-4B64541EC540}" type="pres">
      <dgm:prSet presAssocID="{B3C1A71A-DCAF-497C-BD8E-0523F59356F1}" presName="spaceRect" presStyleCnt="0"/>
      <dgm:spPr/>
    </dgm:pt>
    <dgm:pt modelId="{B13CCCDE-A0B0-4A25-A11B-62ED282C5B93}" type="pres">
      <dgm:prSet presAssocID="{B3C1A71A-DCAF-497C-BD8E-0523F59356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137203-1A73-4EA6-A7D8-540E254BA9C8}" srcId="{BD084BEC-DEF5-478F-8B1E-1BEBD59BEAA1}" destId="{E02F271B-4D8E-487D-9068-7879D711DFE7}" srcOrd="2" destOrd="0" parTransId="{CC7D6466-57CD-4C24-B545-4F3148759DA4}" sibTransId="{5555B8BB-C62C-49C0-B5BA-FA9612CE9907}"/>
    <dgm:cxn modelId="{7EDB3819-1C37-4E88-8569-0DBB3154ED2C}" type="presOf" srcId="{1CA1C7FB-5ECC-43BE-AF6E-CA4BABB8D3C5}" destId="{A964278E-CCD2-470C-B091-9B7747A74F1B}" srcOrd="0" destOrd="0" presId="urn:microsoft.com/office/officeart/2018/2/layout/IconVerticalSolidList"/>
    <dgm:cxn modelId="{B2CE3337-842C-41EE-B7D8-280BF8DF6246}" srcId="{BD084BEC-DEF5-478F-8B1E-1BEBD59BEAA1}" destId="{1CA1C7FB-5ECC-43BE-AF6E-CA4BABB8D3C5}" srcOrd="3" destOrd="0" parTransId="{48193709-33C8-44C3-81B4-7BFA074FD1E0}" sibTransId="{0E7AC9F0-D2D0-43ED-803E-04DBB12B8573}"/>
    <dgm:cxn modelId="{6CF2503F-674F-4B78-ABFA-63C33A4ADB3E}" type="presOf" srcId="{B63CBE5D-3933-4E07-A28B-6B61FAE87BBC}" destId="{D25AD9F6-8607-49CC-BFB9-2AA4F5C31FD8}" srcOrd="0" destOrd="0" presId="urn:microsoft.com/office/officeart/2018/2/layout/IconVerticalSolidList"/>
    <dgm:cxn modelId="{F2990568-52E3-43D3-ABE1-6E3CD0644DEB}" srcId="{BD084BEC-DEF5-478F-8B1E-1BEBD59BEAA1}" destId="{BDE6791B-9FAF-4FDC-A817-FA9D0D664DF5}" srcOrd="4" destOrd="0" parTransId="{858E67ED-6802-4541-AC8C-5505A72F6F45}" sibTransId="{31C5518E-D7D0-4AB3-80F4-06391366B2CE}"/>
    <dgm:cxn modelId="{6CD6266E-9C9A-461F-9306-7B125EF8B11C}" type="presOf" srcId="{BD084BEC-DEF5-478F-8B1E-1BEBD59BEAA1}" destId="{49673140-E69A-4FF6-A70E-BBB918E3C178}" srcOrd="0" destOrd="0" presId="urn:microsoft.com/office/officeart/2018/2/layout/IconVerticalSolidList"/>
    <dgm:cxn modelId="{53CACE83-3C01-42C9-B585-2F4C233F88F5}" srcId="{BD084BEC-DEF5-478F-8B1E-1BEBD59BEAA1}" destId="{B63CBE5D-3933-4E07-A28B-6B61FAE87BBC}" srcOrd="0" destOrd="0" parTransId="{3DD4366F-AB1E-4320-9659-748ED392FD24}" sibTransId="{18CAFED5-2B61-4B3F-AF5C-437AFE95F023}"/>
    <dgm:cxn modelId="{B60D4495-BD8A-4304-8DB4-7A82653EF5E6}" srcId="{BD084BEC-DEF5-478F-8B1E-1BEBD59BEAA1}" destId="{39797406-5434-416C-8361-EA09F355B2C7}" srcOrd="1" destOrd="0" parTransId="{442AF753-CC56-4C37-B13D-33E889CCACF9}" sibTransId="{6432EAFE-C058-44D3-987C-4B6566564DAB}"/>
    <dgm:cxn modelId="{0DE3669A-A387-4A82-BDF1-18627C3D4267}" type="presOf" srcId="{E02F271B-4D8E-487D-9068-7879D711DFE7}" destId="{2AE74725-AEBD-405E-961A-4C6FB062018D}" srcOrd="0" destOrd="0" presId="urn:microsoft.com/office/officeart/2018/2/layout/IconVerticalSolidList"/>
    <dgm:cxn modelId="{E32DF4A9-127B-4005-9B0B-3E90DC731FEC}" type="presOf" srcId="{BDE6791B-9FAF-4FDC-A817-FA9D0D664DF5}" destId="{83FC3654-35E1-4A1C-B5F6-59BDB36CA127}" srcOrd="0" destOrd="0" presId="urn:microsoft.com/office/officeart/2018/2/layout/IconVerticalSolidList"/>
    <dgm:cxn modelId="{0FFD18DA-89F2-4504-B1EB-758BE9A430CE}" srcId="{BD084BEC-DEF5-478F-8B1E-1BEBD59BEAA1}" destId="{B3C1A71A-DCAF-497C-BD8E-0523F59356F1}" srcOrd="5" destOrd="0" parTransId="{665446F6-EA99-46EC-979D-C1664AE9BBC6}" sibTransId="{4A2F2556-0CF4-4DDE-AD1C-E60781B70DBA}"/>
    <dgm:cxn modelId="{C64B43E1-E97B-49C8-9B7A-A01CD2BD66B6}" type="presOf" srcId="{B3C1A71A-DCAF-497C-BD8E-0523F59356F1}" destId="{B13CCCDE-A0B0-4A25-A11B-62ED282C5B93}" srcOrd="0" destOrd="0" presId="urn:microsoft.com/office/officeart/2018/2/layout/IconVerticalSolidList"/>
    <dgm:cxn modelId="{A3FAFAE3-1A2F-4496-A7C6-A575B48C95C0}" type="presOf" srcId="{39797406-5434-416C-8361-EA09F355B2C7}" destId="{2C719061-0C2E-4D55-A1FE-E9E56641F3CB}" srcOrd="0" destOrd="0" presId="urn:microsoft.com/office/officeart/2018/2/layout/IconVerticalSolidList"/>
    <dgm:cxn modelId="{FAEC7DA4-2E74-42E8-B092-A7840E525FA2}" type="presParOf" srcId="{49673140-E69A-4FF6-A70E-BBB918E3C178}" destId="{5EEE2176-2CEB-422C-8259-252E4E1A8036}" srcOrd="0" destOrd="0" presId="urn:microsoft.com/office/officeart/2018/2/layout/IconVerticalSolidList"/>
    <dgm:cxn modelId="{A3C5F6BD-9C67-4147-8E59-BCEFFA8FD6E0}" type="presParOf" srcId="{5EEE2176-2CEB-422C-8259-252E4E1A8036}" destId="{E95D64C7-EB57-4872-B70D-D132CD8FE576}" srcOrd="0" destOrd="0" presId="urn:microsoft.com/office/officeart/2018/2/layout/IconVerticalSolidList"/>
    <dgm:cxn modelId="{AACCDBB2-6266-4B4A-8E4B-7A6921E96EA1}" type="presParOf" srcId="{5EEE2176-2CEB-422C-8259-252E4E1A8036}" destId="{F6FB6812-19F7-4CB2-A8A1-814E2E76C3A8}" srcOrd="1" destOrd="0" presId="urn:microsoft.com/office/officeart/2018/2/layout/IconVerticalSolidList"/>
    <dgm:cxn modelId="{05BD6F35-654B-42BA-A4AE-D99CFEB540CB}" type="presParOf" srcId="{5EEE2176-2CEB-422C-8259-252E4E1A8036}" destId="{1C159317-153A-4244-B781-6438A10E368C}" srcOrd="2" destOrd="0" presId="urn:microsoft.com/office/officeart/2018/2/layout/IconVerticalSolidList"/>
    <dgm:cxn modelId="{3F1E6D46-4F96-4089-8694-D0D2C5F218B8}" type="presParOf" srcId="{5EEE2176-2CEB-422C-8259-252E4E1A8036}" destId="{D25AD9F6-8607-49CC-BFB9-2AA4F5C31FD8}" srcOrd="3" destOrd="0" presId="urn:microsoft.com/office/officeart/2018/2/layout/IconVerticalSolidList"/>
    <dgm:cxn modelId="{9885665E-E867-40EB-A9B6-FF97C08EB9C9}" type="presParOf" srcId="{49673140-E69A-4FF6-A70E-BBB918E3C178}" destId="{FE03A1B5-9D00-4414-8F2E-CF8FE993E865}" srcOrd="1" destOrd="0" presId="urn:microsoft.com/office/officeart/2018/2/layout/IconVerticalSolidList"/>
    <dgm:cxn modelId="{B327DE98-A488-412F-9169-97512C8C4CDD}" type="presParOf" srcId="{49673140-E69A-4FF6-A70E-BBB918E3C178}" destId="{82FD8EB4-9EA6-4678-BFD3-86ED4597350F}" srcOrd="2" destOrd="0" presId="urn:microsoft.com/office/officeart/2018/2/layout/IconVerticalSolidList"/>
    <dgm:cxn modelId="{412F0E51-7C19-4D9F-B04C-5BB2EA35661F}" type="presParOf" srcId="{82FD8EB4-9EA6-4678-BFD3-86ED4597350F}" destId="{748A55A6-FFEF-4D1F-BC33-F3DE7A274A19}" srcOrd="0" destOrd="0" presId="urn:microsoft.com/office/officeart/2018/2/layout/IconVerticalSolidList"/>
    <dgm:cxn modelId="{8CCDD91C-7A4D-41F5-BEEF-D3AAC13874EA}" type="presParOf" srcId="{82FD8EB4-9EA6-4678-BFD3-86ED4597350F}" destId="{A63FEF24-9B13-4278-B3E6-7A19F300CD41}" srcOrd="1" destOrd="0" presId="urn:microsoft.com/office/officeart/2018/2/layout/IconVerticalSolidList"/>
    <dgm:cxn modelId="{DFF6E649-5504-464B-878A-688ABD461A95}" type="presParOf" srcId="{82FD8EB4-9EA6-4678-BFD3-86ED4597350F}" destId="{E98A76B1-87FD-4085-A1C2-80072680C9E9}" srcOrd="2" destOrd="0" presId="urn:microsoft.com/office/officeart/2018/2/layout/IconVerticalSolidList"/>
    <dgm:cxn modelId="{75CA6CCA-1862-4674-BCA1-2FFD248E4248}" type="presParOf" srcId="{82FD8EB4-9EA6-4678-BFD3-86ED4597350F}" destId="{2C719061-0C2E-4D55-A1FE-E9E56641F3CB}" srcOrd="3" destOrd="0" presId="urn:microsoft.com/office/officeart/2018/2/layout/IconVerticalSolidList"/>
    <dgm:cxn modelId="{0FBDAA9B-854F-4439-B620-75EEE0E0A7AE}" type="presParOf" srcId="{49673140-E69A-4FF6-A70E-BBB918E3C178}" destId="{4BC9A88F-E770-4385-AF62-1ABF00D54DB0}" srcOrd="3" destOrd="0" presId="urn:microsoft.com/office/officeart/2018/2/layout/IconVerticalSolidList"/>
    <dgm:cxn modelId="{84A8B253-4336-444F-8C18-AB580AC321DE}" type="presParOf" srcId="{49673140-E69A-4FF6-A70E-BBB918E3C178}" destId="{42AF0263-5425-4B4D-9B8E-69DC4D939499}" srcOrd="4" destOrd="0" presId="urn:microsoft.com/office/officeart/2018/2/layout/IconVerticalSolidList"/>
    <dgm:cxn modelId="{974A53F4-537C-4946-8684-BC137CC3AFBA}" type="presParOf" srcId="{42AF0263-5425-4B4D-9B8E-69DC4D939499}" destId="{4D324BCB-C669-44C3-9250-7FEA50010A37}" srcOrd="0" destOrd="0" presId="urn:microsoft.com/office/officeart/2018/2/layout/IconVerticalSolidList"/>
    <dgm:cxn modelId="{2B9071DB-E45A-4861-89E5-29408206FD43}" type="presParOf" srcId="{42AF0263-5425-4B4D-9B8E-69DC4D939499}" destId="{F857EE08-B848-4ACF-8EFA-C004FD102E9B}" srcOrd="1" destOrd="0" presId="urn:microsoft.com/office/officeart/2018/2/layout/IconVerticalSolidList"/>
    <dgm:cxn modelId="{04D1F8A3-6B45-40A8-A44D-63C7B1966C2A}" type="presParOf" srcId="{42AF0263-5425-4B4D-9B8E-69DC4D939499}" destId="{3FE48819-2F08-4F1B-86CF-B5DC7B27F1EE}" srcOrd="2" destOrd="0" presId="urn:microsoft.com/office/officeart/2018/2/layout/IconVerticalSolidList"/>
    <dgm:cxn modelId="{6D68FF02-6583-4D91-BB07-346D3797FCD3}" type="presParOf" srcId="{42AF0263-5425-4B4D-9B8E-69DC4D939499}" destId="{2AE74725-AEBD-405E-961A-4C6FB062018D}" srcOrd="3" destOrd="0" presId="urn:microsoft.com/office/officeart/2018/2/layout/IconVerticalSolidList"/>
    <dgm:cxn modelId="{E26D7039-D38D-4E8B-9645-0CB37C8AA77B}" type="presParOf" srcId="{49673140-E69A-4FF6-A70E-BBB918E3C178}" destId="{32148107-F1E5-4672-ADAB-3BAD03C2D17C}" srcOrd="5" destOrd="0" presId="urn:microsoft.com/office/officeart/2018/2/layout/IconVerticalSolidList"/>
    <dgm:cxn modelId="{238186A0-7937-4F0B-8113-A8167CABE469}" type="presParOf" srcId="{49673140-E69A-4FF6-A70E-BBB918E3C178}" destId="{484AC387-528A-49F5-898D-B4C736E75CD8}" srcOrd="6" destOrd="0" presId="urn:microsoft.com/office/officeart/2018/2/layout/IconVerticalSolidList"/>
    <dgm:cxn modelId="{FD2A13F9-5136-42D5-AE12-0C0E321DB419}" type="presParOf" srcId="{484AC387-528A-49F5-898D-B4C736E75CD8}" destId="{357F44D8-6481-463C-8B03-BFCDA4132901}" srcOrd="0" destOrd="0" presId="urn:microsoft.com/office/officeart/2018/2/layout/IconVerticalSolidList"/>
    <dgm:cxn modelId="{990B9481-9898-438B-9D13-EEAA4366EEB4}" type="presParOf" srcId="{484AC387-528A-49F5-898D-B4C736E75CD8}" destId="{B07126F5-29F4-42F5-B523-A8C3A8E5F920}" srcOrd="1" destOrd="0" presId="urn:microsoft.com/office/officeart/2018/2/layout/IconVerticalSolidList"/>
    <dgm:cxn modelId="{425CFBC6-4D59-422C-8B7E-21EC24B189F2}" type="presParOf" srcId="{484AC387-528A-49F5-898D-B4C736E75CD8}" destId="{812B0AF1-E6A4-411D-B313-F4941F516A1B}" srcOrd="2" destOrd="0" presId="urn:microsoft.com/office/officeart/2018/2/layout/IconVerticalSolidList"/>
    <dgm:cxn modelId="{26425F79-5854-43DA-A621-0A5D261A1FBB}" type="presParOf" srcId="{484AC387-528A-49F5-898D-B4C736E75CD8}" destId="{A964278E-CCD2-470C-B091-9B7747A74F1B}" srcOrd="3" destOrd="0" presId="urn:microsoft.com/office/officeart/2018/2/layout/IconVerticalSolidList"/>
    <dgm:cxn modelId="{B4F35577-4AD0-48E7-B1B9-D833B4AE7C4E}" type="presParOf" srcId="{49673140-E69A-4FF6-A70E-BBB918E3C178}" destId="{7F473537-3120-46B1-867A-3D2022B69BAE}" srcOrd="7" destOrd="0" presId="urn:microsoft.com/office/officeart/2018/2/layout/IconVerticalSolidList"/>
    <dgm:cxn modelId="{1206D9A6-47D1-4E13-A489-01EB4B46F13C}" type="presParOf" srcId="{49673140-E69A-4FF6-A70E-BBB918E3C178}" destId="{37844687-A2FD-4EBD-A568-A81E8F7EAA25}" srcOrd="8" destOrd="0" presId="urn:microsoft.com/office/officeart/2018/2/layout/IconVerticalSolidList"/>
    <dgm:cxn modelId="{0E61E203-D55C-4184-B387-A431BD4A90E0}" type="presParOf" srcId="{37844687-A2FD-4EBD-A568-A81E8F7EAA25}" destId="{7740992C-3A56-467B-9ECB-F4FB5A629406}" srcOrd="0" destOrd="0" presId="urn:microsoft.com/office/officeart/2018/2/layout/IconVerticalSolidList"/>
    <dgm:cxn modelId="{E7EA6A76-BF44-4DFF-B8B5-33F555956B95}" type="presParOf" srcId="{37844687-A2FD-4EBD-A568-A81E8F7EAA25}" destId="{673EBA11-ED2E-4BB4-8B81-8D5B89523BAE}" srcOrd="1" destOrd="0" presId="urn:microsoft.com/office/officeart/2018/2/layout/IconVerticalSolidList"/>
    <dgm:cxn modelId="{4B251360-B8FA-4FDE-A344-1977EC6B3C7E}" type="presParOf" srcId="{37844687-A2FD-4EBD-A568-A81E8F7EAA25}" destId="{136346C6-B51D-40B3-9353-C246EC0BE73E}" srcOrd="2" destOrd="0" presId="urn:microsoft.com/office/officeart/2018/2/layout/IconVerticalSolidList"/>
    <dgm:cxn modelId="{B8BA400E-6F06-4D8E-A2D1-BAE68A0B85CB}" type="presParOf" srcId="{37844687-A2FD-4EBD-A568-A81E8F7EAA25}" destId="{83FC3654-35E1-4A1C-B5F6-59BDB36CA127}" srcOrd="3" destOrd="0" presId="urn:microsoft.com/office/officeart/2018/2/layout/IconVerticalSolidList"/>
    <dgm:cxn modelId="{5E324498-3929-4912-B9FE-5F5614C5BF6F}" type="presParOf" srcId="{49673140-E69A-4FF6-A70E-BBB918E3C178}" destId="{42F851FF-27F6-498D-92B7-E8C8FD7076F6}" srcOrd="9" destOrd="0" presId="urn:microsoft.com/office/officeart/2018/2/layout/IconVerticalSolidList"/>
    <dgm:cxn modelId="{6C4B5082-29AC-4E1A-8588-09CA8291E2C0}" type="presParOf" srcId="{49673140-E69A-4FF6-A70E-BBB918E3C178}" destId="{E41132F1-7831-4F6E-94F4-E54348303301}" srcOrd="10" destOrd="0" presId="urn:microsoft.com/office/officeart/2018/2/layout/IconVerticalSolidList"/>
    <dgm:cxn modelId="{961662DA-34C6-4FF3-91F2-3FB05CBA1796}" type="presParOf" srcId="{E41132F1-7831-4F6E-94F4-E54348303301}" destId="{D9E0C119-5E22-4DD6-A4E1-6A016A6BD747}" srcOrd="0" destOrd="0" presId="urn:microsoft.com/office/officeart/2018/2/layout/IconVerticalSolidList"/>
    <dgm:cxn modelId="{BD5E317C-DC3A-4BB3-919C-234195044038}" type="presParOf" srcId="{E41132F1-7831-4F6E-94F4-E54348303301}" destId="{81A481E2-1046-4D32-8D71-1C888BE564C6}" srcOrd="1" destOrd="0" presId="urn:microsoft.com/office/officeart/2018/2/layout/IconVerticalSolidList"/>
    <dgm:cxn modelId="{8E488CDE-4731-49DC-A90F-CB0D0F1CBE80}" type="presParOf" srcId="{E41132F1-7831-4F6E-94F4-E54348303301}" destId="{D6FE8370-EBB4-4FD9-B6EE-4B64541EC540}" srcOrd="2" destOrd="0" presId="urn:microsoft.com/office/officeart/2018/2/layout/IconVerticalSolidList"/>
    <dgm:cxn modelId="{4933AD85-6B2A-4C20-9EDC-6DCB163B18F0}" type="presParOf" srcId="{E41132F1-7831-4F6E-94F4-E54348303301}" destId="{B13CCCDE-A0B0-4A25-A11B-62ED282C5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Głośne dźwięki dochodzące z komputera.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Wentylator</a:t>
          </a:r>
        </a:p>
        <a:p>
          <a:pPr>
            <a:lnSpc>
              <a:spcPct val="100000"/>
            </a:lnSpc>
          </a:pPr>
          <a:r>
            <a:rPr lang="pl-PL" i="1" dirty="0"/>
            <a:t>Dysk twardy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92025-4329-4B3B-9AB2-83B3AA405F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4EF4B4-2480-4AD7-AEA6-89ECB45BD29E}">
      <dgm:prSet/>
      <dgm:spPr/>
      <dgm:t>
        <a:bodyPr/>
        <a:lstStyle/>
        <a:p>
          <a:r>
            <a:rPr lang="pl-PL"/>
            <a:t>Zdjęcie obudowy komputera i sprawdzenie, co wydaje głośne dźwięki</a:t>
          </a:r>
          <a:endParaRPr lang="en-US"/>
        </a:p>
      </dgm:t>
    </dgm:pt>
    <dgm:pt modelId="{CF5D3FCB-0827-4172-9974-BA4F97E5DD88}" type="parTrans" cxnId="{51C8853C-5065-4C07-8B51-D573B7F73D18}">
      <dgm:prSet/>
      <dgm:spPr/>
      <dgm:t>
        <a:bodyPr/>
        <a:lstStyle/>
        <a:p>
          <a:endParaRPr lang="en-US"/>
        </a:p>
      </dgm:t>
    </dgm:pt>
    <dgm:pt modelId="{12B16E7B-D84B-41D8-A7D1-536997BEEF8A}" type="sibTrans" cxnId="{51C8853C-5065-4C07-8B51-D573B7F73D18}">
      <dgm:prSet/>
      <dgm:spPr/>
      <dgm:t>
        <a:bodyPr/>
        <a:lstStyle/>
        <a:p>
          <a:endParaRPr lang="en-US"/>
        </a:p>
      </dgm:t>
    </dgm:pt>
    <dgm:pt modelId="{66F2DBEA-3E3F-418C-8D10-442E2B8D6171}">
      <dgm:prSet/>
      <dgm:spPr/>
      <dgm:t>
        <a:bodyPr/>
        <a:lstStyle/>
        <a:p>
          <a:r>
            <a:rPr lang="pl-PL"/>
            <a:t>Przeczyszczenie komputera, np. sprężonym powietrzem</a:t>
          </a:r>
          <a:endParaRPr lang="en-US"/>
        </a:p>
      </dgm:t>
    </dgm:pt>
    <dgm:pt modelId="{C912003E-1981-4A43-90EC-865925680B69}" type="parTrans" cxnId="{663F4213-4EA9-48CB-857E-984527268E62}">
      <dgm:prSet/>
      <dgm:spPr/>
      <dgm:t>
        <a:bodyPr/>
        <a:lstStyle/>
        <a:p>
          <a:endParaRPr lang="en-US"/>
        </a:p>
      </dgm:t>
    </dgm:pt>
    <dgm:pt modelId="{97968D58-0053-4E81-9B2D-E7C561CBC630}" type="sibTrans" cxnId="{663F4213-4EA9-48CB-857E-984527268E62}">
      <dgm:prSet/>
      <dgm:spPr/>
      <dgm:t>
        <a:bodyPr/>
        <a:lstStyle/>
        <a:p>
          <a:endParaRPr lang="en-US"/>
        </a:p>
      </dgm:t>
    </dgm:pt>
    <dgm:pt modelId="{BDA1605D-7848-41C9-B366-589163BAE1C8}">
      <dgm:prSet/>
      <dgm:spPr/>
      <dgm:t>
        <a:bodyPr/>
        <a:lstStyle/>
        <a:p>
          <a:r>
            <a:rPr lang="pl-PL"/>
            <a:t>Wymiana wadliwego elementu</a:t>
          </a:r>
          <a:endParaRPr lang="en-US"/>
        </a:p>
      </dgm:t>
    </dgm:pt>
    <dgm:pt modelId="{51FE4C6B-1CFA-4073-A170-7966D7DAB913}" type="parTrans" cxnId="{49D44DBB-37E3-49F8-B6BA-E376F4468BE8}">
      <dgm:prSet/>
      <dgm:spPr/>
      <dgm:t>
        <a:bodyPr/>
        <a:lstStyle/>
        <a:p>
          <a:endParaRPr lang="en-US"/>
        </a:p>
      </dgm:t>
    </dgm:pt>
    <dgm:pt modelId="{1E88ABE9-2F99-42AD-A328-0B3DC22F78BE}" type="sibTrans" cxnId="{49D44DBB-37E3-49F8-B6BA-E376F4468BE8}">
      <dgm:prSet/>
      <dgm:spPr/>
      <dgm:t>
        <a:bodyPr/>
        <a:lstStyle/>
        <a:p>
          <a:endParaRPr lang="en-US"/>
        </a:p>
      </dgm:t>
    </dgm:pt>
    <dgm:pt modelId="{BBB1B6CD-5602-4048-A0BC-59DBE3878C73}" type="pres">
      <dgm:prSet presAssocID="{A3392025-4329-4B3B-9AB2-83B3AA405F14}" presName="root" presStyleCnt="0">
        <dgm:presLayoutVars>
          <dgm:dir/>
          <dgm:resizeHandles val="exact"/>
        </dgm:presLayoutVars>
      </dgm:prSet>
      <dgm:spPr/>
    </dgm:pt>
    <dgm:pt modelId="{44CE727F-C2FC-4566-83EA-5DE97D37313C}" type="pres">
      <dgm:prSet presAssocID="{1B4EF4B4-2480-4AD7-AEA6-89ECB45BD29E}" presName="compNode" presStyleCnt="0"/>
      <dgm:spPr/>
    </dgm:pt>
    <dgm:pt modelId="{4F4CB79E-632E-4984-A73A-CE5E8D3BDF49}" type="pres">
      <dgm:prSet presAssocID="{1B4EF4B4-2480-4AD7-AEA6-89ECB45BD29E}" presName="bgRect" presStyleLbl="bgShp" presStyleIdx="0" presStyleCnt="3"/>
      <dgm:spPr/>
    </dgm:pt>
    <dgm:pt modelId="{4C1AE43C-4DF1-45DD-8816-69DC12F956C5}" type="pres">
      <dgm:prSet presAssocID="{1B4EF4B4-2480-4AD7-AEA6-89ECB45BD2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A31C99CD-B016-443F-8B43-4B130F803475}" type="pres">
      <dgm:prSet presAssocID="{1B4EF4B4-2480-4AD7-AEA6-89ECB45BD29E}" presName="spaceRect" presStyleCnt="0"/>
      <dgm:spPr/>
    </dgm:pt>
    <dgm:pt modelId="{140494D0-CAF1-4E2A-A79F-5A711F19B4B2}" type="pres">
      <dgm:prSet presAssocID="{1B4EF4B4-2480-4AD7-AEA6-89ECB45BD29E}" presName="parTx" presStyleLbl="revTx" presStyleIdx="0" presStyleCnt="3">
        <dgm:presLayoutVars>
          <dgm:chMax val="0"/>
          <dgm:chPref val="0"/>
        </dgm:presLayoutVars>
      </dgm:prSet>
      <dgm:spPr/>
    </dgm:pt>
    <dgm:pt modelId="{C588121C-4060-49AA-870A-FA4B3C04BD4F}" type="pres">
      <dgm:prSet presAssocID="{12B16E7B-D84B-41D8-A7D1-536997BEEF8A}" presName="sibTrans" presStyleCnt="0"/>
      <dgm:spPr/>
    </dgm:pt>
    <dgm:pt modelId="{D97D9A2F-8370-42DF-BAFD-22FCA920F05E}" type="pres">
      <dgm:prSet presAssocID="{66F2DBEA-3E3F-418C-8D10-442E2B8D6171}" presName="compNode" presStyleCnt="0"/>
      <dgm:spPr/>
    </dgm:pt>
    <dgm:pt modelId="{02C51C72-225E-4C73-9595-31D065576589}" type="pres">
      <dgm:prSet presAssocID="{66F2DBEA-3E3F-418C-8D10-442E2B8D6171}" presName="bgRect" presStyleLbl="bgShp" presStyleIdx="1" presStyleCnt="3"/>
      <dgm:spPr/>
    </dgm:pt>
    <dgm:pt modelId="{AFE7C7E8-E3A2-4CEE-8D96-5CC6505ABA87}" type="pres">
      <dgm:prSet presAssocID="{66F2DBEA-3E3F-418C-8D10-442E2B8D61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BE121964-E874-474C-91EE-A4BF5C339843}" type="pres">
      <dgm:prSet presAssocID="{66F2DBEA-3E3F-418C-8D10-442E2B8D6171}" presName="spaceRect" presStyleCnt="0"/>
      <dgm:spPr/>
    </dgm:pt>
    <dgm:pt modelId="{5E85BCD0-B509-419B-8ED6-0236D80EDD81}" type="pres">
      <dgm:prSet presAssocID="{66F2DBEA-3E3F-418C-8D10-442E2B8D6171}" presName="parTx" presStyleLbl="revTx" presStyleIdx="1" presStyleCnt="3">
        <dgm:presLayoutVars>
          <dgm:chMax val="0"/>
          <dgm:chPref val="0"/>
        </dgm:presLayoutVars>
      </dgm:prSet>
      <dgm:spPr/>
    </dgm:pt>
    <dgm:pt modelId="{789E321D-8F1A-4633-AAC4-BD55394CFAE7}" type="pres">
      <dgm:prSet presAssocID="{97968D58-0053-4E81-9B2D-E7C561CBC630}" presName="sibTrans" presStyleCnt="0"/>
      <dgm:spPr/>
    </dgm:pt>
    <dgm:pt modelId="{9E450B44-A2B9-4B83-9579-7F91E45CB7CE}" type="pres">
      <dgm:prSet presAssocID="{BDA1605D-7848-41C9-B366-589163BAE1C8}" presName="compNode" presStyleCnt="0"/>
      <dgm:spPr/>
    </dgm:pt>
    <dgm:pt modelId="{14B93240-1C78-4E40-A7A3-EFE278A08FAB}" type="pres">
      <dgm:prSet presAssocID="{BDA1605D-7848-41C9-B366-589163BAE1C8}" presName="bgRect" presStyleLbl="bgShp" presStyleIdx="2" presStyleCnt="3"/>
      <dgm:spPr/>
    </dgm:pt>
    <dgm:pt modelId="{6172E5F8-4903-43B3-B767-CE2B8816F876}" type="pres">
      <dgm:prSet presAssocID="{BDA1605D-7848-41C9-B366-589163BAE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B36713C1-02D6-4D93-8031-B17EDB7BA124}" type="pres">
      <dgm:prSet presAssocID="{BDA1605D-7848-41C9-B366-589163BAE1C8}" presName="spaceRect" presStyleCnt="0"/>
      <dgm:spPr/>
    </dgm:pt>
    <dgm:pt modelId="{05B8637E-476D-4C12-A073-BD7E5FF3442F}" type="pres">
      <dgm:prSet presAssocID="{BDA1605D-7848-41C9-B366-589163BAE1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3F4213-4EA9-48CB-857E-984527268E62}" srcId="{A3392025-4329-4B3B-9AB2-83B3AA405F14}" destId="{66F2DBEA-3E3F-418C-8D10-442E2B8D6171}" srcOrd="1" destOrd="0" parTransId="{C912003E-1981-4A43-90EC-865925680B69}" sibTransId="{97968D58-0053-4E81-9B2D-E7C561CBC630}"/>
    <dgm:cxn modelId="{D384C91E-791D-46DB-B4B3-FEA21567943B}" type="presOf" srcId="{1B4EF4B4-2480-4AD7-AEA6-89ECB45BD29E}" destId="{140494D0-CAF1-4E2A-A79F-5A711F19B4B2}" srcOrd="0" destOrd="0" presId="urn:microsoft.com/office/officeart/2018/2/layout/IconVerticalSolidList"/>
    <dgm:cxn modelId="{EC6B083A-4690-4444-AE83-CD93CCA515CC}" type="presOf" srcId="{A3392025-4329-4B3B-9AB2-83B3AA405F14}" destId="{BBB1B6CD-5602-4048-A0BC-59DBE3878C73}" srcOrd="0" destOrd="0" presId="urn:microsoft.com/office/officeart/2018/2/layout/IconVerticalSolidList"/>
    <dgm:cxn modelId="{51C8853C-5065-4C07-8B51-D573B7F73D18}" srcId="{A3392025-4329-4B3B-9AB2-83B3AA405F14}" destId="{1B4EF4B4-2480-4AD7-AEA6-89ECB45BD29E}" srcOrd="0" destOrd="0" parTransId="{CF5D3FCB-0827-4172-9974-BA4F97E5DD88}" sibTransId="{12B16E7B-D84B-41D8-A7D1-536997BEEF8A}"/>
    <dgm:cxn modelId="{EB0B8B5D-E508-48EF-9960-977D358F5364}" type="presOf" srcId="{BDA1605D-7848-41C9-B366-589163BAE1C8}" destId="{05B8637E-476D-4C12-A073-BD7E5FF3442F}" srcOrd="0" destOrd="0" presId="urn:microsoft.com/office/officeart/2018/2/layout/IconVerticalSolidList"/>
    <dgm:cxn modelId="{49D44DBB-37E3-49F8-B6BA-E376F4468BE8}" srcId="{A3392025-4329-4B3B-9AB2-83B3AA405F14}" destId="{BDA1605D-7848-41C9-B366-589163BAE1C8}" srcOrd="2" destOrd="0" parTransId="{51FE4C6B-1CFA-4073-A170-7966D7DAB913}" sibTransId="{1E88ABE9-2F99-42AD-A328-0B3DC22F78BE}"/>
    <dgm:cxn modelId="{462636E6-6C48-46D7-A260-4EA5EFBFB399}" type="presOf" srcId="{66F2DBEA-3E3F-418C-8D10-442E2B8D6171}" destId="{5E85BCD0-B509-419B-8ED6-0236D80EDD81}" srcOrd="0" destOrd="0" presId="urn:microsoft.com/office/officeart/2018/2/layout/IconVerticalSolidList"/>
    <dgm:cxn modelId="{15FAFD8C-6D72-428A-8D0B-10E591CDE6EA}" type="presParOf" srcId="{BBB1B6CD-5602-4048-A0BC-59DBE3878C73}" destId="{44CE727F-C2FC-4566-83EA-5DE97D37313C}" srcOrd="0" destOrd="0" presId="urn:microsoft.com/office/officeart/2018/2/layout/IconVerticalSolidList"/>
    <dgm:cxn modelId="{83B19306-FD13-4FE2-9EFD-B8D48B0B1626}" type="presParOf" srcId="{44CE727F-C2FC-4566-83EA-5DE97D37313C}" destId="{4F4CB79E-632E-4984-A73A-CE5E8D3BDF49}" srcOrd="0" destOrd="0" presId="urn:microsoft.com/office/officeart/2018/2/layout/IconVerticalSolidList"/>
    <dgm:cxn modelId="{F8E96DDA-A902-4DA3-B44C-0B68AB3B7F4A}" type="presParOf" srcId="{44CE727F-C2FC-4566-83EA-5DE97D37313C}" destId="{4C1AE43C-4DF1-45DD-8816-69DC12F956C5}" srcOrd="1" destOrd="0" presId="urn:microsoft.com/office/officeart/2018/2/layout/IconVerticalSolidList"/>
    <dgm:cxn modelId="{A8741337-CD9A-4BAA-A031-B387EB653EDF}" type="presParOf" srcId="{44CE727F-C2FC-4566-83EA-5DE97D37313C}" destId="{A31C99CD-B016-443F-8B43-4B130F803475}" srcOrd="2" destOrd="0" presId="urn:microsoft.com/office/officeart/2018/2/layout/IconVerticalSolidList"/>
    <dgm:cxn modelId="{E48447E0-0373-49BC-9194-4B4F71562AD7}" type="presParOf" srcId="{44CE727F-C2FC-4566-83EA-5DE97D37313C}" destId="{140494D0-CAF1-4E2A-A79F-5A711F19B4B2}" srcOrd="3" destOrd="0" presId="urn:microsoft.com/office/officeart/2018/2/layout/IconVerticalSolidList"/>
    <dgm:cxn modelId="{9D132BDF-7C36-455F-ACEB-4EFDE558D4F6}" type="presParOf" srcId="{BBB1B6CD-5602-4048-A0BC-59DBE3878C73}" destId="{C588121C-4060-49AA-870A-FA4B3C04BD4F}" srcOrd="1" destOrd="0" presId="urn:microsoft.com/office/officeart/2018/2/layout/IconVerticalSolidList"/>
    <dgm:cxn modelId="{B368C903-812C-4903-A861-FF007C57B716}" type="presParOf" srcId="{BBB1B6CD-5602-4048-A0BC-59DBE3878C73}" destId="{D97D9A2F-8370-42DF-BAFD-22FCA920F05E}" srcOrd="2" destOrd="0" presId="urn:microsoft.com/office/officeart/2018/2/layout/IconVerticalSolidList"/>
    <dgm:cxn modelId="{021973CF-2F96-4D04-9157-1BF66DA3DA46}" type="presParOf" srcId="{D97D9A2F-8370-42DF-BAFD-22FCA920F05E}" destId="{02C51C72-225E-4C73-9595-31D065576589}" srcOrd="0" destOrd="0" presId="urn:microsoft.com/office/officeart/2018/2/layout/IconVerticalSolidList"/>
    <dgm:cxn modelId="{B5242D90-6215-459D-9DB6-8B7075A6E1CA}" type="presParOf" srcId="{D97D9A2F-8370-42DF-BAFD-22FCA920F05E}" destId="{AFE7C7E8-E3A2-4CEE-8D96-5CC6505ABA87}" srcOrd="1" destOrd="0" presId="urn:microsoft.com/office/officeart/2018/2/layout/IconVerticalSolidList"/>
    <dgm:cxn modelId="{3C1B9FAA-A332-4507-BB5F-E8B6067DE635}" type="presParOf" srcId="{D97D9A2F-8370-42DF-BAFD-22FCA920F05E}" destId="{BE121964-E874-474C-91EE-A4BF5C339843}" srcOrd="2" destOrd="0" presId="urn:microsoft.com/office/officeart/2018/2/layout/IconVerticalSolidList"/>
    <dgm:cxn modelId="{C0AB5FDB-7048-44CC-B569-DBF4A1463A81}" type="presParOf" srcId="{D97D9A2F-8370-42DF-BAFD-22FCA920F05E}" destId="{5E85BCD0-B509-419B-8ED6-0236D80EDD81}" srcOrd="3" destOrd="0" presId="urn:microsoft.com/office/officeart/2018/2/layout/IconVerticalSolidList"/>
    <dgm:cxn modelId="{C4B1ED80-18E2-4B01-9359-3CDBA1F013A9}" type="presParOf" srcId="{BBB1B6CD-5602-4048-A0BC-59DBE3878C73}" destId="{789E321D-8F1A-4633-AAC4-BD55394CFAE7}" srcOrd="3" destOrd="0" presId="urn:microsoft.com/office/officeart/2018/2/layout/IconVerticalSolidList"/>
    <dgm:cxn modelId="{25342C1D-BBB1-4D76-A5F6-9CC068364357}" type="presParOf" srcId="{BBB1B6CD-5602-4048-A0BC-59DBE3878C73}" destId="{9E450B44-A2B9-4B83-9579-7F91E45CB7CE}" srcOrd="4" destOrd="0" presId="urn:microsoft.com/office/officeart/2018/2/layout/IconVerticalSolidList"/>
    <dgm:cxn modelId="{F416941A-B377-4E8D-9147-92340A551062}" type="presParOf" srcId="{9E450B44-A2B9-4B83-9579-7F91E45CB7CE}" destId="{14B93240-1C78-4E40-A7A3-EFE278A08FAB}" srcOrd="0" destOrd="0" presId="urn:microsoft.com/office/officeart/2018/2/layout/IconVerticalSolidList"/>
    <dgm:cxn modelId="{6C001692-7D38-4F20-93C1-B437B03F85C8}" type="presParOf" srcId="{9E450B44-A2B9-4B83-9579-7F91E45CB7CE}" destId="{6172E5F8-4903-43B3-B767-CE2B8816F876}" srcOrd="1" destOrd="0" presId="urn:microsoft.com/office/officeart/2018/2/layout/IconVerticalSolidList"/>
    <dgm:cxn modelId="{FAE90580-A792-4A47-9C7D-B902FA0C2357}" type="presParOf" srcId="{9E450B44-A2B9-4B83-9579-7F91E45CB7CE}" destId="{B36713C1-02D6-4D93-8031-B17EDB7BA124}" srcOrd="2" destOrd="0" presId="urn:microsoft.com/office/officeart/2018/2/layout/IconVerticalSolidList"/>
    <dgm:cxn modelId="{F1025188-273C-498D-A05D-22489183CD06}" type="presParOf" srcId="{9E450B44-A2B9-4B83-9579-7F91E45CB7CE}" destId="{05B8637E-476D-4C12-A073-BD7E5FF34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System przestaje odpowiadać na kilka sekund lub dłużej. </a:t>
          </a:r>
          <a:br>
            <a:rPr lang="pl-PL" i="1" dirty="0"/>
          </a:br>
          <a:r>
            <a:rPr lang="pl-PL" i="1" dirty="0"/>
            <a:t>Problem często się powtarza.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Brak pamięci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B969A28-72D9-4DA7-B71E-AF09126E1C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Błędy rejestru</a:t>
          </a:r>
        </a:p>
      </dgm:t>
    </dgm:pt>
    <dgm:pt modelId="{8AA553C3-3FD4-41AA-B7E2-4866C32641D1}" type="parTrans" cxnId="{65697780-359C-4644-9A1C-C6FCE2C95D30}">
      <dgm:prSet/>
      <dgm:spPr/>
      <dgm:t>
        <a:bodyPr/>
        <a:lstStyle/>
        <a:p>
          <a:endParaRPr lang="en-US"/>
        </a:p>
      </dgm:t>
    </dgm:pt>
    <dgm:pt modelId="{50C616B9-7A7C-4E25-A558-C330D47714CB}" type="sibTrans" cxnId="{65697780-359C-4644-9A1C-C6FCE2C95D30}">
      <dgm:prSet/>
      <dgm:spPr/>
      <dgm:t>
        <a:bodyPr/>
        <a:lstStyle/>
        <a:p>
          <a:endParaRPr lang="en-US"/>
        </a:p>
      </dgm:t>
    </dgm:pt>
    <dgm:pt modelId="{565AA7A6-8D0B-4570-9906-AC0224C706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Uszkodzone pliki</a:t>
          </a:r>
        </a:p>
      </dgm:t>
    </dgm:pt>
    <dgm:pt modelId="{E36689E6-D861-49E0-AF74-4BE08E60E3A3}" type="parTrans" cxnId="{2687CA15-935F-401B-B209-EAD0ABD280E3}">
      <dgm:prSet/>
      <dgm:spPr/>
      <dgm:t>
        <a:bodyPr/>
        <a:lstStyle/>
        <a:p>
          <a:endParaRPr lang="en-US"/>
        </a:p>
      </dgm:t>
    </dgm:pt>
    <dgm:pt modelId="{F3B90AD7-A2E4-4326-A6B2-6C3A316DA155}" type="sibTrans" cxnId="{2687CA15-935F-401B-B209-EAD0ABD280E3}">
      <dgm:prSet/>
      <dgm:spPr/>
      <dgm:t>
        <a:bodyPr/>
        <a:lstStyle/>
        <a:p>
          <a:endParaRPr lang="en-US"/>
        </a:p>
      </dgm:t>
    </dgm:pt>
    <dgm:pt modelId="{BFFAF9CE-CD6F-4D6E-8D31-DCC94AD9A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Złośliwe oprogramowanie</a:t>
          </a:r>
        </a:p>
      </dgm:t>
    </dgm:pt>
    <dgm:pt modelId="{7CEF1FE2-F529-492D-BB6E-FF516C932575}" type="parTrans" cxnId="{62177897-C1E0-4180-A5C8-67256A92D0DF}">
      <dgm:prSet/>
      <dgm:spPr/>
      <dgm:t>
        <a:bodyPr/>
        <a:lstStyle/>
        <a:p>
          <a:endParaRPr lang="en-US"/>
        </a:p>
      </dgm:t>
    </dgm:pt>
    <dgm:pt modelId="{96B9D3C3-0E6C-48CD-B0B1-5EFCFA7EE8D9}" type="sibTrans" cxnId="{62177897-C1E0-4180-A5C8-67256A92D0DF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2687CA15-935F-401B-B209-EAD0ABD280E3}" srcId="{87EC8688-86A5-4877-96CB-1B77F050337F}" destId="{565AA7A6-8D0B-4570-9906-AC0224C706CC}" srcOrd="2" destOrd="0" parTransId="{E36689E6-D861-49E0-AF74-4BE08E60E3A3}" sibTransId="{F3B90AD7-A2E4-4326-A6B2-6C3A316DA155}"/>
    <dgm:cxn modelId="{F5082A47-7CB6-43A3-B53C-97254483C8CA}" type="presOf" srcId="{565AA7A6-8D0B-4570-9906-AC0224C706CC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3E29A856-8D93-4111-A822-D6D9D6E4E7F0}" type="presOf" srcId="{FB969A28-72D9-4DA7-B71E-AF09126E1C68}" destId="{0ED91A4D-7876-40ED-AE09-56681712B40D}" srcOrd="0" destOrd="1" presId="urn:microsoft.com/office/officeart/2018/2/layout/IconLabelDescriptionList"/>
    <dgm:cxn modelId="{65697780-359C-4644-9A1C-C6FCE2C95D30}" srcId="{87EC8688-86A5-4877-96CB-1B77F050337F}" destId="{FB969A28-72D9-4DA7-B71E-AF09126E1C68}" srcOrd="1" destOrd="0" parTransId="{8AA553C3-3FD4-41AA-B7E2-4866C32641D1}" sibTransId="{50C616B9-7A7C-4E25-A558-C330D47714CB}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0A474197-A3D6-450E-8135-1B0CA7A6BC3C}" type="presOf" srcId="{BFFAF9CE-CD6F-4D6E-8D31-DCC94AD9AA04}" destId="{0ED91A4D-7876-40ED-AE09-56681712B40D}" srcOrd="0" destOrd="3" presId="urn:microsoft.com/office/officeart/2018/2/layout/IconLabelDescriptionList"/>
    <dgm:cxn modelId="{62177897-C1E0-4180-A5C8-67256A92D0DF}" srcId="{87EC8688-86A5-4877-96CB-1B77F050337F}" destId="{BFFAF9CE-CD6F-4D6E-8D31-DCC94AD9AA04}" srcOrd="3" destOrd="0" parTransId="{7CEF1FE2-F529-492D-BB6E-FF516C932575}" sibTransId="{96B9D3C3-0E6C-48CD-B0B1-5EFCFA7EE8D9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/>
            <a:t>Odinstalowanie zbędnych aplikacji</a:t>
          </a:r>
          <a:endParaRPr lang="en-US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/>
            <a:t>Analiza dysku twardego pod kątem błędów</a:t>
          </a:r>
          <a:endParaRPr lang="en-US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/>
            <a:t>Przeskanowanie komputera oprogramowaniem antywirusowym</a:t>
          </a:r>
          <a:endParaRPr lang="en-US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/>
            <a:t>Menedżer zadań – analiza zużycia pamięci i procesora</a:t>
          </a:r>
          <a:endParaRPr lang="en-US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Internet działa wolniej niż powinien, a strony ładują się bardzo długo, a nawet zawieszają.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adresów IP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BBC07E5B-8920-4629-A6BF-773E7613A0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Wolna przeglądarka internetowa</a:t>
          </a:r>
        </a:p>
      </dgm:t>
    </dgm:pt>
    <dgm:pt modelId="{537632D0-1386-4292-BFD4-D2565569237F}" type="parTrans" cxnId="{F83B738E-4E60-4F6D-BBD4-70D63CD6389E}">
      <dgm:prSet/>
      <dgm:spPr/>
    </dgm:pt>
    <dgm:pt modelId="{37CD7FC1-061F-4B14-B6DD-B4C44CCF934E}" type="sibTrans" cxnId="{F83B738E-4E60-4F6D-BBD4-70D63CD6389E}">
      <dgm:prSet/>
      <dgm:spPr/>
    </dgm:pt>
    <dgm:pt modelId="{14D2B10C-4148-44A0-B82B-38BBD33707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kanałów </a:t>
          </a:r>
          <a:r>
            <a:rPr lang="pl-PL" sz="1400" i="1" dirty="0" err="1"/>
            <a:t>WiFI</a:t>
          </a:r>
          <a:endParaRPr lang="pl-PL" sz="1400" i="1" dirty="0"/>
        </a:p>
      </dgm:t>
    </dgm:pt>
    <dgm:pt modelId="{E107094D-9DB5-4091-9525-C234E6FFE999}" type="parTrans" cxnId="{1FE2DEBB-2CB3-4F62-88E0-52FAF540303E}">
      <dgm:prSet/>
      <dgm:spPr/>
    </dgm:pt>
    <dgm:pt modelId="{D8B2BB55-98E4-42E2-A4BA-9A36E8C3271E}" type="sibTrans" cxnId="{1FE2DEBB-2CB3-4F62-88E0-52FAF540303E}">
      <dgm:prSet/>
      <dgm:spPr/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F83B738E-4E60-4F6D-BBD4-70D63CD6389E}" srcId="{87EC8688-86A5-4877-96CB-1B77F050337F}" destId="{BBC07E5B-8920-4629-A6BF-773E7613A01B}" srcOrd="1" destOrd="0" parTransId="{537632D0-1386-4292-BFD4-D2565569237F}" sibTransId="{37CD7FC1-061F-4B14-B6DD-B4C44CCF934E}"/>
    <dgm:cxn modelId="{C7E7AF8F-FB0B-41AB-852A-ECD5C8C3B432}" type="presOf" srcId="{BBC07E5B-8920-4629-A6BF-773E7613A01B}" destId="{0ED91A4D-7876-40ED-AE09-56681712B40D}" srcOrd="0" destOrd="1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1FE2DEBB-2CB3-4F62-88E0-52FAF540303E}" srcId="{87EC8688-86A5-4877-96CB-1B77F050337F}" destId="{14D2B10C-4148-44A0-B82B-38BBD33707AF}" srcOrd="2" destOrd="0" parTransId="{E107094D-9DB5-4091-9525-C234E6FFE999}" sibTransId="{D8B2BB55-98E4-42E2-A4BA-9A36E8C3271E}"/>
    <dgm:cxn modelId="{340DCBD2-439C-48B9-BC70-0A48C5E21A34}" type="presOf" srcId="{14D2B10C-4148-44A0-B82B-38BBD33707AF}" destId="{0ED91A4D-7876-40ED-AE09-56681712B40D}" srcOrd="0" destOrd="2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B81BE6-1799-4E77-8C25-B3F13DE60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2CF0D-810B-45DA-9460-603A1904B1B6}">
      <dgm:prSet/>
      <dgm:spPr/>
      <dgm:t>
        <a:bodyPr/>
        <a:lstStyle/>
        <a:p>
          <a:r>
            <a:rPr lang="pl-PL"/>
            <a:t>Restart modemu/rutera</a:t>
          </a:r>
          <a:endParaRPr lang="en-US"/>
        </a:p>
      </dgm:t>
    </dgm:pt>
    <dgm:pt modelId="{9838CE9E-46A2-4DAF-A0AB-1A176C76003A}" type="parTrans" cxnId="{7F294278-90B8-4054-AD1D-308D8939547C}">
      <dgm:prSet/>
      <dgm:spPr/>
      <dgm:t>
        <a:bodyPr/>
        <a:lstStyle/>
        <a:p>
          <a:endParaRPr lang="en-US"/>
        </a:p>
      </dgm:t>
    </dgm:pt>
    <dgm:pt modelId="{29B4626D-D707-449F-924D-BD1998E32925}" type="sibTrans" cxnId="{7F294278-90B8-4054-AD1D-308D8939547C}">
      <dgm:prSet/>
      <dgm:spPr/>
      <dgm:t>
        <a:bodyPr/>
        <a:lstStyle/>
        <a:p>
          <a:endParaRPr lang="en-US"/>
        </a:p>
      </dgm:t>
    </dgm:pt>
    <dgm:pt modelId="{DD00CAFB-DB8E-4372-9D71-903609463E6A}">
      <dgm:prSet/>
      <dgm:spPr/>
      <dgm:t>
        <a:bodyPr/>
        <a:lstStyle/>
        <a:p>
          <a:r>
            <a:rPr lang="pl-PL"/>
            <a:t>Odświeżenie przeglądarki – usunięcie historii, pamięci podręcznej, zbędnych pluginów</a:t>
          </a:r>
          <a:endParaRPr lang="en-US"/>
        </a:p>
      </dgm:t>
    </dgm:pt>
    <dgm:pt modelId="{E54D9E64-4C15-461D-B238-49CE98ADF460}" type="parTrans" cxnId="{553E13CA-972F-4939-BE16-361CF8618312}">
      <dgm:prSet/>
      <dgm:spPr/>
      <dgm:t>
        <a:bodyPr/>
        <a:lstStyle/>
        <a:p>
          <a:endParaRPr lang="en-US"/>
        </a:p>
      </dgm:t>
    </dgm:pt>
    <dgm:pt modelId="{7A069C97-4C02-4F82-B416-3B37F7E92E32}" type="sibTrans" cxnId="{553E13CA-972F-4939-BE16-361CF8618312}">
      <dgm:prSet/>
      <dgm:spPr/>
      <dgm:t>
        <a:bodyPr/>
        <a:lstStyle/>
        <a:p>
          <a:endParaRPr lang="en-US"/>
        </a:p>
      </dgm:t>
    </dgm:pt>
    <dgm:pt modelId="{BFB60DA8-2309-417B-8EAC-2DAAA42B057C}">
      <dgm:prSet/>
      <dgm:spPr/>
      <dgm:t>
        <a:bodyPr/>
        <a:lstStyle/>
        <a:p>
          <a:r>
            <a:rPr lang="pl-PL"/>
            <a:t>Zmiana przeglądarki internetowej</a:t>
          </a:r>
          <a:endParaRPr lang="en-US"/>
        </a:p>
      </dgm:t>
    </dgm:pt>
    <dgm:pt modelId="{E0DB73A3-E495-47A0-BF21-340048D83820}" type="parTrans" cxnId="{7D7CECB7-27DA-4F14-8C32-C0E4ACF321E7}">
      <dgm:prSet/>
      <dgm:spPr/>
      <dgm:t>
        <a:bodyPr/>
        <a:lstStyle/>
        <a:p>
          <a:endParaRPr lang="en-US"/>
        </a:p>
      </dgm:t>
    </dgm:pt>
    <dgm:pt modelId="{9F0698D7-461A-4369-A6AF-242E32996F00}" type="sibTrans" cxnId="{7D7CECB7-27DA-4F14-8C32-C0E4ACF321E7}">
      <dgm:prSet/>
      <dgm:spPr/>
      <dgm:t>
        <a:bodyPr/>
        <a:lstStyle/>
        <a:p>
          <a:endParaRPr lang="en-US"/>
        </a:p>
      </dgm:t>
    </dgm:pt>
    <dgm:pt modelId="{9B68DFB7-214C-43A8-925F-8B4B979F055C}">
      <dgm:prSet/>
      <dgm:spPr/>
      <dgm:t>
        <a:bodyPr/>
        <a:lstStyle/>
        <a:p>
          <a:r>
            <a:rPr lang="pl-PL"/>
            <a:t>Przeskanowanie sieci WiFi i wybranie optymalnego kanału</a:t>
          </a:r>
          <a:endParaRPr lang="en-US"/>
        </a:p>
      </dgm:t>
    </dgm:pt>
    <dgm:pt modelId="{90F61C3A-E9F6-414D-87EE-AE42D6A4B86E}" type="parTrans" cxnId="{EDE756D5-6FF1-48B4-9286-617214133A33}">
      <dgm:prSet/>
      <dgm:spPr/>
      <dgm:t>
        <a:bodyPr/>
        <a:lstStyle/>
        <a:p>
          <a:endParaRPr lang="en-US"/>
        </a:p>
      </dgm:t>
    </dgm:pt>
    <dgm:pt modelId="{33802D55-CD9B-436C-9D88-95CFFA2C3629}" type="sibTrans" cxnId="{EDE756D5-6FF1-48B4-9286-617214133A33}">
      <dgm:prSet/>
      <dgm:spPr/>
      <dgm:t>
        <a:bodyPr/>
        <a:lstStyle/>
        <a:p>
          <a:endParaRPr lang="en-US"/>
        </a:p>
      </dgm:t>
    </dgm:pt>
    <dgm:pt modelId="{FAEDB0D6-BB89-45C1-ADA2-5B9DEAA7365F}">
      <dgm:prSet/>
      <dgm:spPr/>
      <dgm:t>
        <a:bodyPr/>
        <a:lstStyle/>
        <a:p>
          <a:r>
            <a:rPr lang="pl-PL"/>
            <a:t>Zmiana częstotliwości sieci WiFi na 5GHz</a:t>
          </a:r>
          <a:endParaRPr lang="en-US"/>
        </a:p>
      </dgm:t>
    </dgm:pt>
    <dgm:pt modelId="{35CEE163-9185-4D09-8654-3BEA34843E21}" type="parTrans" cxnId="{A054BE47-6DF3-4B0F-9B5F-3007E1BF1368}">
      <dgm:prSet/>
      <dgm:spPr/>
      <dgm:t>
        <a:bodyPr/>
        <a:lstStyle/>
        <a:p>
          <a:endParaRPr lang="en-US"/>
        </a:p>
      </dgm:t>
    </dgm:pt>
    <dgm:pt modelId="{7CE8D4A0-8A0A-4629-8E58-1A54FD578E79}" type="sibTrans" cxnId="{A054BE47-6DF3-4B0F-9B5F-3007E1BF1368}">
      <dgm:prSet/>
      <dgm:spPr/>
      <dgm:t>
        <a:bodyPr/>
        <a:lstStyle/>
        <a:p>
          <a:endParaRPr lang="en-US"/>
        </a:p>
      </dgm:t>
    </dgm:pt>
    <dgm:pt modelId="{D96DED6D-6D13-42C1-9B1E-390BB9F2067E}" type="pres">
      <dgm:prSet presAssocID="{02B81BE6-1799-4E77-8C25-B3F13DE60B25}" presName="root" presStyleCnt="0">
        <dgm:presLayoutVars>
          <dgm:dir/>
          <dgm:resizeHandles val="exact"/>
        </dgm:presLayoutVars>
      </dgm:prSet>
      <dgm:spPr/>
    </dgm:pt>
    <dgm:pt modelId="{EF2AEDEF-B0F9-412D-B35A-045FA9940D52}" type="pres">
      <dgm:prSet presAssocID="{A092CF0D-810B-45DA-9460-603A1904B1B6}" presName="compNode" presStyleCnt="0"/>
      <dgm:spPr/>
    </dgm:pt>
    <dgm:pt modelId="{83153C3B-DD81-4B0D-8FAA-B122F409FC0E}" type="pres">
      <dgm:prSet presAssocID="{A092CF0D-810B-45DA-9460-603A1904B1B6}" presName="bgRect" presStyleLbl="bgShp" presStyleIdx="0" presStyleCnt="5"/>
      <dgm:spPr/>
    </dgm:pt>
    <dgm:pt modelId="{0DB612DC-B708-4870-BCD0-1871B5A0B591}" type="pres">
      <dgm:prSet presAssocID="{A092CF0D-810B-45DA-9460-603A1904B1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5FDB3CA1-70AD-4DDF-ADE7-7C982BC33DF6}" type="pres">
      <dgm:prSet presAssocID="{A092CF0D-810B-45DA-9460-603A1904B1B6}" presName="spaceRect" presStyleCnt="0"/>
      <dgm:spPr/>
    </dgm:pt>
    <dgm:pt modelId="{1FDEC4AD-4C3C-4B6F-9077-C5FBE5FF5A0A}" type="pres">
      <dgm:prSet presAssocID="{A092CF0D-810B-45DA-9460-603A1904B1B6}" presName="parTx" presStyleLbl="revTx" presStyleIdx="0" presStyleCnt="5">
        <dgm:presLayoutVars>
          <dgm:chMax val="0"/>
          <dgm:chPref val="0"/>
        </dgm:presLayoutVars>
      </dgm:prSet>
      <dgm:spPr/>
    </dgm:pt>
    <dgm:pt modelId="{1BA827B8-D0ED-484C-B88B-C6A60B3B8F77}" type="pres">
      <dgm:prSet presAssocID="{29B4626D-D707-449F-924D-BD1998E32925}" presName="sibTrans" presStyleCnt="0"/>
      <dgm:spPr/>
    </dgm:pt>
    <dgm:pt modelId="{4A2D82FD-FEF9-4668-9BB4-87EE19641BE5}" type="pres">
      <dgm:prSet presAssocID="{DD00CAFB-DB8E-4372-9D71-903609463E6A}" presName="compNode" presStyleCnt="0"/>
      <dgm:spPr/>
    </dgm:pt>
    <dgm:pt modelId="{53C6F06E-5742-4476-BC3B-D802AD0A113F}" type="pres">
      <dgm:prSet presAssocID="{DD00CAFB-DB8E-4372-9D71-903609463E6A}" presName="bgRect" presStyleLbl="bgShp" presStyleIdx="1" presStyleCnt="5"/>
      <dgm:spPr/>
    </dgm:pt>
    <dgm:pt modelId="{6DFEC561-11BD-48B9-856A-3621286E3B7C}" type="pres">
      <dgm:prSet presAssocID="{DD00CAFB-DB8E-4372-9D71-903609463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rsor"/>
        </a:ext>
      </dgm:extLst>
    </dgm:pt>
    <dgm:pt modelId="{8A6B7C33-316F-4880-9D05-962401A4F421}" type="pres">
      <dgm:prSet presAssocID="{DD00CAFB-DB8E-4372-9D71-903609463E6A}" presName="spaceRect" presStyleCnt="0"/>
      <dgm:spPr/>
    </dgm:pt>
    <dgm:pt modelId="{86053E1A-763E-4901-9146-C43DA0E22F5A}" type="pres">
      <dgm:prSet presAssocID="{DD00CAFB-DB8E-4372-9D71-903609463E6A}" presName="parTx" presStyleLbl="revTx" presStyleIdx="1" presStyleCnt="5">
        <dgm:presLayoutVars>
          <dgm:chMax val="0"/>
          <dgm:chPref val="0"/>
        </dgm:presLayoutVars>
      </dgm:prSet>
      <dgm:spPr/>
    </dgm:pt>
    <dgm:pt modelId="{63CE0A28-B769-49DB-BFF1-8B735EA63509}" type="pres">
      <dgm:prSet presAssocID="{7A069C97-4C02-4F82-B416-3B37F7E92E32}" presName="sibTrans" presStyleCnt="0"/>
      <dgm:spPr/>
    </dgm:pt>
    <dgm:pt modelId="{A1C3AF71-F999-4C98-98AA-24875F049A3D}" type="pres">
      <dgm:prSet presAssocID="{BFB60DA8-2309-417B-8EAC-2DAAA42B057C}" presName="compNode" presStyleCnt="0"/>
      <dgm:spPr/>
    </dgm:pt>
    <dgm:pt modelId="{164EB01D-FF0B-4BD1-9839-B46FFECD811F}" type="pres">
      <dgm:prSet presAssocID="{BFB60DA8-2309-417B-8EAC-2DAAA42B057C}" presName="bgRect" presStyleLbl="bgShp" presStyleIdx="2" presStyleCnt="5"/>
      <dgm:spPr/>
    </dgm:pt>
    <dgm:pt modelId="{34F54C1B-5D81-455B-BF2C-1C3DE7B25DF9}" type="pres">
      <dgm:prSet presAssocID="{BFB60DA8-2309-417B-8EAC-2DAAA42B05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2510CFD-CF74-46E3-B8E6-3BE3E03BEE6A}" type="pres">
      <dgm:prSet presAssocID="{BFB60DA8-2309-417B-8EAC-2DAAA42B057C}" presName="spaceRect" presStyleCnt="0"/>
      <dgm:spPr/>
    </dgm:pt>
    <dgm:pt modelId="{05580568-2DF8-4133-A710-72016DA5D7A6}" type="pres">
      <dgm:prSet presAssocID="{BFB60DA8-2309-417B-8EAC-2DAAA42B057C}" presName="parTx" presStyleLbl="revTx" presStyleIdx="2" presStyleCnt="5">
        <dgm:presLayoutVars>
          <dgm:chMax val="0"/>
          <dgm:chPref val="0"/>
        </dgm:presLayoutVars>
      </dgm:prSet>
      <dgm:spPr/>
    </dgm:pt>
    <dgm:pt modelId="{D3501C98-C46C-4D52-8724-9E23A8A341D0}" type="pres">
      <dgm:prSet presAssocID="{9F0698D7-461A-4369-A6AF-242E32996F00}" presName="sibTrans" presStyleCnt="0"/>
      <dgm:spPr/>
    </dgm:pt>
    <dgm:pt modelId="{98F6CC5D-05B4-47A1-ACF6-CBDC71414A1C}" type="pres">
      <dgm:prSet presAssocID="{9B68DFB7-214C-43A8-925F-8B4B979F055C}" presName="compNode" presStyleCnt="0"/>
      <dgm:spPr/>
    </dgm:pt>
    <dgm:pt modelId="{315F6E9F-0B00-4EE7-9A13-43125E953B85}" type="pres">
      <dgm:prSet presAssocID="{9B68DFB7-214C-43A8-925F-8B4B979F055C}" presName="bgRect" presStyleLbl="bgShp" presStyleIdx="3" presStyleCnt="5"/>
      <dgm:spPr/>
    </dgm:pt>
    <dgm:pt modelId="{327C4B75-870D-4EC6-B285-22BF3FDFB5BE}" type="pres">
      <dgm:prSet presAssocID="{9B68DFB7-214C-43A8-925F-8B4B979F05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2DADADC-28EB-45F9-BE71-F57AE3D2619F}" type="pres">
      <dgm:prSet presAssocID="{9B68DFB7-214C-43A8-925F-8B4B979F055C}" presName="spaceRect" presStyleCnt="0"/>
      <dgm:spPr/>
    </dgm:pt>
    <dgm:pt modelId="{CECB9D2A-782D-40D5-B730-949A0EE90D8E}" type="pres">
      <dgm:prSet presAssocID="{9B68DFB7-214C-43A8-925F-8B4B979F055C}" presName="parTx" presStyleLbl="revTx" presStyleIdx="3" presStyleCnt="5">
        <dgm:presLayoutVars>
          <dgm:chMax val="0"/>
          <dgm:chPref val="0"/>
        </dgm:presLayoutVars>
      </dgm:prSet>
      <dgm:spPr/>
    </dgm:pt>
    <dgm:pt modelId="{4680378B-A102-43F7-8814-9CFD322F8B2B}" type="pres">
      <dgm:prSet presAssocID="{33802D55-CD9B-436C-9D88-95CFFA2C3629}" presName="sibTrans" presStyleCnt="0"/>
      <dgm:spPr/>
    </dgm:pt>
    <dgm:pt modelId="{E739C5FE-90F3-49AD-BA4B-B81C3CFCCCF6}" type="pres">
      <dgm:prSet presAssocID="{FAEDB0D6-BB89-45C1-ADA2-5B9DEAA7365F}" presName="compNode" presStyleCnt="0"/>
      <dgm:spPr/>
    </dgm:pt>
    <dgm:pt modelId="{E444270F-9E33-475E-AF18-8B3CAA571C54}" type="pres">
      <dgm:prSet presAssocID="{FAEDB0D6-BB89-45C1-ADA2-5B9DEAA7365F}" presName="bgRect" presStyleLbl="bgShp" presStyleIdx="4" presStyleCnt="5"/>
      <dgm:spPr/>
    </dgm:pt>
    <dgm:pt modelId="{14DB84E9-3877-42CB-8B56-466FFE9FD7AF}" type="pres">
      <dgm:prSet presAssocID="{FAEDB0D6-BB89-45C1-ADA2-5B9DEAA736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7A5E126-BB2A-4051-837B-891078B65F4D}" type="pres">
      <dgm:prSet presAssocID="{FAEDB0D6-BB89-45C1-ADA2-5B9DEAA7365F}" presName="spaceRect" presStyleCnt="0"/>
      <dgm:spPr/>
    </dgm:pt>
    <dgm:pt modelId="{04EE81E3-336F-4DE0-A24A-EB4707F286D2}" type="pres">
      <dgm:prSet presAssocID="{FAEDB0D6-BB89-45C1-ADA2-5B9DEAA736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54BE47-6DF3-4B0F-9B5F-3007E1BF1368}" srcId="{02B81BE6-1799-4E77-8C25-B3F13DE60B25}" destId="{FAEDB0D6-BB89-45C1-ADA2-5B9DEAA7365F}" srcOrd="4" destOrd="0" parTransId="{35CEE163-9185-4D09-8654-3BEA34843E21}" sibTransId="{7CE8D4A0-8A0A-4629-8E58-1A54FD578E79}"/>
    <dgm:cxn modelId="{B9FD044A-F154-40F5-A376-FB8366243DBC}" type="presOf" srcId="{02B81BE6-1799-4E77-8C25-B3F13DE60B25}" destId="{D96DED6D-6D13-42C1-9B1E-390BB9F2067E}" srcOrd="0" destOrd="0" presId="urn:microsoft.com/office/officeart/2018/2/layout/IconVerticalSolidList"/>
    <dgm:cxn modelId="{79045974-74EA-48B8-9169-078922077666}" type="presOf" srcId="{DD00CAFB-DB8E-4372-9D71-903609463E6A}" destId="{86053E1A-763E-4901-9146-C43DA0E22F5A}" srcOrd="0" destOrd="0" presId="urn:microsoft.com/office/officeart/2018/2/layout/IconVerticalSolidList"/>
    <dgm:cxn modelId="{7F294278-90B8-4054-AD1D-308D8939547C}" srcId="{02B81BE6-1799-4E77-8C25-B3F13DE60B25}" destId="{A092CF0D-810B-45DA-9460-603A1904B1B6}" srcOrd="0" destOrd="0" parTransId="{9838CE9E-46A2-4DAF-A0AB-1A176C76003A}" sibTransId="{29B4626D-D707-449F-924D-BD1998E32925}"/>
    <dgm:cxn modelId="{4CDDB886-231A-44FD-AECD-B75B8072B4B8}" type="presOf" srcId="{A092CF0D-810B-45DA-9460-603A1904B1B6}" destId="{1FDEC4AD-4C3C-4B6F-9077-C5FBE5FF5A0A}" srcOrd="0" destOrd="0" presId="urn:microsoft.com/office/officeart/2018/2/layout/IconVerticalSolidList"/>
    <dgm:cxn modelId="{549CE1B6-CEA4-4649-940D-BAF4208DE4C1}" type="presOf" srcId="{9B68DFB7-214C-43A8-925F-8B4B979F055C}" destId="{CECB9D2A-782D-40D5-B730-949A0EE90D8E}" srcOrd="0" destOrd="0" presId="urn:microsoft.com/office/officeart/2018/2/layout/IconVerticalSolidList"/>
    <dgm:cxn modelId="{7D7CECB7-27DA-4F14-8C32-C0E4ACF321E7}" srcId="{02B81BE6-1799-4E77-8C25-B3F13DE60B25}" destId="{BFB60DA8-2309-417B-8EAC-2DAAA42B057C}" srcOrd="2" destOrd="0" parTransId="{E0DB73A3-E495-47A0-BF21-340048D83820}" sibTransId="{9F0698D7-461A-4369-A6AF-242E32996F00}"/>
    <dgm:cxn modelId="{4F8C6FBB-F7C3-413D-A1FB-161883CCBBF6}" type="presOf" srcId="{BFB60DA8-2309-417B-8EAC-2DAAA42B057C}" destId="{05580568-2DF8-4133-A710-72016DA5D7A6}" srcOrd="0" destOrd="0" presId="urn:microsoft.com/office/officeart/2018/2/layout/IconVerticalSolidList"/>
    <dgm:cxn modelId="{553E13CA-972F-4939-BE16-361CF8618312}" srcId="{02B81BE6-1799-4E77-8C25-B3F13DE60B25}" destId="{DD00CAFB-DB8E-4372-9D71-903609463E6A}" srcOrd="1" destOrd="0" parTransId="{E54D9E64-4C15-461D-B238-49CE98ADF460}" sibTransId="{7A069C97-4C02-4F82-B416-3B37F7E92E32}"/>
    <dgm:cxn modelId="{EDE756D5-6FF1-48B4-9286-617214133A33}" srcId="{02B81BE6-1799-4E77-8C25-B3F13DE60B25}" destId="{9B68DFB7-214C-43A8-925F-8B4B979F055C}" srcOrd="3" destOrd="0" parTransId="{90F61C3A-E9F6-414D-87EE-AE42D6A4B86E}" sibTransId="{33802D55-CD9B-436C-9D88-95CFFA2C3629}"/>
    <dgm:cxn modelId="{810558DF-BC39-4BCC-B43F-18C24935C440}" type="presOf" srcId="{FAEDB0D6-BB89-45C1-ADA2-5B9DEAA7365F}" destId="{04EE81E3-336F-4DE0-A24A-EB4707F286D2}" srcOrd="0" destOrd="0" presId="urn:microsoft.com/office/officeart/2018/2/layout/IconVerticalSolidList"/>
    <dgm:cxn modelId="{F25D3EA4-DFAD-452B-AE54-67D4CC369588}" type="presParOf" srcId="{D96DED6D-6D13-42C1-9B1E-390BB9F2067E}" destId="{EF2AEDEF-B0F9-412D-B35A-045FA9940D52}" srcOrd="0" destOrd="0" presId="urn:microsoft.com/office/officeart/2018/2/layout/IconVerticalSolidList"/>
    <dgm:cxn modelId="{FED5AC88-994D-454F-B906-08540CA07308}" type="presParOf" srcId="{EF2AEDEF-B0F9-412D-B35A-045FA9940D52}" destId="{83153C3B-DD81-4B0D-8FAA-B122F409FC0E}" srcOrd="0" destOrd="0" presId="urn:microsoft.com/office/officeart/2018/2/layout/IconVerticalSolidList"/>
    <dgm:cxn modelId="{38F4C39F-6F50-460B-84E8-488626DCC360}" type="presParOf" srcId="{EF2AEDEF-B0F9-412D-B35A-045FA9940D52}" destId="{0DB612DC-B708-4870-BCD0-1871B5A0B591}" srcOrd="1" destOrd="0" presId="urn:microsoft.com/office/officeart/2018/2/layout/IconVerticalSolidList"/>
    <dgm:cxn modelId="{2B2FFD54-DFC2-4415-9DDC-66AF2999AEBF}" type="presParOf" srcId="{EF2AEDEF-B0F9-412D-B35A-045FA9940D52}" destId="{5FDB3CA1-70AD-4DDF-ADE7-7C982BC33DF6}" srcOrd="2" destOrd="0" presId="urn:microsoft.com/office/officeart/2018/2/layout/IconVerticalSolidList"/>
    <dgm:cxn modelId="{34C10C98-7565-4F05-BE34-7125421580BE}" type="presParOf" srcId="{EF2AEDEF-B0F9-412D-B35A-045FA9940D52}" destId="{1FDEC4AD-4C3C-4B6F-9077-C5FBE5FF5A0A}" srcOrd="3" destOrd="0" presId="urn:microsoft.com/office/officeart/2018/2/layout/IconVerticalSolidList"/>
    <dgm:cxn modelId="{B5F1B219-9100-4EFF-A135-BF90A777E412}" type="presParOf" srcId="{D96DED6D-6D13-42C1-9B1E-390BB9F2067E}" destId="{1BA827B8-D0ED-484C-B88B-C6A60B3B8F77}" srcOrd="1" destOrd="0" presId="urn:microsoft.com/office/officeart/2018/2/layout/IconVerticalSolidList"/>
    <dgm:cxn modelId="{347FE026-3D7A-48EA-9828-5CA324EF8ED1}" type="presParOf" srcId="{D96DED6D-6D13-42C1-9B1E-390BB9F2067E}" destId="{4A2D82FD-FEF9-4668-9BB4-87EE19641BE5}" srcOrd="2" destOrd="0" presId="urn:microsoft.com/office/officeart/2018/2/layout/IconVerticalSolidList"/>
    <dgm:cxn modelId="{B5C67EF2-975E-40FC-9844-BF266167988A}" type="presParOf" srcId="{4A2D82FD-FEF9-4668-9BB4-87EE19641BE5}" destId="{53C6F06E-5742-4476-BC3B-D802AD0A113F}" srcOrd="0" destOrd="0" presId="urn:microsoft.com/office/officeart/2018/2/layout/IconVerticalSolidList"/>
    <dgm:cxn modelId="{38825628-1A31-463C-B6D9-A42DC5EA0C44}" type="presParOf" srcId="{4A2D82FD-FEF9-4668-9BB4-87EE19641BE5}" destId="{6DFEC561-11BD-48B9-856A-3621286E3B7C}" srcOrd="1" destOrd="0" presId="urn:microsoft.com/office/officeart/2018/2/layout/IconVerticalSolidList"/>
    <dgm:cxn modelId="{303B2CD8-0BC4-44BC-A5F4-B12DAED14B70}" type="presParOf" srcId="{4A2D82FD-FEF9-4668-9BB4-87EE19641BE5}" destId="{8A6B7C33-316F-4880-9D05-962401A4F421}" srcOrd="2" destOrd="0" presId="urn:microsoft.com/office/officeart/2018/2/layout/IconVerticalSolidList"/>
    <dgm:cxn modelId="{8DE4F1A6-B2F8-4D11-8602-ED15CFC46A70}" type="presParOf" srcId="{4A2D82FD-FEF9-4668-9BB4-87EE19641BE5}" destId="{86053E1A-763E-4901-9146-C43DA0E22F5A}" srcOrd="3" destOrd="0" presId="urn:microsoft.com/office/officeart/2018/2/layout/IconVerticalSolidList"/>
    <dgm:cxn modelId="{F37DB523-F6BD-46C7-BE0C-E3B043EC101C}" type="presParOf" srcId="{D96DED6D-6D13-42C1-9B1E-390BB9F2067E}" destId="{63CE0A28-B769-49DB-BFF1-8B735EA63509}" srcOrd="3" destOrd="0" presId="urn:microsoft.com/office/officeart/2018/2/layout/IconVerticalSolidList"/>
    <dgm:cxn modelId="{54B4CF71-9C12-4F2F-B137-623C29488ADE}" type="presParOf" srcId="{D96DED6D-6D13-42C1-9B1E-390BB9F2067E}" destId="{A1C3AF71-F999-4C98-98AA-24875F049A3D}" srcOrd="4" destOrd="0" presId="urn:microsoft.com/office/officeart/2018/2/layout/IconVerticalSolidList"/>
    <dgm:cxn modelId="{0D43506A-1140-4138-9B25-2BFE3F069F23}" type="presParOf" srcId="{A1C3AF71-F999-4C98-98AA-24875F049A3D}" destId="{164EB01D-FF0B-4BD1-9839-B46FFECD811F}" srcOrd="0" destOrd="0" presId="urn:microsoft.com/office/officeart/2018/2/layout/IconVerticalSolidList"/>
    <dgm:cxn modelId="{E3FBA765-14EA-46B2-A139-ED880664F31D}" type="presParOf" srcId="{A1C3AF71-F999-4C98-98AA-24875F049A3D}" destId="{34F54C1B-5D81-455B-BF2C-1C3DE7B25DF9}" srcOrd="1" destOrd="0" presId="urn:microsoft.com/office/officeart/2018/2/layout/IconVerticalSolidList"/>
    <dgm:cxn modelId="{277D8061-CB21-45EC-A98F-DF76D1C23A5B}" type="presParOf" srcId="{A1C3AF71-F999-4C98-98AA-24875F049A3D}" destId="{02510CFD-CF74-46E3-B8E6-3BE3E03BEE6A}" srcOrd="2" destOrd="0" presId="urn:microsoft.com/office/officeart/2018/2/layout/IconVerticalSolidList"/>
    <dgm:cxn modelId="{3D9D4407-6319-44BC-94CB-7FF1AF4D01AE}" type="presParOf" srcId="{A1C3AF71-F999-4C98-98AA-24875F049A3D}" destId="{05580568-2DF8-4133-A710-72016DA5D7A6}" srcOrd="3" destOrd="0" presId="urn:microsoft.com/office/officeart/2018/2/layout/IconVerticalSolidList"/>
    <dgm:cxn modelId="{B455FE94-4ADA-4F5F-9AD3-C71A124DE6E0}" type="presParOf" srcId="{D96DED6D-6D13-42C1-9B1E-390BB9F2067E}" destId="{D3501C98-C46C-4D52-8724-9E23A8A341D0}" srcOrd="5" destOrd="0" presId="urn:microsoft.com/office/officeart/2018/2/layout/IconVerticalSolidList"/>
    <dgm:cxn modelId="{DCCD1FA4-DF14-4650-B9B5-AD6DF7B303E3}" type="presParOf" srcId="{D96DED6D-6D13-42C1-9B1E-390BB9F2067E}" destId="{98F6CC5D-05B4-47A1-ACF6-CBDC71414A1C}" srcOrd="6" destOrd="0" presId="urn:microsoft.com/office/officeart/2018/2/layout/IconVerticalSolidList"/>
    <dgm:cxn modelId="{C42EB0DA-9CA4-45E7-B3E5-DEC803C6AC6D}" type="presParOf" srcId="{98F6CC5D-05B4-47A1-ACF6-CBDC71414A1C}" destId="{315F6E9F-0B00-4EE7-9A13-43125E953B85}" srcOrd="0" destOrd="0" presId="urn:microsoft.com/office/officeart/2018/2/layout/IconVerticalSolidList"/>
    <dgm:cxn modelId="{92CB2117-958F-496F-B772-5314F807807E}" type="presParOf" srcId="{98F6CC5D-05B4-47A1-ACF6-CBDC71414A1C}" destId="{327C4B75-870D-4EC6-B285-22BF3FDFB5BE}" srcOrd="1" destOrd="0" presId="urn:microsoft.com/office/officeart/2018/2/layout/IconVerticalSolidList"/>
    <dgm:cxn modelId="{43B6AA07-9676-4ED2-A4AA-612EBC50AC6A}" type="presParOf" srcId="{98F6CC5D-05B4-47A1-ACF6-CBDC71414A1C}" destId="{E2DADADC-28EB-45F9-BE71-F57AE3D2619F}" srcOrd="2" destOrd="0" presId="urn:microsoft.com/office/officeart/2018/2/layout/IconVerticalSolidList"/>
    <dgm:cxn modelId="{FDBA21C8-D0C3-48F0-9009-C226ABD6111D}" type="presParOf" srcId="{98F6CC5D-05B4-47A1-ACF6-CBDC71414A1C}" destId="{CECB9D2A-782D-40D5-B730-949A0EE90D8E}" srcOrd="3" destOrd="0" presId="urn:microsoft.com/office/officeart/2018/2/layout/IconVerticalSolidList"/>
    <dgm:cxn modelId="{68171376-A5F3-4595-957A-7F2F383F7123}" type="presParOf" srcId="{D96DED6D-6D13-42C1-9B1E-390BB9F2067E}" destId="{4680378B-A102-43F7-8814-9CFD322F8B2B}" srcOrd="7" destOrd="0" presId="urn:microsoft.com/office/officeart/2018/2/layout/IconVerticalSolidList"/>
    <dgm:cxn modelId="{59A197CF-8EC2-4607-A027-63EFE6D4025B}" type="presParOf" srcId="{D96DED6D-6D13-42C1-9B1E-390BB9F2067E}" destId="{E739C5FE-90F3-49AD-BA4B-B81C3CFCCCF6}" srcOrd="8" destOrd="0" presId="urn:microsoft.com/office/officeart/2018/2/layout/IconVerticalSolidList"/>
    <dgm:cxn modelId="{D7377821-66E6-4E87-93A4-DBCA02A9D4C6}" type="presParOf" srcId="{E739C5FE-90F3-49AD-BA4B-B81C3CFCCCF6}" destId="{E444270F-9E33-475E-AF18-8B3CAA571C54}" srcOrd="0" destOrd="0" presId="urn:microsoft.com/office/officeart/2018/2/layout/IconVerticalSolidList"/>
    <dgm:cxn modelId="{1CC133A1-DF9A-455A-A430-D77D17F2C3FC}" type="presParOf" srcId="{E739C5FE-90F3-49AD-BA4B-B81C3CFCCCF6}" destId="{14DB84E9-3877-42CB-8B56-466FFE9FD7AF}" srcOrd="1" destOrd="0" presId="urn:microsoft.com/office/officeart/2018/2/layout/IconVerticalSolidList"/>
    <dgm:cxn modelId="{709A0AAA-72A7-4654-B565-71CF8D9C0175}" type="presParOf" srcId="{E739C5FE-90F3-49AD-BA4B-B81C3CFCCCF6}" destId="{A7A5E126-BB2A-4051-837B-891078B65F4D}" srcOrd="2" destOrd="0" presId="urn:microsoft.com/office/officeart/2018/2/layout/IconVerticalSolidList"/>
    <dgm:cxn modelId="{307220FA-6141-4041-913C-F825CD7DC3F6}" type="presParOf" srcId="{E739C5FE-90F3-49AD-BA4B-B81C3CFCCCF6}" destId="{04EE81E3-336F-4DE0-A24A-EB4707F286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Komputer nie uruchamia się poprawnie, albo po chwili działania pojawia się niebieski ekran śmierci.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800" i="1" dirty="0"/>
            <a:t>Uszkodzone podzespoły komputera</a:t>
          </a:r>
        </a:p>
        <a:p>
          <a:pPr>
            <a:lnSpc>
              <a:spcPct val="100000"/>
            </a:lnSpc>
          </a:pPr>
          <a:r>
            <a:rPr lang="pl-PL" sz="1800" i="1" dirty="0"/>
            <a:t>Komputer się przegrzewa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Objawy</a:t>
          </a:r>
          <a:endParaRPr lang="en-US" sz="3600" kern="1200"/>
        </a:p>
      </dsp:txBody>
      <dsp:txXfrm>
        <a:off x="861424" y="1662717"/>
        <a:ext cx="4315781" cy="622804"/>
      </dsp:txXfrm>
    </dsp:sp>
    <dsp:sp modelId="{44A57D3A-E00E-407F-BAC7-B2949402BCF6}">
      <dsp:nvSpPr>
        <dsp:cNvPr id="0" name=""/>
        <dsp:cNvSpPr/>
      </dsp:nvSpPr>
      <dsp:spPr>
        <a:xfrm>
          <a:off x="861424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Po pewnym czasie wszystkie programy </a:t>
          </a:r>
          <a:br>
            <a:rPr lang="pl-PL" sz="1700" i="1" kern="1200" dirty="0"/>
          </a:br>
          <a:r>
            <a:rPr lang="pl-PL" sz="1700" i="1" kern="1200" dirty="0"/>
            <a:t>i operacje działają wyraźnie wolniej.</a:t>
          </a:r>
          <a:endParaRPr lang="en-US" sz="1700" kern="1200" dirty="0"/>
        </a:p>
      </dsp:txBody>
      <dsp:txXfrm>
        <a:off x="861424" y="2352329"/>
        <a:ext cx="4315781" cy="1053918"/>
      </dsp:txXfrm>
    </dsp:sp>
    <dsp:sp modelId="{674723D4-388F-4A0F-A746-5197B10A121C}">
      <dsp:nvSpPr>
        <dsp:cNvPr id="0" name=""/>
        <dsp:cNvSpPr/>
      </dsp:nvSpPr>
      <dsp:spPr>
        <a:xfrm>
          <a:off x="5932467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467" y="1662717"/>
        <a:ext cx="4315781" cy="622804"/>
      </dsp:txXfrm>
    </dsp:sp>
    <dsp:sp modelId="{0ED91A4D-7876-40ED-AE09-56681712B40D}">
      <dsp:nvSpPr>
        <dsp:cNvPr id="0" name=""/>
        <dsp:cNvSpPr/>
      </dsp:nvSpPr>
      <dsp:spPr>
        <a:xfrm>
          <a:off x="5932467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Fragmentacja danych na dysku twardym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Programy działające w tle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„Starzenie” się sprzętu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Przegrzewający się procesor</a:t>
          </a:r>
          <a:endParaRPr lang="en-US" sz="1700" kern="1200" dirty="0"/>
        </a:p>
      </dsp:txBody>
      <dsp:txXfrm>
        <a:off x="5932467" y="2352329"/>
        <a:ext cx="4315781" cy="10539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Na niebieskim ekranie śmierci widoczny jest kod problemu – należy go wyszukać w </a:t>
          </a:r>
          <a:r>
            <a:rPr lang="pl-PL" sz="2200" kern="1200" dirty="0" err="1"/>
            <a:t>internecie</a:t>
          </a:r>
          <a:r>
            <a:rPr lang="pl-PL" sz="2200" kern="1200" dirty="0"/>
            <a:t>, by zdiagnozować problem</a:t>
          </a:r>
          <a:endParaRPr lang="en-US" sz="2200" kern="1200" dirty="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Uruchomienie komputera w trybie awaryjnym i przeskanowanie sprzętu</a:t>
          </a:r>
          <a:endParaRPr lang="en-US" sz="2200" kern="1200" dirty="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Przywrócenie komputera do ustawień fabrycznych</a:t>
          </a:r>
          <a:endParaRPr lang="en-US" sz="2200" kern="1200" dirty="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uszkodzonego podzespołu</a:t>
          </a:r>
          <a:endParaRPr lang="en-US" sz="2200" kern="1200" dirty="0"/>
        </a:p>
      </dsp:txBody>
      <dsp:txXfrm>
        <a:off x="1403800" y="4560190"/>
        <a:ext cx="5265630" cy="12154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61424" y="1659824"/>
        <a:ext cx="4315781" cy="647367"/>
      </dsp:txXfrm>
    </dsp:sp>
    <dsp:sp modelId="{44A57D3A-E00E-407F-BAC7-B2949402BCF6}">
      <dsp:nvSpPr>
        <dsp:cNvPr id="0" name=""/>
        <dsp:cNvSpPr/>
      </dsp:nvSpPr>
      <dsp:spPr>
        <a:xfrm>
          <a:off x="861424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Obraz jest zniekształcony, przycięty. Mogą pojawiać się paski i migotanie.</a:t>
          </a:r>
          <a:endParaRPr lang="en-US" sz="2000" kern="1200" dirty="0"/>
        </a:p>
      </dsp:txBody>
      <dsp:txXfrm>
        <a:off x="861424" y="2376634"/>
        <a:ext cx="4315781" cy="1095483"/>
      </dsp:txXfrm>
    </dsp:sp>
    <dsp:sp modelId="{674723D4-388F-4A0F-A746-5197B10A121C}">
      <dsp:nvSpPr>
        <dsp:cNvPr id="0" name=""/>
        <dsp:cNvSpPr/>
      </dsp:nvSpPr>
      <dsp:spPr>
        <a:xfrm>
          <a:off x="59324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467" y="1659824"/>
        <a:ext cx="4315781" cy="647367"/>
      </dsp:txXfrm>
    </dsp:sp>
    <dsp:sp modelId="{0ED91A4D-7876-40ED-AE09-56681712B40D}">
      <dsp:nvSpPr>
        <dsp:cNvPr id="0" name=""/>
        <dsp:cNvSpPr/>
      </dsp:nvSpPr>
      <dsp:spPr>
        <a:xfrm>
          <a:off x="5932467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Przestarzałe sterowniki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Uszkodzony kabel </a:t>
          </a:r>
          <a:r>
            <a:rPr lang="pl-PL" sz="1400" i="1" kern="1200" dirty="0" err="1"/>
            <a:t>hdmi</a:t>
          </a:r>
          <a:r>
            <a:rPr lang="pl-PL" sz="1400" i="1" kern="1200" dirty="0"/>
            <a:t>/</a:t>
          </a:r>
          <a:r>
            <a:rPr lang="pl-PL" sz="1400" i="1" kern="1200" dirty="0" err="1"/>
            <a:t>vga</a:t>
          </a:r>
          <a:endParaRPr lang="pl-PL" sz="1400" i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Uszkodzony monitor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Uszkodzona karta graficzna</a:t>
          </a:r>
        </a:p>
      </dsp:txBody>
      <dsp:txXfrm>
        <a:off x="5932467" y="2376634"/>
        <a:ext cx="4315781" cy="10954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Aktualizacja sterowników kart graficznej</a:t>
          </a:r>
          <a:endParaRPr lang="en-US" sz="2200" kern="1200" dirty="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kabla od monitora</a:t>
          </a:r>
          <a:endParaRPr lang="en-US" sz="2200" kern="1200" dirty="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monitora</a:t>
          </a:r>
          <a:endParaRPr lang="en-US" sz="2200" kern="1200" dirty="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karty graficznej</a:t>
          </a:r>
          <a:endParaRPr lang="en-US" sz="2200" kern="1200" dirty="0"/>
        </a:p>
      </dsp:txBody>
      <dsp:txXfrm>
        <a:off x="1403800" y="4560190"/>
        <a:ext cx="5265630" cy="1215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64C7-EB57-4872-B70D-D132CD8FE576}">
      <dsp:nvSpPr>
        <dsp:cNvPr id="0" name=""/>
        <dsp:cNvSpPr/>
      </dsp:nvSpPr>
      <dsp:spPr>
        <a:xfrm>
          <a:off x="0" y="1869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B6812-19F7-4CB2-A8A1-814E2E76C3A8}">
      <dsp:nvSpPr>
        <dsp:cNvPr id="0" name=""/>
        <dsp:cNvSpPr/>
      </dsp:nvSpPr>
      <dsp:spPr>
        <a:xfrm>
          <a:off x="240926" y="181070"/>
          <a:ext cx="438047" cy="438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AD9F6-8607-49CC-BFB9-2AA4F5C31FD8}">
      <dsp:nvSpPr>
        <dsp:cNvPr id="0" name=""/>
        <dsp:cNvSpPr/>
      </dsp:nvSpPr>
      <dsp:spPr>
        <a:xfrm>
          <a:off x="919899" y="1869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Defragmentacja dysku twardego</a:t>
          </a:r>
          <a:endParaRPr lang="en-US" sz="1900" kern="1200"/>
        </a:p>
      </dsp:txBody>
      <dsp:txXfrm>
        <a:off x="919899" y="1869"/>
        <a:ext cx="5749531" cy="796449"/>
      </dsp:txXfrm>
    </dsp:sp>
    <dsp:sp modelId="{748A55A6-FFEF-4D1F-BC33-F3DE7A274A19}">
      <dsp:nvSpPr>
        <dsp:cNvPr id="0" name=""/>
        <dsp:cNvSpPr/>
      </dsp:nvSpPr>
      <dsp:spPr>
        <a:xfrm>
          <a:off x="0" y="997431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EF24-9B13-4278-B3E6-7A19F300CD41}">
      <dsp:nvSpPr>
        <dsp:cNvPr id="0" name=""/>
        <dsp:cNvSpPr/>
      </dsp:nvSpPr>
      <dsp:spPr>
        <a:xfrm>
          <a:off x="240926" y="1176632"/>
          <a:ext cx="438047" cy="438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9061-0C2E-4D55-A1FE-E9E56641F3CB}">
      <dsp:nvSpPr>
        <dsp:cNvPr id="0" name=""/>
        <dsp:cNvSpPr/>
      </dsp:nvSpPr>
      <dsp:spPr>
        <a:xfrm>
          <a:off x="919899" y="997431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Odinstalowanie zbędnych aplikacji</a:t>
          </a:r>
          <a:endParaRPr lang="en-US" sz="1900" kern="1200" dirty="0"/>
        </a:p>
      </dsp:txBody>
      <dsp:txXfrm>
        <a:off x="919899" y="997431"/>
        <a:ext cx="5749531" cy="796449"/>
      </dsp:txXfrm>
    </dsp:sp>
    <dsp:sp modelId="{4D324BCB-C669-44C3-9250-7FEA50010A37}">
      <dsp:nvSpPr>
        <dsp:cNvPr id="0" name=""/>
        <dsp:cNvSpPr/>
      </dsp:nvSpPr>
      <dsp:spPr>
        <a:xfrm>
          <a:off x="0" y="1992993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7EE08-B848-4ACF-8EFA-C004FD102E9B}">
      <dsp:nvSpPr>
        <dsp:cNvPr id="0" name=""/>
        <dsp:cNvSpPr/>
      </dsp:nvSpPr>
      <dsp:spPr>
        <a:xfrm>
          <a:off x="240926" y="2172195"/>
          <a:ext cx="438047" cy="438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74725-AEBD-405E-961A-4C6FB062018D}">
      <dsp:nvSpPr>
        <dsp:cNvPr id="0" name=""/>
        <dsp:cNvSpPr/>
      </dsp:nvSpPr>
      <dsp:spPr>
        <a:xfrm>
          <a:off x="919899" y="1992993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Menedżer zadań – diagnoza, które aplikacje zużywają najwięcej CPU i RAM</a:t>
          </a:r>
          <a:endParaRPr lang="en-US" sz="1900" kern="1200"/>
        </a:p>
      </dsp:txBody>
      <dsp:txXfrm>
        <a:off x="919899" y="1992993"/>
        <a:ext cx="5749531" cy="796449"/>
      </dsp:txXfrm>
    </dsp:sp>
    <dsp:sp modelId="{357F44D8-6481-463C-8B03-BFCDA4132901}">
      <dsp:nvSpPr>
        <dsp:cNvPr id="0" name=""/>
        <dsp:cNvSpPr/>
      </dsp:nvSpPr>
      <dsp:spPr>
        <a:xfrm>
          <a:off x="0" y="2988556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26F5-29F4-42F5-B523-A8C3A8E5F920}">
      <dsp:nvSpPr>
        <dsp:cNvPr id="0" name=""/>
        <dsp:cNvSpPr/>
      </dsp:nvSpPr>
      <dsp:spPr>
        <a:xfrm>
          <a:off x="240926" y="3167757"/>
          <a:ext cx="438047" cy="438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278E-CCD2-470C-B091-9B7747A74F1B}">
      <dsp:nvSpPr>
        <dsp:cNvPr id="0" name=""/>
        <dsp:cNvSpPr/>
      </dsp:nvSpPr>
      <dsp:spPr>
        <a:xfrm>
          <a:off x="919899" y="2988556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Analiza dysku twardego pod kątem błędów</a:t>
          </a:r>
          <a:endParaRPr lang="en-US" sz="1900" kern="1200" dirty="0"/>
        </a:p>
      </dsp:txBody>
      <dsp:txXfrm>
        <a:off x="919899" y="2988556"/>
        <a:ext cx="5749531" cy="796449"/>
      </dsp:txXfrm>
    </dsp:sp>
    <dsp:sp modelId="{7740992C-3A56-467B-9ECB-F4FB5A629406}">
      <dsp:nvSpPr>
        <dsp:cNvPr id="0" name=""/>
        <dsp:cNvSpPr/>
      </dsp:nvSpPr>
      <dsp:spPr>
        <a:xfrm>
          <a:off x="0" y="397515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BA11-ED2E-4BB4-8B81-8D5B89523BAE}">
      <dsp:nvSpPr>
        <dsp:cNvPr id="0" name=""/>
        <dsp:cNvSpPr/>
      </dsp:nvSpPr>
      <dsp:spPr>
        <a:xfrm>
          <a:off x="240926" y="4163319"/>
          <a:ext cx="438047" cy="438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C3654-35E1-4A1C-B5F6-59BDB36CA127}">
      <dsp:nvSpPr>
        <dsp:cNvPr id="0" name=""/>
        <dsp:cNvSpPr/>
      </dsp:nvSpPr>
      <dsp:spPr>
        <a:xfrm>
          <a:off x="919899" y="3984118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Odkurzenie komputera, np. sprężonym powietrzem</a:t>
          </a:r>
          <a:endParaRPr lang="en-US" sz="1900" kern="1200" dirty="0"/>
        </a:p>
      </dsp:txBody>
      <dsp:txXfrm>
        <a:off x="919899" y="3984118"/>
        <a:ext cx="5749531" cy="796449"/>
      </dsp:txXfrm>
    </dsp:sp>
    <dsp:sp modelId="{D9E0C119-5E22-4DD6-A4E1-6A016A6BD747}">
      <dsp:nvSpPr>
        <dsp:cNvPr id="0" name=""/>
        <dsp:cNvSpPr/>
      </dsp:nvSpPr>
      <dsp:spPr>
        <a:xfrm>
          <a:off x="0" y="497968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481E2-1046-4D32-8D71-1C888BE564C6}">
      <dsp:nvSpPr>
        <dsp:cNvPr id="0" name=""/>
        <dsp:cNvSpPr/>
      </dsp:nvSpPr>
      <dsp:spPr>
        <a:xfrm>
          <a:off x="240926" y="5158882"/>
          <a:ext cx="438047" cy="438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CCDE-A0B0-4A25-A11B-62ED282C5B93}">
      <dsp:nvSpPr>
        <dsp:cNvPr id="0" name=""/>
        <dsp:cNvSpPr/>
      </dsp:nvSpPr>
      <dsp:spPr>
        <a:xfrm>
          <a:off x="919899" y="4979680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Wymiana pasty termicznej na procesorze</a:t>
          </a:r>
          <a:endParaRPr lang="en-US" sz="1900" kern="1200" dirty="0"/>
        </a:p>
      </dsp:txBody>
      <dsp:txXfrm>
        <a:off x="919899" y="4979680"/>
        <a:ext cx="5749531" cy="79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54842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Głośne dźwięki dochodzące z komputera.</a:t>
          </a:r>
          <a:endParaRPr lang="en-US" sz="1900" kern="1200" dirty="0"/>
        </a:p>
      </dsp:txBody>
      <dsp:txXfrm>
        <a:off x="856837" y="2563814"/>
        <a:ext cx="4320000" cy="696551"/>
      </dsp:txXfrm>
    </dsp:sp>
    <dsp:sp modelId="{674723D4-388F-4A0F-A746-5197B10A121C}">
      <dsp:nvSpPr>
        <dsp:cNvPr id="0" name=""/>
        <dsp:cNvSpPr/>
      </dsp:nvSpPr>
      <dsp:spPr>
        <a:xfrm>
          <a:off x="5932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837" y="1854842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Wentylator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Dysk twardy</a:t>
          </a:r>
          <a:endParaRPr lang="en-US" sz="1900" kern="1200" dirty="0"/>
        </a:p>
      </dsp:txBody>
      <dsp:txXfrm>
        <a:off x="5932837" y="2563814"/>
        <a:ext cx="4320000" cy="696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B79E-632E-4984-A73A-CE5E8D3BDF49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AE43C-4DF1-45DD-8816-69DC12F956C5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494D0-CAF1-4E2A-A79F-5A711F19B4B2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Zdjęcie obudowy komputera i sprawdzenie, co wydaje głośne dźwięki</a:t>
          </a:r>
          <a:endParaRPr lang="en-US" sz="2500" kern="1200"/>
        </a:p>
      </dsp:txBody>
      <dsp:txXfrm>
        <a:off x="1906274" y="705"/>
        <a:ext cx="4763156" cy="1650454"/>
      </dsp:txXfrm>
    </dsp:sp>
    <dsp:sp modelId="{02C51C72-225E-4C73-9595-31D065576589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C7E8-E3A2-4CEE-8D96-5CC6505ABA87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5BCD0-B509-419B-8ED6-0236D80EDD81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Przeczyszczenie komputera, np. sprężonym powietrzem</a:t>
          </a:r>
          <a:endParaRPr lang="en-US" sz="2500" kern="1200"/>
        </a:p>
      </dsp:txBody>
      <dsp:txXfrm>
        <a:off x="1906274" y="2063772"/>
        <a:ext cx="4763156" cy="1650454"/>
      </dsp:txXfrm>
    </dsp:sp>
    <dsp:sp modelId="{14B93240-1C78-4E40-A7A3-EFE278A08FAB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E5F8-4903-43B3-B767-CE2B8816F876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8637E-476D-4C12-A073-BD7E5FF3442F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Wymiana wadliwego elementu</a:t>
          </a:r>
          <a:endParaRPr lang="en-US" sz="2500" kern="1200"/>
        </a:p>
      </dsp:txBody>
      <dsp:txXfrm>
        <a:off x="1906274" y="4126840"/>
        <a:ext cx="4763156" cy="1650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61424" y="1659824"/>
        <a:ext cx="4315781" cy="647367"/>
      </dsp:txXfrm>
    </dsp:sp>
    <dsp:sp modelId="{44A57D3A-E00E-407F-BAC7-B2949402BCF6}">
      <dsp:nvSpPr>
        <dsp:cNvPr id="0" name=""/>
        <dsp:cNvSpPr/>
      </dsp:nvSpPr>
      <dsp:spPr>
        <a:xfrm>
          <a:off x="861424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System przestaje odpowiadać na kilka sekund lub dłużej. </a:t>
          </a:r>
          <a:br>
            <a:rPr lang="pl-PL" sz="1700" i="1" kern="1200" dirty="0"/>
          </a:br>
          <a:r>
            <a:rPr lang="pl-PL" sz="1700" i="1" kern="1200" dirty="0"/>
            <a:t>Problem często się powtarza.</a:t>
          </a:r>
          <a:endParaRPr lang="en-US" sz="1700" kern="1200" dirty="0"/>
        </a:p>
      </dsp:txBody>
      <dsp:txXfrm>
        <a:off x="861424" y="2376634"/>
        <a:ext cx="4315781" cy="1095483"/>
      </dsp:txXfrm>
    </dsp:sp>
    <dsp:sp modelId="{674723D4-388F-4A0F-A746-5197B10A121C}">
      <dsp:nvSpPr>
        <dsp:cNvPr id="0" name=""/>
        <dsp:cNvSpPr/>
      </dsp:nvSpPr>
      <dsp:spPr>
        <a:xfrm>
          <a:off x="59324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467" y="1659824"/>
        <a:ext cx="4315781" cy="647367"/>
      </dsp:txXfrm>
    </dsp:sp>
    <dsp:sp modelId="{0ED91A4D-7876-40ED-AE09-56681712B40D}">
      <dsp:nvSpPr>
        <dsp:cNvPr id="0" name=""/>
        <dsp:cNvSpPr/>
      </dsp:nvSpPr>
      <dsp:spPr>
        <a:xfrm>
          <a:off x="5932467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Brak pamięci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Błędy rejestru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Uszkodzone pliki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Złośliwe oprogramowanie</a:t>
          </a:r>
        </a:p>
      </dsp:txBody>
      <dsp:txXfrm>
        <a:off x="5932467" y="2376634"/>
        <a:ext cx="4315781" cy="1095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Odinstalowanie zbędnych aplikacji</a:t>
          </a:r>
          <a:endParaRPr lang="en-US" sz="2200" kern="120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Analiza dysku twardego pod kątem błędów</a:t>
          </a:r>
          <a:endParaRPr lang="en-US" sz="2200" kern="120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Przeskanowanie komputera oprogramowaniem antywirusowym</a:t>
          </a:r>
          <a:endParaRPr lang="en-US" sz="2200" kern="120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Menedżer zadań – analiza zużycia pamięci i procesora</a:t>
          </a:r>
          <a:endParaRPr lang="en-US" sz="2200" kern="1200"/>
        </a:p>
      </dsp:txBody>
      <dsp:txXfrm>
        <a:off x="1403800" y="4560190"/>
        <a:ext cx="5265630" cy="1215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748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Internet działa wolniej niż powinien, a strony ładują się bardzo długo, a nawet zawieszają.</a:t>
          </a:r>
          <a:endParaRPr lang="en-US" sz="1700" kern="1200" dirty="0"/>
        </a:p>
      </dsp:txBody>
      <dsp:txXfrm>
        <a:off x="856837" y="2513044"/>
        <a:ext cx="4320000" cy="805411"/>
      </dsp:txXfrm>
    </dsp:sp>
    <dsp:sp modelId="{674723D4-388F-4A0F-A746-5197B10A121C}">
      <dsp:nvSpPr>
        <dsp:cNvPr id="0" name=""/>
        <dsp:cNvSpPr/>
      </dsp:nvSpPr>
      <dsp:spPr>
        <a:xfrm>
          <a:off x="5932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748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adresów IP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Wolna przeglądarka internetowa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kanałów </a:t>
          </a:r>
          <a:r>
            <a:rPr lang="pl-PL" sz="1400" i="1" kern="1200" dirty="0" err="1"/>
            <a:t>WiFI</a:t>
          </a:r>
          <a:endParaRPr lang="pl-PL" sz="1400" i="1" kern="1200" dirty="0"/>
        </a:p>
      </dsp:txBody>
      <dsp:txXfrm>
        <a:off x="5932837" y="2513044"/>
        <a:ext cx="4320000" cy="8054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3C3B-DD81-4B0D-8FAA-B122F409FC0E}">
      <dsp:nvSpPr>
        <dsp:cNvPr id="0" name=""/>
        <dsp:cNvSpPr/>
      </dsp:nvSpPr>
      <dsp:spPr>
        <a:xfrm>
          <a:off x="0" y="4514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12DC-B708-4870-BCD0-1871B5A0B591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C4AD-4C3C-4B6F-9077-C5FBE5FF5A0A}">
      <dsp:nvSpPr>
        <dsp:cNvPr id="0" name=""/>
        <dsp:cNvSpPr/>
      </dsp:nvSpPr>
      <dsp:spPr>
        <a:xfrm>
          <a:off x="1110527" y="4514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Restart modemu/rutera</a:t>
          </a:r>
          <a:endParaRPr lang="en-US" sz="1900" kern="1200"/>
        </a:p>
      </dsp:txBody>
      <dsp:txXfrm>
        <a:off x="1110527" y="4514"/>
        <a:ext cx="5558903" cy="961495"/>
      </dsp:txXfrm>
    </dsp:sp>
    <dsp:sp modelId="{53C6F06E-5742-4476-BC3B-D802AD0A113F}">
      <dsp:nvSpPr>
        <dsp:cNvPr id="0" name=""/>
        <dsp:cNvSpPr/>
      </dsp:nvSpPr>
      <dsp:spPr>
        <a:xfrm>
          <a:off x="0" y="1206383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C561-11BD-48B9-856A-3621286E3B7C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53E1A-763E-4901-9146-C43DA0E22F5A}">
      <dsp:nvSpPr>
        <dsp:cNvPr id="0" name=""/>
        <dsp:cNvSpPr/>
      </dsp:nvSpPr>
      <dsp:spPr>
        <a:xfrm>
          <a:off x="1110527" y="1206383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Odświeżenie przeglądarki – usunięcie historii, pamięci podręcznej, zbędnych pluginów</a:t>
          </a:r>
          <a:endParaRPr lang="en-US" sz="1900" kern="1200"/>
        </a:p>
      </dsp:txBody>
      <dsp:txXfrm>
        <a:off x="1110527" y="1206383"/>
        <a:ext cx="5558903" cy="961495"/>
      </dsp:txXfrm>
    </dsp:sp>
    <dsp:sp modelId="{164EB01D-FF0B-4BD1-9839-B46FFECD811F}">
      <dsp:nvSpPr>
        <dsp:cNvPr id="0" name=""/>
        <dsp:cNvSpPr/>
      </dsp:nvSpPr>
      <dsp:spPr>
        <a:xfrm>
          <a:off x="0" y="2408252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4C1B-5D81-455B-BF2C-1C3DE7B25DF9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80568-2DF8-4133-A710-72016DA5D7A6}">
      <dsp:nvSpPr>
        <dsp:cNvPr id="0" name=""/>
        <dsp:cNvSpPr/>
      </dsp:nvSpPr>
      <dsp:spPr>
        <a:xfrm>
          <a:off x="1110527" y="2408252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przeglądarki internetowej</a:t>
          </a:r>
          <a:endParaRPr lang="en-US" sz="1900" kern="1200"/>
        </a:p>
      </dsp:txBody>
      <dsp:txXfrm>
        <a:off x="1110527" y="2408252"/>
        <a:ext cx="5558903" cy="961495"/>
      </dsp:txXfrm>
    </dsp:sp>
    <dsp:sp modelId="{315F6E9F-0B00-4EE7-9A13-43125E953B85}">
      <dsp:nvSpPr>
        <dsp:cNvPr id="0" name=""/>
        <dsp:cNvSpPr/>
      </dsp:nvSpPr>
      <dsp:spPr>
        <a:xfrm>
          <a:off x="0" y="3610121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C4B75-870D-4EC6-B285-22BF3FDFB5BE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9D2A-782D-40D5-B730-949A0EE90D8E}">
      <dsp:nvSpPr>
        <dsp:cNvPr id="0" name=""/>
        <dsp:cNvSpPr/>
      </dsp:nvSpPr>
      <dsp:spPr>
        <a:xfrm>
          <a:off x="1110527" y="3610121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Przeskanowanie sieci WiFi i wybranie optymalnego kanału</a:t>
          </a:r>
          <a:endParaRPr lang="en-US" sz="1900" kern="1200"/>
        </a:p>
      </dsp:txBody>
      <dsp:txXfrm>
        <a:off x="1110527" y="3610121"/>
        <a:ext cx="5558903" cy="961495"/>
      </dsp:txXfrm>
    </dsp:sp>
    <dsp:sp modelId="{E444270F-9E33-475E-AF18-8B3CAA571C54}">
      <dsp:nvSpPr>
        <dsp:cNvPr id="0" name=""/>
        <dsp:cNvSpPr/>
      </dsp:nvSpPr>
      <dsp:spPr>
        <a:xfrm>
          <a:off x="0" y="4811990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84E9-3877-42CB-8B56-466FFE9FD7AF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81E3-336F-4DE0-A24A-EB4707F286D2}">
      <dsp:nvSpPr>
        <dsp:cNvPr id="0" name=""/>
        <dsp:cNvSpPr/>
      </dsp:nvSpPr>
      <dsp:spPr>
        <a:xfrm>
          <a:off x="1110527" y="4811990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częstotliwości sieci WiFi na 5GHz</a:t>
          </a:r>
          <a:endParaRPr lang="en-US" sz="1900" kern="1200"/>
        </a:p>
      </dsp:txBody>
      <dsp:txXfrm>
        <a:off x="1110527" y="4811990"/>
        <a:ext cx="5558903" cy="9614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7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8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846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138"/>
          <a:ext cx="4320000" cy="80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Komputer nie uruchamia się poprawnie, albo po chwili działania pojawia się niebieski ekran śmierci.</a:t>
          </a:r>
          <a:endParaRPr lang="en-US" sz="1700" kern="1200" dirty="0"/>
        </a:p>
      </dsp:txBody>
      <dsp:txXfrm>
        <a:off x="856837" y="2513138"/>
        <a:ext cx="4320000" cy="805209"/>
      </dsp:txXfrm>
    </dsp:sp>
    <dsp:sp modelId="{674723D4-388F-4A0F-A746-5197B10A121C}">
      <dsp:nvSpPr>
        <dsp:cNvPr id="0" name=""/>
        <dsp:cNvSpPr/>
      </dsp:nvSpPr>
      <dsp:spPr>
        <a:xfrm>
          <a:off x="5932837" y="1537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8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846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138"/>
          <a:ext cx="4320000" cy="80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i="1" kern="1200" dirty="0"/>
            <a:t>Uszkodzone podzespoły komputera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i="1" kern="1200" dirty="0"/>
            <a:t>Komputer się przegrzewa</a:t>
          </a:r>
        </a:p>
      </dsp:txBody>
      <dsp:txXfrm>
        <a:off x="5932837" y="2513138"/>
        <a:ext cx="4320000" cy="80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74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1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1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4751C4-AC58-4739-8539-43382BF8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pl-PL" dirty="0"/>
              <a:t>Typowe problemy </a:t>
            </a:r>
            <a:br>
              <a:rPr lang="pl-PL" dirty="0"/>
            </a:br>
            <a:r>
              <a:rPr lang="pl-PL" dirty="0"/>
              <a:t>z komputerem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E097CC-375C-4EF9-97DB-D0A929FC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pl-PL" dirty="0"/>
              <a:t>Ich potencjalne źródła i rozwiązania</a:t>
            </a:r>
            <a:endParaRPr lang="en-US" dirty="0"/>
          </a:p>
          <a:p>
            <a:endParaRPr lang="pl-PL" dirty="0"/>
          </a:p>
          <a:p>
            <a:r>
              <a:rPr lang="pl-PL" dirty="0"/>
              <a:t>Damian Kurpiewski</a:t>
            </a:r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FCA528C-41B3-480E-856E-69D49EFBE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6" r="5332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5AB7D567-37E3-47F8-9154-31980B74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609329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1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Niebieski </a:t>
            </a:r>
            <a:r>
              <a:rPr lang="pl-PL"/>
              <a:t>ekran śmierci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1319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1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31268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Błędy wyświetlania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5998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8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87677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3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/>
              <a:t>Wolne działanie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1896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5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9817A5-83D6-4475-8583-0D8D78A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4525A19-DDC7-437D-86BC-A23A982C3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9806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5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5D64C7-EB57-4872-B70D-D132CD8F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B6812-19F7-4CB2-A8A1-814E2E76C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5AD9F6-8607-49CC-BFB9-2AA4F5C31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8A55A6-FFEF-4D1F-BC33-F3DE7A274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FEF24-9B13-4278-B3E6-7A19F300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719061-0C2E-4D55-A1FE-E9E56641F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24BCB-C669-44C3-9250-7FEA50010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57EE08-B848-4ACF-8EFA-C004FD102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74725-AEBD-405E-961A-4C6FB0620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126F5-29F4-42F5-B523-A8C3A8E5F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7F44D8-6481-463C-8B03-BFCDA4132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4278E-CCD2-470C-B091-9B7747A74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3EBA11-ED2E-4BB4-8B81-8D5B89523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0992C-3A56-467B-9ECB-F4FB5A629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FC3654-35E1-4A1C-B5F6-59BDB36CA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E0C119-5E22-4DD6-A4E1-6A016A6BD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A481E2-1046-4D32-8D71-1C888BE56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3CCCDE-A0B0-4A25-A11B-62ED282C5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Głośne działanie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857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5E43E6-1E85-4B44-8FF1-F636FB22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A3F96BF-A8B8-442B-8F7F-CC0D55E15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6108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3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CB79E-632E-4984-A73A-CE5E8D3BD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AE43C-4DF1-45DD-8816-69DC12F9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0494D0-CAF1-4E2A-A79F-5A711F19B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C51C72-225E-4C73-9595-31D06557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7C7E8-E3A2-4CEE-8D96-5CC6505AB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85BCD0-B509-419B-8ED6-0236D80ED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B93240-1C78-4E40-A7A3-EFE278A08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72E5F8-4903-43B3-B767-CE2B8816F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B8637E-476D-4C12-A073-BD7E5FF34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Częste wieszanie się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0114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66240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Wolne działanie </a:t>
            </a:r>
            <a:r>
              <a:rPr lang="pl-PL" dirty="0" err="1"/>
              <a:t>internetu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1438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6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F707AE-DD2F-4142-A163-125D232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44CBCBE-CA33-4BC8-A1A2-72C99E01A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45352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153C3B-DD81-4B0D-8FAA-B122F409F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612DC-B708-4870-BCD0-1871B5A0B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EC4AD-4C3C-4B6F-9077-C5FBE5FF5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6F06E-5742-4476-BC3B-D802AD0A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FEC561-11BD-48B9-856A-3621286E3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53E1A-763E-4901-9146-C43DA0E22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4EB01D-FF0B-4BD1-9839-B46FFECD8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F54C1B-5D81-455B-BF2C-1C3DE7B25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580568-2DF8-4133-A710-72016DA5D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5F6E9F-0B00-4EE7-9A13-43125E953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7C4B75-870D-4EC6-B285-22BF3FDFB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B9D2A-782D-40D5-B730-949A0EE90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4270F-9E33-475E-AF18-8B3CAA571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84E9-3877-42CB-8B56-466FFE9FD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E81E3-336F-4DE0-A24A-EB4707F28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7"/>
      </a:lt2>
      <a:accent1>
        <a:srgbClr val="82AC88"/>
      </a:accent1>
      <a:accent2>
        <a:srgbClr val="75AB93"/>
      </a:accent2>
      <a:accent3>
        <a:srgbClr val="80A9A8"/>
      </a:accent3>
      <a:accent4>
        <a:srgbClr val="7FA2BA"/>
      </a:accent4>
      <a:accent5>
        <a:srgbClr val="969FC6"/>
      </a:accent5>
      <a:accent6>
        <a:srgbClr val="8C7FBA"/>
      </a:accent6>
      <a:hlink>
        <a:srgbClr val="AE69A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3021"/>
      </a:dk2>
      <a:lt2>
        <a:srgbClr val="F0F0F3"/>
      </a:lt2>
      <a:accent1>
        <a:srgbClr val="A2A641"/>
      </a:accent1>
      <a:accent2>
        <a:srgbClr val="7AAF3A"/>
      </a:accent2>
      <a:accent3>
        <a:srgbClr val="55B547"/>
      </a:accent3>
      <a:accent4>
        <a:srgbClr val="3BB15D"/>
      </a:accent4>
      <a:accent5>
        <a:srgbClr val="46B292"/>
      </a:accent5>
      <a:accent6>
        <a:srgbClr val="3BA3B1"/>
      </a:accent6>
      <a:hlink>
        <a:srgbClr val="6E6AC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334</Words>
  <Application>Microsoft Office PowerPoint</Application>
  <PresentationFormat>Panoramiczny</PresentationFormat>
  <Paragraphs>79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Avenir Next LT Pro Light</vt:lpstr>
      <vt:lpstr>Century Gothic</vt:lpstr>
      <vt:lpstr>Elephant</vt:lpstr>
      <vt:lpstr>Rockwell Nova Light</vt:lpstr>
      <vt:lpstr>Wingdings</vt:lpstr>
      <vt:lpstr>LeafVTI</vt:lpstr>
      <vt:lpstr>BrushVTI</vt:lpstr>
      <vt:lpstr>Typowe problemy  z komputerem</vt:lpstr>
      <vt:lpstr>Wolne działanie</vt:lpstr>
      <vt:lpstr>Rozwiązania</vt:lpstr>
      <vt:lpstr>Głośne działanie</vt:lpstr>
      <vt:lpstr>Rozwiązania</vt:lpstr>
      <vt:lpstr>Częste wieszanie się</vt:lpstr>
      <vt:lpstr>Rozwiązania</vt:lpstr>
      <vt:lpstr>Wolne działanie internetu</vt:lpstr>
      <vt:lpstr>Rozwiązania</vt:lpstr>
      <vt:lpstr>Niebieski ekran śmierci</vt:lpstr>
      <vt:lpstr>Rozwiązania</vt:lpstr>
      <vt:lpstr>Błędy wyświetlania</vt:lpstr>
      <vt:lpstr>Rozwiązania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Typowe problemy  z komputerem</dc:title>
  <dc:creator>Damian Kurpiewski</dc:creator>
  <cp:lastModifiedBy>Damian Kurpiewski</cp:lastModifiedBy>
  <cp:revision>2</cp:revision>
  <dcterms:created xsi:type="dcterms:W3CDTF">2020-11-03T07:46:30Z</dcterms:created>
  <dcterms:modified xsi:type="dcterms:W3CDTF">2021-05-11T09:12:29Z</dcterms:modified>
</cp:coreProperties>
</file>