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61" r:id="rId5"/>
    <p:sldId id="262" r:id="rId6"/>
    <p:sldId id="260" r:id="rId7"/>
    <p:sldId id="259" r:id="rId8"/>
    <p:sldId id="265" r:id="rId9"/>
    <p:sldId id="266" r:id="rId10"/>
    <p:sldId id="267" r:id="rId11"/>
    <p:sldId id="263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6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4D3E75-8AA1-482C-92D1-AE7BC855A390}" v="80" dt="2019-07-22T11:08:55.144"/>
    <p1510:client id="{64E929D4-F185-4C85-B2BE-70637C1412A6}" v="64" dt="2019-07-21T22:01:45.4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ian Kurpiewski" userId="a6c40eeacb61fb23" providerId="LiveId" clId="{344D3E75-8AA1-482C-92D1-AE7BC855A390}"/>
    <pc:docChg chg="undo custSel addSld modSld">
      <pc:chgData name="Damian Kurpiewski" userId="a6c40eeacb61fb23" providerId="LiveId" clId="{344D3E75-8AA1-482C-92D1-AE7BC855A390}" dt="2019-07-22T11:08:57.217" v="5642" actId="20577"/>
      <pc:docMkLst>
        <pc:docMk/>
      </pc:docMkLst>
      <pc:sldChg chg="addSp modSp">
        <pc:chgData name="Damian Kurpiewski" userId="a6c40eeacb61fb23" providerId="LiveId" clId="{344D3E75-8AA1-482C-92D1-AE7BC855A390}" dt="2019-07-22T09:56:52.446" v="3" actId="1076"/>
        <pc:sldMkLst>
          <pc:docMk/>
          <pc:sldMk cId="901753049" sldId="257"/>
        </pc:sldMkLst>
        <pc:picChg chg="add mod">
          <ac:chgData name="Damian Kurpiewski" userId="a6c40eeacb61fb23" providerId="LiveId" clId="{344D3E75-8AA1-482C-92D1-AE7BC855A390}" dt="2019-07-22T09:56:52.446" v="3" actId="1076"/>
          <ac:picMkLst>
            <pc:docMk/>
            <pc:sldMk cId="901753049" sldId="257"/>
            <ac:picMk id="7" creationId="{B462C4E2-0C61-407D-80D3-F5CA7CA5E0F1}"/>
          </ac:picMkLst>
        </pc:picChg>
      </pc:sldChg>
      <pc:sldChg chg="modSp">
        <pc:chgData name="Damian Kurpiewski" userId="a6c40eeacb61fb23" providerId="LiveId" clId="{344D3E75-8AA1-482C-92D1-AE7BC855A390}" dt="2019-07-22T09:57:09.008" v="6" actId="20577"/>
        <pc:sldMkLst>
          <pc:docMk/>
          <pc:sldMk cId="4129270392" sldId="259"/>
        </pc:sldMkLst>
        <pc:spChg chg="mod">
          <ac:chgData name="Damian Kurpiewski" userId="a6c40eeacb61fb23" providerId="LiveId" clId="{344D3E75-8AA1-482C-92D1-AE7BC855A390}" dt="2019-07-22T09:57:09.008" v="6" actId="20577"/>
          <ac:spMkLst>
            <pc:docMk/>
            <pc:sldMk cId="4129270392" sldId="259"/>
            <ac:spMk id="3" creationId="{216C1F57-1F05-4B19-8F73-933D699BA33E}"/>
          </ac:spMkLst>
        </pc:spChg>
      </pc:sldChg>
      <pc:sldChg chg="modSp">
        <pc:chgData name="Damian Kurpiewski" userId="a6c40eeacb61fb23" providerId="LiveId" clId="{344D3E75-8AA1-482C-92D1-AE7BC855A390}" dt="2019-07-22T09:57:30.724" v="18" actId="20577"/>
        <pc:sldMkLst>
          <pc:docMk/>
          <pc:sldMk cId="3867063864" sldId="263"/>
        </pc:sldMkLst>
        <pc:spChg chg="mod">
          <ac:chgData name="Damian Kurpiewski" userId="a6c40eeacb61fb23" providerId="LiveId" clId="{344D3E75-8AA1-482C-92D1-AE7BC855A390}" dt="2019-07-22T09:57:30.724" v="18" actId="20577"/>
          <ac:spMkLst>
            <pc:docMk/>
            <pc:sldMk cId="3867063864" sldId="263"/>
            <ac:spMk id="2" creationId="{8C652EC9-E653-4963-95FA-95E3AD81C517}"/>
          </ac:spMkLst>
        </pc:spChg>
      </pc:sldChg>
      <pc:sldChg chg="modSp add">
        <pc:chgData name="Damian Kurpiewski" userId="a6c40eeacb61fb23" providerId="LiveId" clId="{344D3E75-8AA1-482C-92D1-AE7BC855A390}" dt="2019-07-22T09:59:48.502" v="264" actId="403"/>
        <pc:sldMkLst>
          <pc:docMk/>
          <pc:sldMk cId="110969896" sldId="268"/>
        </pc:sldMkLst>
        <pc:spChg chg="mod">
          <ac:chgData name="Damian Kurpiewski" userId="a6c40eeacb61fb23" providerId="LiveId" clId="{344D3E75-8AA1-482C-92D1-AE7BC855A390}" dt="2019-07-22T09:57:59.091" v="29" actId="20577"/>
          <ac:spMkLst>
            <pc:docMk/>
            <pc:sldMk cId="110969896" sldId="268"/>
            <ac:spMk id="2" creationId="{C92277C9-58D2-434F-9BE2-C3EFF185BFEA}"/>
          </ac:spMkLst>
        </pc:spChg>
        <pc:spChg chg="mod">
          <ac:chgData name="Damian Kurpiewski" userId="a6c40eeacb61fb23" providerId="LiveId" clId="{344D3E75-8AA1-482C-92D1-AE7BC855A390}" dt="2019-07-22T09:59:48.502" v="264" actId="403"/>
          <ac:spMkLst>
            <pc:docMk/>
            <pc:sldMk cId="110969896" sldId="268"/>
            <ac:spMk id="3" creationId="{65E8632F-63B0-4184-AFF2-5ED3E9EE7132}"/>
          </ac:spMkLst>
        </pc:spChg>
      </pc:sldChg>
      <pc:sldChg chg="addSp delSp modSp add">
        <pc:chgData name="Damian Kurpiewski" userId="a6c40eeacb61fb23" providerId="LiveId" clId="{344D3E75-8AA1-482C-92D1-AE7BC855A390}" dt="2019-07-22T10:05:47.725" v="530" actId="113"/>
        <pc:sldMkLst>
          <pc:docMk/>
          <pc:sldMk cId="3135083612" sldId="269"/>
        </pc:sldMkLst>
        <pc:spChg chg="mod">
          <ac:chgData name="Damian Kurpiewski" userId="a6c40eeacb61fb23" providerId="LiveId" clId="{344D3E75-8AA1-482C-92D1-AE7BC855A390}" dt="2019-07-22T10:01:14.525" v="275" actId="20577"/>
          <ac:spMkLst>
            <pc:docMk/>
            <pc:sldMk cId="3135083612" sldId="269"/>
            <ac:spMk id="2" creationId="{E48ED097-12B8-43E8-AED7-650EDC3E6EF1}"/>
          </ac:spMkLst>
        </pc:spChg>
        <pc:spChg chg="mod">
          <ac:chgData name="Damian Kurpiewski" userId="a6c40eeacb61fb23" providerId="LiveId" clId="{344D3E75-8AA1-482C-92D1-AE7BC855A390}" dt="2019-07-22T10:05:47.725" v="530" actId="113"/>
          <ac:spMkLst>
            <pc:docMk/>
            <pc:sldMk cId="3135083612" sldId="269"/>
            <ac:spMk id="3" creationId="{57295181-E508-4FF0-A3F0-AC2E665A6CBD}"/>
          </ac:spMkLst>
        </pc:spChg>
        <pc:spChg chg="add del">
          <ac:chgData name="Damian Kurpiewski" userId="a6c40eeacb61fb23" providerId="LiveId" clId="{344D3E75-8AA1-482C-92D1-AE7BC855A390}" dt="2019-07-22T10:05:08.513" v="510" actId="478"/>
          <ac:spMkLst>
            <pc:docMk/>
            <pc:sldMk cId="3135083612" sldId="269"/>
            <ac:spMk id="4" creationId="{BF2B1341-859B-450D-BFA1-3A4781C03899}"/>
          </ac:spMkLst>
        </pc:spChg>
      </pc:sldChg>
      <pc:sldChg chg="addSp delSp modSp add">
        <pc:chgData name="Damian Kurpiewski" userId="a6c40eeacb61fb23" providerId="LiveId" clId="{344D3E75-8AA1-482C-92D1-AE7BC855A390}" dt="2019-07-22T10:08:53.554" v="783" actId="20577"/>
        <pc:sldMkLst>
          <pc:docMk/>
          <pc:sldMk cId="3642326190" sldId="270"/>
        </pc:sldMkLst>
        <pc:spChg chg="mod">
          <ac:chgData name="Damian Kurpiewski" userId="a6c40eeacb61fb23" providerId="LiveId" clId="{344D3E75-8AA1-482C-92D1-AE7BC855A390}" dt="2019-07-22T10:06:20.490" v="547" actId="20577"/>
          <ac:spMkLst>
            <pc:docMk/>
            <pc:sldMk cId="3642326190" sldId="270"/>
            <ac:spMk id="2" creationId="{5E176DCC-00F9-4583-9644-6045E6446A62}"/>
          </ac:spMkLst>
        </pc:spChg>
        <pc:spChg chg="mod">
          <ac:chgData name="Damian Kurpiewski" userId="a6c40eeacb61fb23" providerId="LiveId" clId="{344D3E75-8AA1-482C-92D1-AE7BC855A390}" dt="2019-07-22T10:08:53.554" v="783" actId="20577"/>
          <ac:spMkLst>
            <pc:docMk/>
            <pc:sldMk cId="3642326190" sldId="270"/>
            <ac:spMk id="3" creationId="{3071C76C-645F-4E9E-8699-00A293B65F67}"/>
          </ac:spMkLst>
        </pc:spChg>
        <pc:spChg chg="add del">
          <ac:chgData name="Damian Kurpiewski" userId="a6c40eeacb61fb23" providerId="LiveId" clId="{344D3E75-8AA1-482C-92D1-AE7BC855A390}" dt="2019-07-22T10:06:55.604" v="604" actId="478"/>
          <ac:spMkLst>
            <pc:docMk/>
            <pc:sldMk cId="3642326190" sldId="270"/>
            <ac:spMk id="4" creationId="{BEF10404-FFCF-4E6D-A153-50DDB7F57978}"/>
          </ac:spMkLst>
        </pc:spChg>
      </pc:sldChg>
      <pc:sldChg chg="modSp add">
        <pc:chgData name="Damian Kurpiewski" userId="a6c40eeacb61fb23" providerId="LiveId" clId="{344D3E75-8AA1-482C-92D1-AE7BC855A390}" dt="2019-07-22T10:11:07.172" v="1083" actId="113"/>
        <pc:sldMkLst>
          <pc:docMk/>
          <pc:sldMk cId="158608042" sldId="271"/>
        </pc:sldMkLst>
        <pc:spChg chg="mod">
          <ac:chgData name="Damian Kurpiewski" userId="a6c40eeacb61fb23" providerId="LiveId" clId="{344D3E75-8AA1-482C-92D1-AE7BC855A390}" dt="2019-07-22T10:08:59.855" v="792" actId="20577"/>
          <ac:spMkLst>
            <pc:docMk/>
            <pc:sldMk cId="158608042" sldId="271"/>
            <ac:spMk id="2" creationId="{EB97B4CC-61FA-4BF9-95B9-2A0C9FA2A204}"/>
          </ac:spMkLst>
        </pc:spChg>
        <pc:spChg chg="mod">
          <ac:chgData name="Damian Kurpiewski" userId="a6c40eeacb61fb23" providerId="LiveId" clId="{344D3E75-8AA1-482C-92D1-AE7BC855A390}" dt="2019-07-22T10:11:07.172" v="1083" actId="113"/>
          <ac:spMkLst>
            <pc:docMk/>
            <pc:sldMk cId="158608042" sldId="271"/>
            <ac:spMk id="3" creationId="{F3734F63-3F4B-4493-990D-CCAA89E5F6DD}"/>
          </ac:spMkLst>
        </pc:spChg>
      </pc:sldChg>
      <pc:sldChg chg="modSp add">
        <pc:chgData name="Damian Kurpiewski" userId="a6c40eeacb61fb23" providerId="LiveId" clId="{344D3E75-8AA1-482C-92D1-AE7BC855A390}" dt="2019-07-22T10:13:04.407" v="1291" actId="20577"/>
        <pc:sldMkLst>
          <pc:docMk/>
          <pc:sldMk cId="3430478433" sldId="272"/>
        </pc:sldMkLst>
        <pc:spChg chg="mod">
          <ac:chgData name="Damian Kurpiewski" userId="a6c40eeacb61fb23" providerId="LiveId" clId="{344D3E75-8AA1-482C-92D1-AE7BC855A390}" dt="2019-07-22T10:11:53.240" v="1089" actId="20577"/>
          <ac:spMkLst>
            <pc:docMk/>
            <pc:sldMk cId="3430478433" sldId="272"/>
            <ac:spMk id="2" creationId="{A8DF6528-823D-404E-96DF-5AD4C9C2CC89}"/>
          </ac:spMkLst>
        </pc:spChg>
        <pc:spChg chg="mod">
          <ac:chgData name="Damian Kurpiewski" userId="a6c40eeacb61fb23" providerId="LiveId" clId="{344D3E75-8AA1-482C-92D1-AE7BC855A390}" dt="2019-07-22T10:13:04.407" v="1291" actId="20577"/>
          <ac:spMkLst>
            <pc:docMk/>
            <pc:sldMk cId="3430478433" sldId="272"/>
            <ac:spMk id="3" creationId="{921196A2-F23A-4BC7-A023-CBBC643CAC42}"/>
          </ac:spMkLst>
        </pc:spChg>
      </pc:sldChg>
      <pc:sldChg chg="modSp add">
        <pc:chgData name="Damian Kurpiewski" userId="a6c40eeacb61fb23" providerId="LiveId" clId="{344D3E75-8AA1-482C-92D1-AE7BC855A390}" dt="2019-07-22T10:15:21.027" v="1615" actId="20577"/>
        <pc:sldMkLst>
          <pc:docMk/>
          <pc:sldMk cId="2230003145" sldId="273"/>
        </pc:sldMkLst>
        <pc:spChg chg="mod">
          <ac:chgData name="Damian Kurpiewski" userId="a6c40eeacb61fb23" providerId="LiveId" clId="{344D3E75-8AA1-482C-92D1-AE7BC855A390}" dt="2019-07-22T10:13:19.196" v="1301" actId="20577"/>
          <ac:spMkLst>
            <pc:docMk/>
            <pc:sldMk cId="2230003145" sldId="273"/>
            <ac:spMk id="2" creationId="{F1B73C77-7EEF-47EE-B144-4C9BF68D6178}"/>
          </ac:spMkLst>
        </pc:spChg>
        <pc:spChg chg="mod">
          <ac:chgData name="Damian Kurpiewski" userId="a6c40eeacb61fb23" providerId="LiveId" clId="{344D3E75-8AA1-482C-92D1-AE7BC855A390}" dt="2019-07-22T10:15:21.027" v="1615" actId="20577"/>
          <ac:spMkLst>
            <pc:docMk/>
            <pc:sldMk cId="2230003145" sldId="273"/>
            <ac:spMk id="3" creationId="{0C94AC95-1A32-4153-9BDB-B3D4469B2D92}"/>
          </ac:spMkLst>
        </pc:spChg>
      </pc:sldChg>
      <pc:sldChg chg="modSp add">
        <pc:chgData name="Damian Kurpiewski" userId="a6c40eeacb61fb23" providerId="LiveId" clId="{344D3E75-8AA1-482C-92D1-AE7BC855A390}" dt="2019-07-22T10:17:53.814" v="2000" actId="20577"/>
        <pc:sldMkLst>
          <pc:docMk/>
          <pc:sldMk cId="2728941322" sldId="274"/>
        </pc:sldMkLst>
        <pc:spChg chg="mod">
          <ac:chgData name="Damian Kurpiewski" userId="a6c40eeacb61fb23" providerId="LiveId" clId="{344D3E75-8AA1-482C-92D1-AE7BC855A390}" dt="2019-07-22T10:15:52.008" v="1622" actId="20577"/>
          <ac:spMkLst>
            <pc:docMk/>
            <pc:sldMk cId="2728941322" sldId="274"/>
            <ac:spMk id="2" creationId="{0ED182F2-E02B-494B-8534-BDC6700253D6}"/>
          </ac:spMkLst>
        </pc:spChg>
        <pc:spChg chg="mod">
          <ac:chgData name="Damian Kurpiewski" userId="a6c40eeacb61fb23" providerId="LiveId" clId="{344D3E75-8AA1-482C-92D1-AE7BC855A390}" dt="2019-07-22T10:17:53.814" v="2000" actId="20577"/>
          <ac:spMkLst>
            <pc:docMk/>
            <pc:sldMk cId="2728941322" sldId="274"/>
            <ac:spMk id="3" creationId="{D32DBD68-5F4F-4077-93EB-908BDC03580D}"/>
          </ac:spMkLst>
        </pc:spChg>
      </pc:sldChg>
      <pc:sldChg chg="addSp delSp modSp add">
        <pc:chgData name="Damian Kurpiewski" userId="a6c40eeacb61fb23" providerId="LiveId" clId="{344D3E75-8AA1-482C-92D1-AE7BC855A390}" dt="2019-07-22T10:20:55.716" v="2335" actId="20577"/>
        <pc:sldMkLst>
          <pc:docMk/>
          <pc:sldMk cId="428697437" sldId="275"/>
        </pc:sldMkLst>
        <pc:spChg chg="mod">
          <ac:chgData name="Damian Kurpiewski" userId="a6c40eeacb61fb23" providerId="LiveId" clId="{344D3E75-8AA1-482C-92D1-AE7BC855A390}" dt="2019-07-22T10:18:50.155" v="2007" actId="20577"/>
          <ac:spMkLst>
            <pc:docMk/>
            <pc:sldMk cId="428697437" sldId="275"/>
            <ac:spMk id="2" creationId="{D4AEB77B-D272-49A6-92EA-27BD55A4B3C2}"/>
          </ac:spMkLst>
        </pc:spChg>
        <pc:spChg chg="mod">
          <ac:chgData name="Damian Kurpiewski" userId="a6c40eeacb61fb23" providerId="LiveId" clId="{344D3E75-8AA1-482C-92D1-AE7BC855A390}" dt="2019-07-22T10:20:55.716" v="2335" actId="20577"/>
          <ac:spMkLst>
            <pc:docMk/>
            <pc:sldMk cId="428697437" sldId="275"/>
            <ac:spMk id="3" creationId="{D5AAE2EA-0780-4DCF-9620-E9D18A790AD9}"/>
          </ac:spMkLst>
        </pc:spChg>
        <pc:spChg chg="add del">
          <ac:chgData name="Damian Kurpiewski" userId="a6c40eeacb61fb23" providerId="LiveId" clId="{344D3E75-8AA1-482C-92D1-AE7BC855A390}" dt="2019-07-22T10:19:26.185" v="2082" actId="478"/>
          <ac:spMkLst>
            <pc:docMk/>
            <pc:sldMk cId="428697437" sldId="275"/>
            <ac:spMk id="4" creationId="{4547A66B-DE3B-4130-8234-3091F7718114}"/>
          </ac:spMkLst>
        </pc:spChg>
      </pc:sldChg>
      <pc:sldChg chg="addSp modSp add">
        <pc:chgData name="Damian Kurpiewski" userId="a6c40eeacb61fb23" providerId="LiveId" clId="{344D3E75-8AA1-482C-92D1-AE7BC855A390}" dt="2019-07-22T10:25:15.202" v="2742" actId="1440"/>
        <pc:sldMkLst>
          <pc:docMk/>
          <pc:sldMk cId="1698844243" sldId="276"/>
        </pc:sldMkLst>
        <pc:spChg chg="mod">
          <ac:chgData name="Damian Kurpiewski" userId="a6c40eeacb61fb23" providerId="LiveId" clId="{344D3E75-8AA1-482C-92D1-AE7BC855A390}" dt="2019-07-22T10:21:07.265" v="2348" actId="20577"/>
          <ac:spMkLst>
            <pc:docMk/>
            <pc:sldMk cId="1698844243" sldId="276"/>
            <ac:spMk id="2" creationId="{82AF4C6B-F482-4270-B5AC-894A709ED18E}"/>
          </ac:spMkLst>
        </pc:spChg>
        <pc:spChg chg="mod">
          <ac:chgData name="Damian Kurpiewski" userId="a6c40eeacb61fb23" providerId="LiveId" clId="{344D3E75-8AA1-482C-92D1-AE7BC855A390}" dt="2019-07-22T10:24:41.141" v="2739" actId="20577"/>
          <ac:spMkLst>
            <pc:docMk/>
            <pc:sldMk cId="1698844243" sldId="276"/>
            <ac:spMk id="3" creationId="{43E3BB33-B447-42E5-987C-FA7BA6C1D0CB}"/>
          </ac:spMkLst>
        </pc:spChg>
        <pc:picChg chg="add mod">
          <ac:chgData name="Damian Kurpiewski" userId="a6c40eeacb61fb23" providerId="LiveId" clId="{344D3E75-8AA1-482C-92D1-AE7BC855A390}" dt="2019-07-22T10:25:15.202" v="2742" actId="1440"/>
          <ac:picMkLst>
            <pc:docMk/>
            <pc:sldMk cId="1698844243" sldId="276"/>
            <ac:picMk id="4" creationId="{63BD7429-5ED8-41DC-919D-EA57818648D6}"/>
          </ac:picMkLst>
        </pc:picChg>
      </pc:sldChg>
      <pc:sldChg chg="addSp modSp add">
        <pc:chgData name="Damian Kurpiewski" userId="a6c40eeacb61fb23" providerId="LiveId" clId="{344D3E75-8AA1-482C-92D1-AE7BC855A390}" dt="2019-07-22T10:28:22.025" v="2953" actId="1440"/>
        <pc:sldMkLst>
          <pc:docMk/>
          <pc:sldMk cId="789679915" sldId="277"/>
        </pc:sldMkLst>
        <pc:spChg chg="mod">
          <ac:chgData name="Damian Kurpiewski" userId="a6c40eeacb61fb23" providerId="LiveId" clId="{344D3E75-8AA1-482C-92D1-AE7BC855A390}" dt="2019-07-22T10:25:25.197" v="2759" actId="20577"/>
          <ac:spMkLst>
            <pc:docMk/>
            <pc:sldMk cId="789679915" sldId="277"/>
            <ac:spMk id="2" creationId="{2F576CEF-6759-4749-A0A2-761E4E5DE2C3}"/>
          </ac:spMkLst>
        </pc:spChg>
        <pc:spChg chg="mod">
          <ac:chgData name="Damian Kurpiewski" userId="a6c40eeacb61fb23" providerId="LiveId" clId="{344D3E75-8AA1-482C-92D1-AE7BC855A390}" dt="2019-07-22T10:28:02.176" v="2950" actId="20577"/>
          <ac:spMkLst>
            <pc:docMk/>
            <pc:sldMk cId="789679915" sldId="277"/>
            <ac:spMk id="3" creationId="{41ABE21A-2A3B-4741-A5B8-47138BDA1581}"/>
          </ac:spMkLst>
        </pc:spChg>
        <pc:picChg chg="add mod">
          <ac:chgData name="Damian Kurpiewski" userId="a6c40eeacb61fb23" providerId="LiveId" clId="{344D3E75-8AA1-482C-92D1-AE7BC855A390}" dt="2019-07-22T10:28:22.025" v="2953" actId="1440"/>
          <ac:picMkLst>
            <pc:docMk/>
            <pc:sldMk cId="789679915" sldId="277"/>
            <ac:picMk id="4" creationId="{F9C0C73B-2F6F-4007-A2C7-3628D0AC8F61}"/>
          </ac:picMkLst>
        </pc:picChg>
      </pc:sldChg>
      <pc:sldChg chg="addSp delSp modSp add">
        <pc:chgData name="Damian Kurpiewski" userId="a6c40eeacb61fb23" providerId="LiveId" clId="{344D3E75-8AA1-482C-92D1-AE7BC855A390}" dt="2019-07-22T10:37:49.172" v="3416" actId="20577"/>
        <pc:sldMkLst>
          <pc:docMk/>
          <pc:sldMk cId="1763552636" sldId="278"/>
        </pc:sldMkLst>
        <pc:spChg chg="mod">
          <ac:chgData name="Damian Kurpiewski" userId="a6c40eeacb61fb23" providerId="LiveId" clId="{344D3E75-8AA1-482C-92D1-AE7BC855A390}" dt="2019-07-22T10:28:47.141" v="2982" actId="20577"/>
          <ac:spMkLst>
            <pc:docMk/>
            <pc:sldMk cId="1763552636" sldId="278"/>
            <ac:spMk id="2" creationId="{5A5B1193-B8F4-44DD-986C-57D6DA3AB02A}"/>
          </ac:spMkLst>
        </pc:spChg>
        <pc:spChg chg="mod">
          <ac:chgData name="Damian Kurpiewski" userId="a6c40eeacb61fb23" providerId="LiveId" clId="{344D3E75-8AA1-482C-92D1-AE7BC855A390}" dt="2019-07-22T10:37:49.172" v="3416" actId="20577"/>
          <ac:spMkLst>
            <pc:docMk/>
            <pc:sldMk cId="1763552636" sldId="278"/>
            <ac:spMk id="3" creationId="{8329D551-575B-4FC0-A791-D620E4D8AC79}"/>
          </ac:spMkLst>
        </pc:spChg>
        <pc:spChg chg="add del">
          <ac:chgData name="Damian Kurpiewski" userId="a6c40eeacb61fb23" providerId="LiveId" clId="{344D3E75-8AA1-482C-92D1-AE7BC855A390}" dt="2019-07-22T10:32:13.508" v="3218" actId="478"/>
          <ac:spMkLst>
            <pc:docMk/>
            <pc:sldMk cId="1763552636" sldId="278"/>
            <ac:spMk id="4" creationId="{59980465-BD6A-477A-852B-42F5B19D06A3}"/>
          </ac:spMkLst>
        </pc:spChg>
        <pc:picChg chg="add mod">
          <ac:chgData name="Damian Kurpiewski" userId="a6c40eeacb61fb23" providerId="LiveId" clId="{344D3E75-8AA1-482C-92D1-AE7BC855A390}" dt="2019-07-22T10:35:04.436" v="3386" actId="1076"/>
          <ac:picMkLst>
            <pc:docMk/>
            <pc:sldMk cId="1763552636" sldId="278"/>
            <ac:picMk id="5" creationId="{A1C2728D-E40F-4F6E-8476-2F88553A66CD}"/>
          </ac:picMkLst>
        </pc:picChg>
      </pc:sldChg>
      <pc:sldChg chg="addSp delSp modSp add">
        <pc:chgData name="Damian Kurpiewski" userId="a6c40eeacb61fb23" providerId="LiveId" clId="{344D3E75-8AA1-482C-92D1-AE7BC855A390}" dt="2019-07-22T10:40:15.381" v="3727" actId="1076"/>
        <pc:sldMkLst>
          <pc:docMk/>
          <pc:sldMk cId="3345593521" sldId="279"/>
        </pc:sldMkLst>
        <pc:spChg chg="mod">
          <ac:chgData name="Damian Kurpiewski" userId="a6c40eeacb61fb23" providerId="LiveId" clId="{344D3E75-8AA1-482C-92D1-AE7BC855A390}" dt="2019-07-22T10:38:28.798" v="3434" actId="20577"/>
          <ac:spMkLst>
            <pc:docMk/>
            <pc:sldMk cId="3345593521" sldId="279"/>
            <ac:spMk id="2" creationId="{FB90EA89-47E8-46DF-9C08-5BE3C8670C8D}"/>
          </ac:spMkLst>
        </pc:spChg>
        <pc:spChg chg="mod">
          <ac:chgData name="Damian Kurpiewski" userId="a6c40eeacb61fb23" providerId="LiveId" clId="{344D3E75-8AA1-482C-92D1-AE7BC855A390}" dt="2019-07-22T10:39:51.588" v="3725" actId="20577"/>
          <ac:spMkLst>
            <pc:docMk/>
            <pc:sldMk cId="3345593521" sldId="279"/>
            <ac:spMk id="3" creationId="{6075FE65-AA95-4400-BD52-B68F7AB272AD}"/>
          </ac:spMkLst>
        </pc:spChg>
        <pc:spChg chg="add del">
          <ac:chgData name="Damian Kurpiewski" userId="a6c40eeacb61fb23" providerId="LiveId" clId="{344D3E75-8AA1-482C-92D1-AE7BC855A390}" dt="2019-07-22T10:39:48.379" v="3722" actId="478"/>
          <ac:spMkLst>
            <pc:docMk/>
            <pc:sldMk cId="3345593521" sldId="279"/>
            <ac:spMk id="4" creationId="{E4E2390A-C020-414A-89C1-E0E3011A1DAD}"/>
          </ac:spMkLst>
        </pc:spChg>
        <pc:picChg chg="add mod">
          <ac:chgData name="Damian Kurpiewski" userId="a6c40eeacb61fb23" providerId="LiveId" clId="{344D3E75-8AA1-482C-92D1-AE7BC855A390}" dt="2019-07-22T10:40:15.381" v="3727" actId="1076"/>
          <ac:picMkLst>
            <pc:docMk/>
            <pc:sldMk cId="3345593521" sldId="279"/>
            <ac:picMk id="5" creationId="{E45BFD36-0B05-4895-8ADB-4378175725FF}"/>
          </ac:picMkLst>
        </pc:picChg>
      </pc:sldChg>
      <pc:sldChg chg="addSp delSp modSp add">
        <pc:chgData name="Damian Kurpiewski" userId="a6c40eeacb61fb23" providerId="LiveId" clId="{344D3E75-8AA1-482C-92D1-AE7BC855A390}" dt="2019-07-22T10:53:37.526" v="4156" actId="122"/>
        <pc:sldMkLst>
          <pc:docMk/>
          <pc:sldMk cId="343199069" sldId="280"/>
        </pc:sldMkLst>
        <pc:spChg chg="mod">
          <ac:chgData name="Damian Kurpiewski" userId="a6c40eeacb61fb23" providerId="LiveId" clId="{344D3E75-8AA1-482C-92D1-AE7BC855A390}" dt="2019-07-22T10:40:27.064" v="3753" actId="20577"/>
          <ac:spMkLst>
            <pc:docMk/>
            <pc:sldMk cId="343199069" sldId="280"/>
            <ac:spMk id="2" creationId="{9461F952-54AC-43EE-8235-049CA2C13FFC}"/>
          </ac:spMkLst>
        </pc:spChg>
        <pc:spChg chg="mod">
          <ac:chgData name="Damian Kurpiewski" userId="a6c40eeacb61fb23" providerId="LiveId" clId="{344D3E75-8AA1-482C-92D1-AE7BC855A390}" dt="2019-07-22T10:53:37.526" v="4156" actId="122"/>
          <ac:spMkLst>
            <pc:docMk/>
            <pc:sldMk cId="343199069" sldId="280"/>
            <ac:spMk id="3" creationId="{C069AE61-7796-43AC-B665-DE4464562EB9}"/>
          </ac:spMkLst>
        </pc:spChg>
        <pc:spChg chg="add del">
          <ac:chgData name="Damian Kurpiewski" userId="a6c40eeacb61fb23" providerId="LiveId" clId="{344D3E75-8AA1-482C-92D1-AE7BC855A390}" dt="2019-07-22T10:52:31.470" v="4057" actId="478"/>
          <ac:spMkLst>
            <pc:docMk/>
            <pc:sldMk cId="343199069" sldId="280"/>
            <ac:spMk id="4" creationId="{71B19475-9872-45A7-A134-462FC5866280}"/>
          </ac:spMkLst>
        </pc:spChg>
        <pc:spChg chg="add del">
          <ac:chgData name="Damian Kurpiewski" userId="a6c40eeacb61fb23" providerId="LiveId" clId="{344D3E75-8AA1-482C-92D1-AE7BC855A390}" dt="2019-07-22T10:52:56.692" v="4064" actId="478"/>
          <ac:spMkLst>
            <pc:docMk/>
            <pc:sldMk cId="343199069" sldId="280"/>
            <ac:spMk id="5" creationId="{F46A89AB-BD4A-466B-9ECF-CDC707F8863C}"/>
          </ac:spMkLst>
        </pc:spChg>
        <pc:spChg chg="add del mod">
          <ac:chgData name="Damian Kurpiewski" userId="a6c40eeacb61fb23" providerId="LiveId" clId="{344D3E75-8AA1-482C-92D1-AE7BC855A390}" dt="2019-07-22T10:53:06.728" v="4067" actId="478"/>
          <ac:spMkLst>
            <pc:docMk/>
            <pc:sldMk cId="343199069" sldId="280"/>
            <ac:spMk id="6" creationId="{1CE38A41-FC52-4E0B-BD52-09A0C674FF0F}"/>
          </ac:spMkLst>
        </pc:spChg>
      </pc:sldChg>
      <pc:sldChg chg="addSp delSp modSp add">
        <pc:chgData name="Damian Kurpiewski" userId="a6c40eeacb61fb23" providerId="LiveId" clId="{344D3E75-8AA1-482C-92D1-AE7BC855A390}" dt="2019-07-22T10:57:54.314" v="4519"/>
        <pc:sldMkLst>
          <pc:docMk/>
          <pc:sldMk cId="1347346448" sldId="281"/>
        </pc:sldMkLst>
        <pc:spChg chg="mod">
          <ac:chgData name="Damian Kurpiewski" userId="a6c40eeacb61fb23" providerId="LiveId" clId="{344D3E75-8AA1-482C-92D1-AE7BC855A390}" dt="2019-07-22T10:55:14.141" v="4197" actId="20577"/>
          <ac:spMkLst>
            <pc:docMk/>
            <pc:sldMk cId="1347346448" sldId="281"/>
            <ac:spMk id="2" creationId="{F03D1344-530F-41E1-98E3-50B04689F3F5}"/>
          </ac:spMkLst>
        </pc:spChg>
        <pc:spChg chg="mod">
          <ac:chgData name="Damian Kurpiewski" userId="a6c40eeacb61fb23" providerId="LiveId" clId="{344D3E75-8AA1-482C-92D1-AE7BC855A390}" dt="2019-07-22T10:57:54.314" v="4519"/>
          <ac:spMkLst>
            <pc:docMk/>
            <pc:sldMk cId="1347346448" sldId="281"/>
            <ac:spMk id="3" creationId="{047DAA1F-68B3-45AF-B44B-694EB0DED824}"/>
          </ac:spMkLst>
        </pc:spChg>
        <pc:spChg chg="add del">
          <ac:chgData name="Damian Kurpiewski" userId="a6c40eeacb61fb23" providerId="LiveId" clId="{344D3E75-8AA1-482C-92D1-AE7BC855A390}" dt="2019-07-22T10:57:48.762" v="4517" actId="478"/>
          <ac:spMkLst>
            <pc:docMk/>
            <pc:sldMk cId="1347346448" sldId="281"/>
            <ac:spMk id="4" creationId="{1A033E27-F1F4-408C-B9F2-316C9C5787D2}"/>
          </ac:spMkLst>
        </pc:spChg>
      </pc:sldChg>
      <pc:sldChg chg="addSp delSp modSp add">
        <pc:chgData name="Damian Kurpiewski" userId="a6c40eeacb61fb23" providerId="LiveId" clId="{344D3E75-8AA1-482C-92D1-AE7BC855A390}" dt="2019-07-22T10:59:12.334" v="4634" actId="20577"/>
        <pc:sldMkLst>
          <pc:docMk/>
          <pc:sldMk cId="386484978" sldId="282"/>
        </pc:sldMkLst>
        <pc:spChg chg="mod">
          <ac:chgData name="Damian Kurpiewski" userId="a6c40eeacb61fb23" providerId="LiveId" clId="{344D3E75-8AA1-482C-92D1-AE7BC855A390}" dt="2019-07-22T10:58:09.870" v="4549" actId="20577"/>
          <ac:spMkLst>
            <pc:docMk/>
            <pc:sldMk cId="386484978" sldId="282"/>
            <ac:spMk id="2" creationId="{A5F6342E-5979-43D7-A743-E9FFBFD8AE28}"/>
          </ac:spMkLst>
        </pc:spChg>
        <pc:spChg chg="mod">
          <ac:chgData name="Damian Kurpiewski" userId="a6c40eeacb61fb23" providerId="LiveId" clId="{344D3E75-8AA1-482C-92D1-AE7BC855A390}" dt="2019-07-22T10:59:12.334" v="4634" actId="20577"/>
          <ac:spMkLst>
            <pc:docMk/>
            <pc:sldMk cId="386484978" sldId="282"/>
            <ac:spMk id="3" creationId="{140D9D75-9AA3-452A-AE93-01385D1E2F60}"/>
          </ac:spMkLst>
        </pc:spChg>
        <pc:spChg chg="add del">
          <ac:chgData name="Damian Kurpiewski" userId="a6c40eeacb61fb23" providerId="LiveId" clId="{344D3E75-8AA1-482C-92D1-AE7BC855A390}" dt="2019-07-22T10:59:04.031" v="4630" actId="478"/>
          <ac:spMkLst>
            <pc:docMk/>
            <pc:sldMk cId="386484978" sldId="282"/>
            <ac:spMk id="4" creationId="{4348AE32-7D49-471E-8DAD-F3354D82DA82}"/>
          </ac:spMkLst>
        </pc:spChg>
      </pc:sldChg>
      <pc:sldChg chg="addSp delSp modSp add">
        <pc:chgData name="Damian Kurpiewski" userId="a6c40eeacb61fb23" providerId="LiveId" clId="{344D3E75-8AA1-482C-92D1-AE7BC855A390}" dt="2019-07-22T11:00:32.656" v="4797"/>
        <pc:sldMkLst>
          <pc:docMk/>
          <pc:sldMk cId="3733451245" sldId="283"/>
        </pc:sldMkLst>
        <pc:spChg chg="mod">
          <ac:chgData name="Damian Kurpiewski" userId="a6c40eeacb61fb23" providerId="LiveId" clId="{344D3E75-8AA1-482C-92D1-AE7BC855A390}" dt="2019-07-22T11:00:32.656" v="4797"/>
          <ac:spMkLst>
            <pc:docMk/>
            <pc:sldMk cId="3733451245" sldId="283"/>
            <ac:spMk id="3" creationId="{140D9D75-9AA3-452A-AE93-01385D1E2F60}"/>
          </ac:spMkLst>
        </pc:spChg>
        <pc:spChg chg="add del">
          <ac:chgData name="Damian Kurpiewski" userId="a6c40eeacb61fb23" providerId="LiveId" clId="{344D3E75-8AA1-482C-92D1-AE7BC855A390}" dt="2019-07-22T11:00:28.846" v="4796" actId="478"/>
          <ac:spMkLst>
            <pc:docMk/>
            <pc:sldMk cId="3733451245" sldId="283"/>
            <ac:spMk id="4" creationId="{C703F5EA-3438-4B20-91C0-FC9A06970309}"/>
          </ac:spMkLst>
        </pc:spChg>
      </pc:sldChg>
      <pc:sldChg chg="addSp delSp modSp add">
        <pc:chgData name="Damian Kurpiewski" userId="a6c40eeacb61fb23" providerId="LiveId" clId="{344D3E75-8AA1-482C-92D1-AE7BC855A390}" dt="2019-07-22T11:05:49.668" v="5293" actId="113"/>
        <pc:sldMkLst>
          <pc:docMk/>
          <pc:sldMk cId="1385193725" sldId="284"/>
        </pc:sldMkLst>
        <pc:spChg chg="mod">
          <ac:chgData name="Damian Kurpiewski" userId="a6c40eeacb61fb23" providerId="LiveId" clId="{344D3E75-8AA1-482C-92D1-AE7BC855A390}" dt="2019-07-22T11:05:49.668" v="5293" actId="113"/>
          <ac:spMkLst>
            <pc:docMk/>
            <pc:sldMk cId="1385193725" sldId="284"/>
            <ac:spMk id="3" creationId="{140D9D75-9AA3-452A-AE93-01385D1E2F60}"/>
          </ac:spMkLst>
        </pc:spChg>
        <pc:spChg chg="add del">
          <ac:chgData name="Damian Kurpiewski" userId="a6c40eeacb61fb23" providerId="LiveId" clId="{344D3E75-8AA1-482C-92D1-AE7BC855A390}" dt="2019-07-22T11:01:48.019" v="4865" actId="478"/>
          <ac:spMkLst>
            <pc:docMk/>
            <pc:sldMk cId="1385193725" sldId="284"/>
            <ac:spMk id="4" creationId="{212E122B-9813-4576-8C59-06A8325F6358}"/>
          </ac:spMkLst>
        </pc:spChg>
        <pc:spChg chg="add del">
          <ac:chgData name="Damian Kurpiewski" userId="a6c40eeacb61fb23" providerId="LiveId" clId="{344D3E75-8AA1-482C-92D1-AE7BC855A390}" dt="2019-07-22T11:05:34.873" v="5289" actId="478"/>
          <ac:spMkLst>
            <pc:docMk/>
            <pc:sldMk cId="1385193725" sldId="284"/>
            <ac:spMk id="5" creationId="{FAB1AB27-FC50-4CD1-B992-ED1902EEDE47}"/>
          </ac:spMkLst>
        </pc:spChg>
      </pc:sldChg>
      <pc:sldChg chg="addSp modSp add">
        <pc:chgData name="Damian Kurpiewski" userId="a6c40eeacb61fb23" providerId="LiveId" clId="{344D3E75-8AA1-482C-92D1-AE7BC855A390}" dt="2019-07-22T11:06:46.562" v="5358" actId="1076"/>
        <pc:sldMkLst>
          <pc:docMk/>
          <pc:sldMk cId="3313072046" sldId="285"/>
        </pc:sldMkLst>
        <pc:spChg chg="mod">
          <ac:chgData name="Damian Kurpiewski" userId="a6c40eeacb61fb23" providerId="LiveId" clId="{344D3E75-8AA1-482C-92D1-AE7BC855A390}" dt="2019-07-22T11:02:58.833" v="5038"/>
          <ac:spMkLst>
            <pc:docMk/>
            <pc:sldMk cId="3313072046" sldId="285"/>
            <ac:spMk id="2" creationId="{E7CAEF6A-2551-4F77-AC18-380474EF9C35}"/>
          </ac:spMkLst>
        </pc:spChg>
        <pc:spChg chg="mod">
          <ac:chgData name="Damian Kurpiewski" userId="a6c40eeacb61fb23" providerId="LiveId" clId="{344D3E75-8AA1-482C-92D1-AE7BC855A390}" dt="2019-07-22T11:06:24.258" v="5356" actId="20577"/>
          <ac:spMkLst>
            <pc:docMk/>
            <pc:sldMk cId="3313072046" sldId="285"/>
            <ac:spMk id="3" creationId="{373153CB-A4BB-4EB9-BB0F-ACD354645AB5}"/>
          </ac:spMkLst>
        </pc:spChg>
        <pc:picChg chg="add mod">
          <ac:chgData name="Damian Kurpiewski" userId="a6c40eeacb61fb23" providerId="LiveId" clId="{344D3E75-8AA1-482C-92D1-AE7BC855A390}" dt="2019-07-22T11:06:46.562" v="5358" actId="1076"/>
          <ac:picMkLst>
            <pc:docMk/>
            <pc:sldMk cId="3313072046" sldId="285"/>
            <ac:picMk id="4" creationId="{F3A19296-46B0-43B9-93F5-5B789806E5D1}"/>
          </ac:picMkLst>
        </pc:picChg>
      </pc:sldChg>
      <pc:sldChg chg="modSp add">
        <pc:chgData name="Damian Kurpiewski" userId="a6c40eeacb61fb23" providerId="LiveId" clId="{344D3E75-8AA1-482C-92D1-AE7BC855A390}" dt="2019-07-22T11:08:57.217" v="5642" actId="20577"/>
        <pc:sldMkLst>
          <pc:docMk/>
          <pc:sldMk cId="2739478750" sldId="286"/>
        </pc:sldMkLst>
        <pc:spChg chg="mod">
          <ac:chgData name="Damian Kurpiewski" userId="a6c40eeacb61fb23" providerId="LiveId" clId="{344D3E75-8AA1-482C-92D1-AE7BC855A390}" dt="2019-07-22T11:06:58.622" v="5367" actId="20577"/>
          <ac:spMkLst>
            <pc:docMk/>
            <pc:sldMk cId="2739478750" sldId="286"/>
            <ac:spMk id="2" creationId="{A6947FF3-F5C5-40A8-ACB3-735B3C1D286C}"/>
          </ac:spMkLst>
        </pc:spChg>
        <pc:spChg chg="mod">
          <ac:chgData name="Damian Kurpiewski" userId="a6c40eeacb61fb23" providerId="LiveId" clId="{344D3E75-8AA1-482C-92D1-AE7BC855A390}" dt="2019-07-22T11:08:57.217" v="5642" actId="20577"/>
          <ac:spMkLst>
            <pc:docMk/>
            <pc:sldMk cId="2739478750" sldId="286"/>
            <ac:spMk id="3" creationId="{008735FE-800C-401C-B7FE-8EC90E647587}"/>
          </ac:spMkLst>
        </pc:spChg>
      </pc:sldChg>
    </pc:docChg>
  </pc:docChgLst>
  <pc:docChgLst>
    <pc:chgData name="Damian Kurpiewski" userId="a6c40eeacb61fb23" providerId="LiveId" clId="{64E929D4-F185-4C85-B2BE-70637C1412A6}"/>
    <pc:docChg chg="undo custSel mod addSld modSld sldOrd">
      <pc:chgData name="Damian Kurpiewski" userId="a6c40eeacb61fb23" providerId="LiveId" clId="{64E929D4-F185-4C85-B2BE-70637C1412A6}" dt="2019-07-21T22:02:31.002" v="3389" actId="113"/>
      <pc:docMkLst>
        <pc:docMk/>
      </pc:docMkLst>
      <pc:sldChg chg="addSp modSp add mod setBg">
        <pc:chgData name="Damian Kurpiewski" userId="a6c40eeacb61fb23" providerId="LiveId" clId="{64E929D4-F185-4C85-B2BE-70637C1412A6}" dt="2019-07-21T22:02:31.002" v="3389" actId="113"/>
        <pc:sldMkLst>
          <pc:docMk/>
          <pc:sldMk cId="224589564" sldId="256"/>
        </pc:sldMkLst>
        <pc:spChg chg="mod">
          <ac:chgData name="Damian Kurpiewski" userId="a6c40eeacb61fb23" providerId="LiveId" clId="{64E929D4-F185-4C85-B2BE-70637C1412A6}" dt="2019-07-21T22:02:16.191" v="3386" actId="26606"/>
          <ac:spMkLst>
            <pc:docMk/>
            <pc:sldMk cId="224589564" sldId="256"/>
            <ac:spMk id="2" creationId="{73740C28-57DC-446B-80C4-274ECE32949F}"/>
          </ac:spMkLst>
        </pc:spChg>
        <pc:spChg chg="mod">
          <ac:chgData name="Damian Kurpiewski" userId="a6c40eeacb61fb23" providerId="LiveId" clId="{64E929D4-F185-4C85-B2BE-70637C1412A6}" dt="2019-07-21T22:02:31.002" v="3389" actId="113"/>
          <ac:spMkLst>
            <pc:docMk/>
            <pc:sldMk cId="224589564" sldId="256"/>
            <ac:spMk id="3" creationId="{567B38BF-8938-4C6D-9EC3-ADE6350DD346}"/>
          </ac:spMkLst>
        </pc:spChg>
        <pc:spChg chg="add">
          <ac:chgData name="Damian Kurpiewski" userId="a6c40eeacb61fb23" providerId="LiveId" clId="{64E929D4-F185-4C85-B2BE-70637C1412A6}" dt="2019-07-21T22:02:16.191" v="3386" actId="26606"/>
          <ac:spMkLst>
            <pc:docMk/>
            <pc:sldMk cId="224589564" sldId="256"/>
            <ac:spMk id="8" creationId="{3741B58E-3B65-4A01-A276-975AB2CF8A08}"/>
          </ac:spMkLst>
        </pc:spChg>
        <pc:spChg chg="add">
          <ac:chgData name="Damian Kurpiewski" userId="a6c40eeacb61fb23" providerId="LiveId" clId="{64E929D4-F185-4C85-B2BE-70637C1412A6}" dt="2019-07-21T22:02:16.191" v="3386" actId="26606"/>
          <ac:spMkLst>
            <pc:docMk/>
            <pc:sldMk cId="224589564" sldId="256"/>
            <ac:spMk id="10" creationId="{7AAC67C3-831B-4AB1-A259-DFB839CAFAFC}"/>
          </ac:spMkLst>
        </pc:spChg>
        <pc:spChg chg="add">
          <ac:chgData name="Damian Kurpiewski" userId="a6c40eeacb61fb23" providerId="LiveId" clId="{64E929D4-F185-4C85-B2BE-70637C1412A6}" dt="2019-07-21T22:02:16.191" v="3386" actId="26606"/>
          <ac:spMkLst>
            <pc:docMk/>
            <pc:sldMk cId="224589564" sldId="256"/>
            <ac:spMk id="12" creationId="{054B3F04-9EAC-45C0-B3CE-0387EEA10A0C}"/>
          </ac:spMkLst>
        </pc:spChg>
      </pc:sldChg>
      <pc:sldChg chg="addSp delSp modSp add mod ord setBg">
        <pc:chgData name="Damian Kurpiewski" userId="a6c40eeacb61fb23" providerId="LiveId" clId="{64E929D4-F185-4C85-B2BE-70637C1412A6}" dt="2019-07-21T21:52:47.707" v="3298" actId="20577"/>
        <pc:sldMkLst>
          <pc:docMk/>
          <pc:sldMk cId="901753049" sldId="257"/>
        </pc:sldMkLst>
        <pc:spChg chg="mod">
          <ac:chgData name="Damian Kurpiewski" userId="a6c40eeacb61fb23" providerId="LiveId" clId="{64E929D4-F185-4C85-B2BE-70637C1412A6}" dt="2019-07-21T21:52:43.924" v="3286" actId="20577"/>
          <ac:spMkLst>
            <pc:docMk/>
            <pc:sldMk cId="901753049" sldId="257"/>
            <ac:spMk id="2" creationId="{A730341F-4828-4AA9-92F3-7CE38A7F9794}"/>
          </ac:spMkLst>
        </pc:spChg>
        <pc:spChg chg="mod">
          <ac:chgData name="Damian Kurpiewski" userId="a6c40eeacb61fb23" providerId="LiveId" clId="{64E929D4-F185-4C85-B2BE-70637C1412A6}" dt="2019-07-21T21:52:47.707" v="3298" actId="20577"/>
          <ac:spMkLst>
            <pc:docMk/>
            <pc:sldMk cId="901753049" sldId="257"/>
            <ac:spMk id="3" creationId="{E60A9295-83D7-45DD-A69C-19E3229EC8DC}"/>
          </ac:spMkLst>
        </pc:spChg>
        <pc:spChg chg="add del">
          <ac:chgData name="Damian Kurpiewski" userId="a6c40eeacb61fb23" providerId="LiveId" clId="{64E929D4-F185-4C85-B2BE-70637C1412A6}" dt="2019-07-21T21:52:33.252" v="3282" actId="26606"/>
          <ac:spMkLst>
            <pc:docMk/>
            <pc:sldMk cId="901753049" sldId="257"/>
            <ac:spMk id="9" creationId="{A9286AD2-18A9-4868-A4E3-7A2097A20810}"/>
          </ac:spMkLst>
        </pc:spChg>
        <pc:spChg chg="add del">
          <ac:chgData name="Damian Kurpiewski" userId="a6c40eeacb61fb23" providerId="LiveId" clId="{64E929D4-F185-4C85-B2BE-70637C1412A6}" dt="2019-07-21T21:52:29.123" v="3280" actId="26606"/>
          <ac:spMkLst>
            <pc:docMk/>
            <pc:sldMk cId="901753049" sldId="257"/>
            <ac:spMk id="10" creationId="{AE220058-3FCE-496E-ADF2-D8A6961F39F6}"/>
          </ac:spMkLst>
        </pc:spChg>
        <pc:spChg chg="add del">
          <ac:chgData name="Damian Kurpiewski" userId="a6c40eeacb61fb23" providerId="LiveId" clId="{64E929D4-F185-4C85-B2BE-70637C1412A6}" dt="2019-07-21T21:52:37.563" v="3284" actId="26606"/>
          <ac:spMkLst>
            <pc:docMk/>
            <pc:sldMk cId="901753049" sldId="257"/>
            <ac:spMk id="13" creationId="{AE220058-3FCE-496E-ADF2-D8A6961F39F6}"/>
          </ac:spMkLst>
        </pc:spChg>
        <pc:spChg chg="add del">
          <ac:chgData name="Damian Kurpiewski" userId="a6c40eeacb61fb23" providerId="LiveId" clId="{64E929D4-F185-4C85-B2BE-70637C1412A6}" dt="2019-07-21T21:52:29.123" v="3280" actId="26606"/>
          <ac:spMkLst>
            <pc:docMk/>
            <pc:sldMk cId="901753049" sldId="257"/>
            <ac:spMk id="14" creationId="{3E9C5090-7D25-41E3-A6D3-CCAEE505E785}"/>
          </ac:spMkLst>
        </pc:spChg>
        <pc:spChg chg="add del">
          <ac:chgData name="Damian Kurpiewski" userId="a6c40eeacb61fb23" providerId="LiveId" clId="{64E929D4-F185-4C85-B2BE-70637C1412A6}" dt="2019-07-21T21:52:29.123" v="3280" actId="26606"/>
          <ac:spMkLst>
            <pc:docMk/>
            <pc:sldMk cId="901753049" sldId="257"/>
            <ac:spMk id="16" creationId="{11BF8809-0DAC-41E5-A212-ACB4A01BE95B}"/>
          </ac:spMkLst>
        </pc:spChg>
        <pc:spChg chg="add del">
          <ac:chgData name="Damian Kurpiewski" userId="a6c40eeacb61fb23" providerId="LiveId" clId="{64E929D4-F185-4C85-B2BE-70637C1412A6}" dt="2019-07-21T21:52:37.563" v="3284" actId="26606"/>
          <ac:spMkLst>
            <pc:docMk/>
            <pc:sldMk cId="901753049" sldId="257"/>
            <ac:spMk id="18" creationId="{3E9C5090-7D25-41E3-A6D3-CCAEE505E785}"/>
          </ac:spMkLst>
        </pc:spChg>
        <pc:spChg chg="add del">
          <ac:chgData name="Damian Kurpiewski" userId="a6c40eeacb61fb23" providerId="LiveId" clId="{64E929D4-F185-4C85-B2BE-70637C1412A6}" dt="2019-07-21T21:52:37.563" v="3284" actId="26606"/>
          <ac:spMkLst>
            <pc:docMk/>
            <pc:sldMk cId="901753049" sldId="257"/>
            <ac:spMk id="19" creationId="{11BF8809-0DAC-41E5-A212-ACB4A01BE95B}"/>
          </ac:spMkLst>
        </pc:spChg>
        <pc:spChg chg="add">
          <ac:chgData name="Damian Kurpiewski" userId="a6c40eeacb61fb23" providerId="LiveId" clId="{64E929D4-F185-4C85-B2BE-70637C1412A6}" dt="2019-07-21T21:52:37.630" v="3285" actId="26606"/>
          <ac:spMkLst>
            <pc:docMk/>
            <pc:sldMk cId="901753049" sldId="257"/>
            <ac:spMk id="21" creationId="{A9286AD2-18A9-4868-A4E3-7A2097A20810}"/>
          </ac:spMkLst>
        </pc:spChg>
        <pc:picChg chg="add del">
          <ac:chgData name="Damian Kurpiewski" userId="a6c40eeacb61fb23" providerId="LiveId" clId="{64E929D4-F185-4C85-B2BE-70637C1412A6}" dt="2019-07-21T21:52:33.252" v="3282" actId="26606"/>
          <ac:picMkLst>
            <pc:docMk/>
            <pc:sldMk cId="901753049" sldId="257"/>
            <ac:picMk id="5" creationId="{7449ECFE-0CF2-4995-8D92-9D59E8BEE74B}"/>
          </ac:picMkLst>
        </pc:picChg>
        <pc:picChg chg="add del">
          <ac:chgData name="Damian Kurpiewski" userId="a6c40eeacb61fb23" providerId="LiveId" clId="{64E929D4-F185-4C85-B2BE-70637C1412A6}" dt="2019-07-21T21:52:29.123" v="3280" actId="26606"/>
          <ac:picMkLst>
            <pc:docMk/>
            <pc:sldMk cId="901753049" sldId="257"/>
            <ac:picMk id="7" creationId="{BB82E951-E031-4390-95BF-1FBCCABA4EC8}"/>
          </ac:picMkLst>
        </pc:picChg>
        <pc:picChg chg="add del">
          <ac:chgData name="Damian Kurpiewski" userId="a6c40eeacb61fb23" providerId="LiveId" clId="{64E929D4-F185-4C85-B2BE-70637C1412A6}" dt="2019-07-21T21:52:37.563" v="3284" actId="26606"/>
          <ac:picMkLst>
            <pc:docMk/>
            <pc:sldMk cId="901753049" sldId="257"/>
            <ac:picMk id="17" creationId="{BB82E951-E031-4390-95BF-1FBCCABA4EC8}"/>
          </ac:picMkLst>
        </pc:picChg>
        <pc:picChg chg="add">
          <ac:chgData name="Damian Kurpiewski" userId="a6c40eeacb61fb23" providerId="LiveId" clId="{64E929D4-F185-4C85-B2BE-70637C1412A6}" dt="2019-07-21T21:52:37.630" v="3285" actId="26606"/>
          <ac:picMkLst>
            <pc:docMk/>
            <pc:sldMk cId="901753049" sldId="257"/>
            <ac:picMk id="22" creationId="{7449ECFE-0CF2-4995-8D92-9D59E8BEE74B}"/>
          </ac:picMkLst>
        </pc:picChg>
        <pc:cxnChg chg="add del">
          <ac:chgData name="Damian Kurpiewski" userId="a6c40eeacb61fb23" providerId="LiveId" clId="{64E929D4-F185-4C85-B2BE-70637C1412A6}" dt="2019-07-21T21:52:33.252" v="3282" actId="26606"/>
          <ac:cxnSpMkLst>
            <pc:docMk/>
            <pc:sldMk cId="901753049" sldId="257"/>
            <ac:cxnSpMk id="11" creationId="{E7A7CD63-7EC3-44F3-95D0-595C4019FF24}"/>
          </ac:cxnSpMkLst>
        </pc:cxnChg>
        <pc:cxnChg chg="add del">
          <ac:chgData name="Damian Kurpiewski" userId="a6c40eeacb61fb23" providerId="LiveId" clId="{64E929D4-F185-4C85-B2BE-70637C1412A6}" dt="2019-07-21T21:52:29.123" v="3280" actId="26606"/>
          <ac:cxnSpMkLst>
            <pc:docMk/>
            <pc:sldMk cId="901753049" sldId="257"/>
            <ac:cxnSpMk id="12" creationId="{E193F809-7E50-4AAD-8E26-878207931CB5}"/>
          </ac:cxnSpMkLst>
        </pc:cxnChg>
        <pc:cxnChg chg="add del">
          <ac:chgData name="Damian Kurpiewski" userId="a6c40eeacb61fb23" providerId="LiveId" clId="{64E929D4-F185-4C85-B2BE-70637C1412A6}" dt="2019-07-21T21:52:37.563" v="3284" actId="26606"/>
          <ac:cxnSpMkLst>
            <pc:docMk/>
            <pc:sldMk cId="901753049" sldId="257"/>
            <ac:cxnSpMk id="15" creationId="{E193F809-7E50-4AAD-8E26-878207931CB5}"/>
          </ac:cxnSpMkLst>
        </pc:cxnChg>
        <pc:cxnChg chg="add">
          <ac:chgData name="Damian Kurpiewski" userId="a6c40eeacb61fb23" providerId="LiveId" clId="{64E929D4-F185-4C85-B2BE-70637C1412A6}" dt="2019-07-21T21:52:37.630" v="3285" actId="26606"/>
          <ac:cxnSpMkLst>
            <pc:docMk/>
            <pc:sldMk cId="901753049" sldId="257"/>
            <ac:cxnSpMk id="23" creationId="{E7A7CD63-7EC3-44F3-95D0-595C4019FF24}"/>
          </ac:cxnSpMkLst>
        </pc:cxnChg>
      </pc:sldChg>
      <pc:sldChg chg="addSp delSp modSp add mod setBg">
        <pc:chgData name="Damian Kurpiewski" userId="a6c40eeacb61fb23" providerId="LiveId" clId="{64E929D4-F185-4C85-B2BE-70637C1412A6}" dt="2019-07-21T21:54:29" v="3315" actId="26606"/>
        <pc:sldMkLst>
          <pc:docMk/>
          <pc:sldMk cId="3812978675" sldId="258"/>
        </pc:sldMkLst>
        <pc:spChg chg="mod">
          <ac:chgData name="Damian Kurpiewski" userId="a6c40eeacb61fb23" providerId="LiveId" clId="{64E929D4-F185-4C85-B2BE-70637C1412A6}" dt="2019-07-21T21:54:29" v="3315" actId="26606"/>
          <ac:spMkLst>
            <pc:docMk/>
            <pc:sldMk cId="3812978675" sldId="258"/>
            <ac:spMk id="2" creationId="{AE549C2C-43B0-4658-AF31-A224C5F8D4D7}"/>
          </ac:spMkLst>
        </pc:spChg>
        <pc:spChg chg="add del mod">
          <ac:chgData name="Damian Kurpiewski" userId="a6c40eeacb61fb23" providerId="LiveId" clId="{64E929D4-F185-4C85-B2BE-70637C1412A6}" dt="2019-07-21T21:53:57.780" v="3310" actId="26606"/>
          <ac:spMkLst>
            <pc:docMk/>
            <pc:sldMk cId="3812978675" sldId="258"/>
            <ac:spMk id="3" creationId="{54537F1D-4AAC-41A8-A620-21061A3DD827}"/>
          </ac:spMkLst>
        </pc:spChg>
        <pc:spChg chg="add del">
          <ac:chgData name="Damian Kurpiewski" userId="a6c40eeacb61fb23" providerId="LiveId" clId="{64E929D4-F185-4C85-B2BE-70637C1412A6}" dt="2019-07-21T21:53:57.702" v="3309" actId="26606"/>
          <ac:spMkLst>
            <pc:docMk/>
            <pc:sldMk cId="3812978675" sldId="258"/>
            <ac:spMk id="8" creationId="{3741B58E-3B65-4A01-A276-975AB2CF8A08}"/>
          </ac:spMkLst>
        </pc:spChg>
        <pc:spChg chg="add del">
          <ac:chgData name="Damian Kurpiewski" userId="a6c40eeacb61fb23" providerId="LiveId" clId="{64E929D4-F185-4C85-B2BE-70637C1412A6}" dt="2019-07-21T21:53:57.702" v="3309" actId="26606"/>
          <ac:spMkLst>
            <pc:docMk/>
            <pc:sldMk cId="3812978675" sldId="258"/>
            <ac:spMk id="9" creationId="{7AAC67C3-831B-4AB1-A259-DFB839CAFAFC}"/>
          </ac:spMkLst>
        </pc:spChg>
        <pc:spChg chg="add del">
          <ac:chgData name="Damian Kurpiewski" userId="a6c40eeacb61fb23" providerId="LiveId" clId="{64E929D4-F185-4C85-B2BE-70637C1412A6}" dt="2019-07-21T21:53:24.499" v="3300" actId="26606"/>
          <ac:spMkLst>
            <pc:docMk/>
            <pc:sldMk cId="3812978675" sldId="258"/>
            <ac:spMk id="10" creationId="{A6B16355-27FB-445B-B646-02AB73637459}"/>
          </ac:spMkLst>
        </pc:spChg>
        <pc:spChg chg="add del">
          <ac:chgData name="Damian Kurpiewski" userId="a6c40eeacb61fb23" providerId="LiveId" clId="{64E929D4-F185-4C85-B2BE-70637C1412A6}" dt="2019-07-21T21:53:57.702" v="3309" actId="26606"/>
          <ac:spMkLst>
            <pc:docMk/>
            <pc:sldMk cId="3812978675" sldId="258"/>
            <ac:spMk id="11" creationId="{054B3F04-9EAC-45C0-B3CE-0387EEA10A0C}"/>
          </ac:spMkLst>
        </pc:spChg>
        <pc:spChg chg="add del">
          <ac:chgData name="Damian Kurpiewski" userId="a6c40eeacb61fb23" providerId="LiveId" clId="{64E929D4-F185-4C85-B2BE-70637C1412A6}" dt="2019-07-21T21:53:57.702" v="3309" actId="26606"/>
          <ac:spMkLst>
            <pc:docMk/>
            <pc:sldMk cId="3812978675" sldId="258"/>
            <ac:spMk id="13" creationId="{54537F1D-4AAC-41A8-A620-21061A3DD827}"/>
          </ac:spMkLst>
        </pc:spChg>
        <pc:spChg chg="add del">
          <ac:chgData name="Damian Kurpiewski" userId="a6c40eeacb61fb23" providerId="LiveId" clId="{64E929D4-F185-4C85-B2BE-70637C1412A6}" dt="2019-07-21T21:53:24.499" v="3300" actId="26606"/>
          <ac:spMkLst>
            <pc:docMk/>
            <pc:sldMk cId="3812978675" sldId="258"/>
            <ac:spMk id="14" creationId="{6B3BF2E5-C3AB-441F-A430-491119C56D26}"/>
          </ac:spMkLst>
        </pc:spChg>
        <pc:spChg chg="add del">
          <ac:chgData name="Damian Kurpiewski" userId="a6c40eeacb61fb23" providerId="LiveId" clId="{64E929D4-F185-4C85-B2BE-70637C1412A6}" dt="2019-07-21T21:53:24.499" v="3300" actId="26606"/>
          <ac:spMkLst>
            <pc:docMk/>
            <pc:sldMk cId="3812978675" sldId="258"/>
            <ac:spMk id="16" creationId="{DD07C90B-B81A-473B-8919-CA924E61FFCF}"/>
          </ac:spMkLst>
        </pc:spChg>
        <pc:spChg chg="add del">
          <ac:chgData name="Damian Kurpiewski" userId="a6c40eeacb61fb23" providerId="LiveId" clId="{64E929D4-F185-4C85-B2BE-70637C1412A6}" dt="2019-07-21T21:54:28.911" v="3314" actId="26606"/>
          <ac:spMkLst>
            <pc:docMk/>
            <pc:sldMk cId="3812978675" sldId="258"/>
            <ac:spMk id="17" creationId="{63E00694-E403-4987-8634-15F6D8E4C38C}"/>
          </ac:spMkLst>
        </pc:spChg>
        <pc:spChg chg="add del">
          <ac:chgData name="Damian Kurpiewski" userId="a6c40eeacb61fb23" providerId="LiveId" clId="{64E929D4-F185-4C85-B2BE-70637C1412A6}" dt="2019-07-21T21:53:27.602" v="3302" actId="26606"/>
          <ac:spMkLst>
            <pc:docMk/>
            <pc:sldMk cId="3812978675" sldId="258"/>
            <ac:spMk id="18" creationId="{FB5993E2-C02B-4335-ABA5-D8EC465551E3}"/>
          </ac:spMkLst>
        </pc:spChg>
        <pc:spChg chg="add del">
          <ac:chgData name="Damian Kurpiewski" userId="a6c40eeacb61fb23" providerId="LiveId" clId="{64E929D4-F185-4C85-B2BE-70637C1412A6}" dt="2019-07-21T21:53:27.602" v="3302" actId="26606"/>
          <ac:spMkLst>
            <pc:docMk/>
            <pc:sldMk cId="3812978675" sldId="258"/>
            <ac:spMk id="19" creationId="{C0B801A2-5622-4BE8-9AD2-C337A2CD0022}"/>
          </ac:spMkLst>
        </pc:spChg>
        <pc:spChg chg="add del">
          <ac:chgData name="Damian Kurpiewski" userId="a6c40eeacb61fb23" providerId="LiveId" clId="{64E929D4-F185-4C85-B2BE-70637C1412A6}" dt="2019-07-21T21:53:27.602" v="3302" actId="26606"/>
          <ac:spMkLst>
            <pc:docMk/>
            <pc:sldMk cId="3812978675" sldId="258"/>
            <ac:spMk id="20" creationId="{B7AF614F-5BC3-4086-99F5-B87C5847A071}"/>
          </ac:spMkLst>
        </pc:spChg>
        <pc:spChg chg="add">
          <ac:chgData name="Damian Kurpiewski" userId="a6c40eeacb61fb23" providerId="LiveId" clId="{64E929D4-F185-4C85-B2BE-70637C1412A6}" dt="2019-07-21T21:54:29" v="3315" actId="26606"/>
          <ac:spMkLst>
            <pc:docMk/>
            <pc:sldMk cId="3812978675" sldId="258"/>
            <ac:spMk id="22" creationId="{C0B801A2-5622-4BE8-9AD2-C337A2CD0022}"/>
          </ac:spMkLst>
        </pc:spChg>
        <pc:spChg chg="add del">
          <ac:chgData name="Damian Kurpiewski" userId="a6c40eeacb61fb23" providerId="LiveId" clId="{64E929D4-F185-4C85-B2BE-70637C1412A6}" dt="2019-07-21T21:53:34.229" v="3304" actId="26606"/>
          <ac:spMkLst>
            <pc:docMk/>
            <pc:sldMk cId="3812978675" sldId="258"/>
            <ac:spMk id="23" creationId="{A6B16355-27FB-445B-B646-02AB73637459}"/>
          </ac:spMkLst>
        </pc:spChg>
        <pc:spChg chg="add del">
          <ac:chgData name="Damian Kurpiewski" userId="a6c40eeacb61fb23" providerId="LiveId" clId="{64E929D4-F185-4C85-B2BE-70637C1412A6}" dt="2019-07-21T21:53:34.229" v="3304" actId="26606"/>
          <ac:spMkLst>
            <pc:docMk/>
            <pc:sldMk cId="3812978675" sldId="258"/>
            <ac:spMk id="25" creationId="{6B3BF2E5-C3AB-441F-A430-491119C56D26}"/>
          </ac:spMkLst>
        </pc:spChg>
        <pc:spChg chg="add del">
          <ac:chgData name="Damian Kurpiewski" userId="a6c40eeacb61fb23" providerId="LiveId" clId="{64E929D4-F185-4C85-B2BE-70637C1412A6}" dt="2019-07-21T21:53:34.229" v="3304" actId="26606"/>
          <ac:spMkLst>
            <pc:docMk/>
            <pc:sldMk cId="3812978675" sldId="258"/>
            <ac:spMk id="26" creationId="{DD07C90B-B81A-473B-8919-CA924E61FFCF}"/>
          </ac:spMkLst>
        </pc:spChg>
        <pc:spChg chg="add">
          <ac:chgData name="Damian Kurpiewski" userId="a6c40eeacb61fb23" providerId="LiveId" clId="{64E929D4-F185-4C85-B2BE-70637C1412A6}" dt="2019-07-21T21:54:29" v="3315" actId="26606"/>
          <ac:spMkLst>
            <pc:docMk/>
            <pc:sldMk cId="3812978675" sldId="258"/>
            <ac:spMk id="28" creationId="{FB5993E2-C02B-4335-ABA5-D8EC465551E3}"/>
          </ac:spMkLst>
        </pc:spChg>
        <pc:spChg chg="add">
          <ac:chgData name="Damian Kurpiewski" userId="a6c40eeacb61fb23" providerId="LiveId" clId="{64E929D4-F185-4C85-B2BE-70637C1412A6}" dt="2019-07-21T21:54:29" v="3315" actId="26606"/>
          <ac:spMkLst>
            <pc:docMk/>
            <pc:sldMk cId="3812978675" sldId="258"/>
            <ac:spMk id="29" creationId="{B7AF614F-5BC3-4086-99F5-B87C5847A071}"/>
          </ac:spMkLst>
        </pc:spChg>
        <pc:graphicFrameChg chg="add del">
          <ac:chgData name="Damian Kurpiewski" userId="a6c40eeacb61fb23" providerId="LiveId" clId="{64E929D4-F185-4C85-B2BE-70637C1412A6}" dt="2019-07-21T21:53:24.499" v="3300" actId="26606"/>
          <ac:graphicFrameMkLst>
            <pc:docMk/>
            <pc:sldMk cId="3812978675" sldId="258"/>
            <ac:graphicFrameMk id="5" creationId="{48B88F0A-FABA-4572-8EED-486EB1D6D35D}"/>
          </ac:graphicFrameMkLst>
        </pc:graphicFrameChg>
        <pc:graphicFrameChg chg="add del">
          <ac:chgData name="Damian Kurpiewski" userId="a6c40eeacb61fb23" providerId="LiveId" clId="{64E929D4-F185-4C85-B2BE-70637C1412A6}" dt="2019-07-21T21:53:53.093" v="3307" actId="26606"/>
          <ac:graphicFrameMkLst>
            <pc:docMk/>
            <pc:sldMk cId="3812978675" sldId="258"/>
            <ac:graphicFrameMk id="6" creationId="{9C55CC99-CF37-4F87-9D10-300CE79005FC}"/>
          </ac:graphicFrameMkLst>
        </pc:graphicFrameChg>
        <pc:graphicFrameChg chg="add mod modGraphic">
          <ac:chgData name="Damian Kurpiewski" userId="a6c40eeacb61fb23" providerId="LiveId" clId="{64E929D4-F185-4C85-B2BE-70637C1412A6}" dt="2019-07-21T21:54:29" v="3315" actId="26606"/>
          <ac:graphicFrameMkLst>
            <pc:docMk/>
            <pc:sldMk cId="3812978675" sldId="258"/>
            <ac:graphicFrameMk id="15" creationId="{9C55CC99-CF37-4F87-9D10-300CE79005FC}"/>
          </ac:graphicFrameMkLst>
        </pc:graphicFrameChg>
        <pc:graphicFrameChg chg="add del">
          <ac:chgData name="Damian Kurpiewski" userId="a6c40eeacb61fb23" providerId="LiveId" clId="{64E929D4-F185-4C85-B2BE-70637C1412A6}" dt="2019-07-21T21:53:27.602" v="3302" actId="26606"/>
          <ac:graphicFrameMkLst>
            <pc:docMk/>
            <pc:sldMk cId="3812978675" sldId="258"/>
            <ac:graphicFrameMk id="21" creationId="{94D2147F-EB88-484B-B62F-31AF064DAB4B}"/>
          </ac:graphicFrameMkLst>
        </pc:graphicFrameChg>
        <pc:graphicFrameChg chg="add del">
          <ac:chgData name="Damian Kurpiewski" userId="a6c40eeacb61fb23" providerId="LiveId" clId="{64E929D4-F185-4C85-B2BE-70637C1412A6}" dt="2019-07-21T21:53:34.229" v="3304" actId="26606"/>
          <ac:graphicFrameMkLst>
            <pc:docMk/>
            <pc:sldMk cId="3812978675" sldId="258"/>
            <ac:graphicFrameMk id="27" creationId="{48B88F0A-FABA-4572-8EED-486EB1D6D35D}"/>
          </ac:graphicFrameMkLst>
        </pc:graphicFrameChg>
        <pc:cxnChg chg="add del">
          <ac:chgData name="Damian Kurpiewski" userId="a6c40eeacb61fb23" providerId="LiveId" clId="{64E929D4-F185-4C85-B2BE-70637C1412A6}" dt="2019-07-21T21:53:24.499" v="3300" actId="26606"/>
          <ac:cxnSpMkLst>
            <pc:docMk/>
            <pc:sldMk cId="3812978675" sldId="258"/>
            <ac:cxnSpMk id="12" creationId="{06DA680F-F6AC-453E-A8BF-C5BDED2851DE}"/>
          </ac:cxnSpMkLst>
        </pc:cxnChg>
        <pc:cxnChg chg="add del">
          <ac:chgData name="Damian Kurpiewski" userId="a6c40eeacb61fb23" providerId="LiveId" clId="{64E929D4-F185-4C85-B2BE-70637C1412A6}" dt="2019-07-21T21:53:34.229" v="3304" actId="26606"/>
          <ac:cxnSpMkLst>
            <pc:docMk/>
            <pc:sldMk cId="3812978675" sldId="258"/>
            <ac:cxnSpMk id="24" creationId="{06DA680F-F6AC-453E-A8BF-C5BDED2851DE}"/>
          </ac:cxnSpMkLst>
        </pc:cxnChg>
      </pc:sldChg>
      <pc:sldChg chg="addSp modSp add mod ord setBg">
        <pc:chgData name="Damian Kurpiewski" userId="a6c40eeacb61fb23" providerId="LiveId" clId="{64E929D4-F185-4C85-B2BE-70637C1412A6}" dt="2019-07-21T21:56:38.436" v="3329" actId="26606"/>
        <pc:sldMkLst>
          <pc:docMk/>
          <pc:sldMk cId="4129270392" sldId="259"/>
        </pc:sldMkLst>
        <pc:spChg chg="mod">
          <ac:chgData name="Damian Kurpiewski" userId="a6c40eeacb61fb23" providerId="LiveId" clId="{64E929D4-F185-4C85-B2BE-70637C1412A6}" dt="2019-07-21T21:56:38.436" v="3329" actId="26606"/>
          <ac:spMkLst>
            <pc:docMk/>
            <pc:sldMk cId="4129270392" sldId="259"/>
            <ac:spMk id="2" creationId="{E7A674F1-0F41-4FA7-90F1-7B62B456D7F7}"/>
          </ac:spMkLst>
        </pc:spChg>
        <pc:spChg chg="mod">
          <ac:chgData name="Damian Kurpiewski" userId="a6c40eeacb61fb23" providerId="LiveId" clId="{64E929D4-F185-4C85-B2BE-70637C1412A6}" dt="2019-07-21T21:56:38.436" v="3329" actId="26606"/>
          <ac:spMkLst>
            <pc:docMk/>
            <pc:sldMk cId="4129270392" sldId="259"/>
            <ac:spMk id="3" creationId="{216C1F57-1F05-4B19-8F73-933D699BA33E}"/>
          </ac:spMkLst>
        </pc:spChg>
        <pc:spChg chg="add">
          <ac:chgData name="Damian Kurpiewski" userId="a6c40eeacb61fb23" providerId="LiveId" clId="{64E929D4-F185-4C85-B2BE-70637C1412A6}" dt="2019-07-21T21:56:38.436" v="3329" actId="26606"/>
          <ac:spMkLst>
            <pc:docMk/>
            <pc:sldMk cId="4129270392" sldId="259"/>
            <ac:spMk id="8" creationId="{3741B58E-3B65-4A01-A276-975AB2CF8A08}"/>
          </ac:spMkLst>
        </pc:spChg>
        <pc:spChg chg="add">
          <ac:chgData name="Damian Kurpiewski" userId="a6c40eeacb61fb23" providerId="LiveId" clId="{64E929D4-F185-4C85-B2BE-70637C1412A6}" dt="2019-07-21T21:56:38.436" v="3329" actId="26606"/>
          <ac:spMkLst>
            <pc:docMk/>
            <pc:sldMk cId="4129270392" sldId="259"/>
            <ac:spMk id="10" creationId="{7AAC67C3-831B-4AB1-A259-DFB839CAFAFC}"/>
          </ac:spMkLst>
        </pc:spChg>
        <pc:spChg chg="add">
          <ac:chgData name="Damian Kurpiewski" userId="a6c40eeacb61fb23" providerId="LiveId" clId="{64E929D4-F185-4C85-B2BE-70637C1412A6}" dt="2019-07-21T21:56:38.436" v="3329" actId="26606"/>
          <ac:spMkLst>
            <pc:docMk/>
            <pc:sldMk cId="4129270392" sldId="259"/>
            <ac:spMk id="12" creationId="{054B3F04-9EAC-45C0-B3CE-0387EEA10A0C}"/>
          </ac:spMkLst>
        </pc:spChg>
      </pc:sldChg>
      <pc:sldChg chg="addSp modSp add mod setBg">
        <pc:chgData name="Damian Kurpiewski" userId="a6c40eeacb61fb23" providerId="LiveId" clId="{64E929D4-F185-4C85-B2BE-70637C1412A6}" dt="2019-07-21T21:56:23.794" v="3328" actId="12"/>
        <pc:sldMkLst>
          <pc:docMk/>
          <pc:sldMk cId="3142472360" sldId="260"/>
        </pc:sldMkLst>
        <pc:spChg chg="mod">
          <ac:chgData name="Damian Kurpiewski" userId="a6c40eeacb61fb23" providerId="LiveId" clId="{64E929D4-F185-4C85-B2BE-70637C1412A6}" dt="2019-07-21T21:55:45.594" v="3324" actId="26606"/>
          <ac:spMkLst>
            <pc:docMk/>
            <pc:sldMk cId="3142472360" sldId="260"/>
            <ac:spMk id="2" creationId="{A45DDBD9-AC27-4338-8C6A-4E17DE1F9C7B}"/>
          </ac:spMkLst>
        </pc:spChg>
        <pc:spChg chg="mod">
          <ac:chgData name="Damian Kurpiewski" userId="a6c40eeacb61fb23" providerId="LiveId" clId="{64E929D4-F185-4C85-B2BE-70637C1412A6}" dt="2019-07-21T21:56:23.794" v="3328" actId="12"/>
          <ac:spMkLst>
            <pc:docMk/>
            <pc:sldMk cId="3142472360" sldId="260"/>
            <ac:spMk id="3" creationId="{54F78C70-AA7F-4A66-B6AF-9B977EEB50D6}"/>
          </ac:spMkLst>
        </pc:spChg>
        <pc:picChg chg="add mod">
          <ac:chgData name="Damian Kurpiewski" userId="a6c40eeacb61fb23" providerId="LiveId" clId="{64E929D4-F185-4C85-B2BE-70637C1412A6}" dt="2019-07-21T21:56:17.305" v="3327" actId="1076"/>
          <ac:picMkLst>
            <pc:docMk/>
            <pc:sldMk cId="3142472360" sldId="260"/>
            <ac:picMk id="4" creationId="{8DE97C22-D9CA-43B3-949D-2E5369D4A67D}"/>
          </ac:picMkLst>
        </pc:picChg>
      </pc:sldChg>
      <pc:sldChg chg="addSp delSp modSp add mod setBg">
        <pc:chgData name="Damian Kurpiewski" userId="a6c40eeacb61fb23" providerId="LiveId" clId="{64E929D4-F185-4C85-B2BE-70637C1412A6}" dt="2019-07-21T21:55:14.889" v="3322" actId="12"/>
        <pc:sldMkLst>
          <pc:docMk/>
          <pc:sldMk cId="3853496583" sldId="261"/>
        </pc:sldMkLst>
        <pc:spChg chg="mod">
          <ac:chgData name="Damian Kurpiewski" userId="a6c40eeacb61fb23" providerId="LiveId" clId="{64E929D4-F185-4C85-B2BE-70637C1412A6}" dt="2019-07-21T21:55:06.408" v="3321" actId="26606"/>
          <ac:spMkLst>
            <pc:docMk/>
            <pc:sldMk cId="3853496583" sldId="261"/>
            <ac:spMk id="2" creationId="{35F5EC38-2BA6-499C-88D1-CE9041515860}"/>
          </ac:spMkLst>
        </pc:spChg>
        <pc:spChg chg="add del mod">
          <ac:chgData name="Damian Kurpiewski" userId="a6c40eeacb61fb23" providerId="LiveId" clId="{64E929D4-F185-4C85-B2BE-70637C1412A6}" dt="2019-07-21T21:55:14.889" v="3322" actId="12"/>
          <ac:spMkLst>
            <pc:docMk/>
            <pc:sldMk cId="3853496583" sldId="261"/>
            <ac:spMk id="3" creationId="{990A2F09-CE62-4869-A8B4-96832CCA7421}"/>
          </ac:spMkLst>
        </pc:spChg>
        <pc:spChg chg="add del">
          <ac:chgData name="Damian Kurpiewski" userId="a6c40eeacb61fb23" providerId="LiveId" clId="{64E929D4-F185-4C85-B2BE-70637C1412A6}" dt="2019-07-21T17:56:04.221" v="603"/>
          <ac:spMkLst>
            <pc:docMk/>
            <pc:sldMk cId="3853496583" sldId="261"/>
            <ac:spMk id="4" creationId="{50951563-60A3-4FE9-88AA-4B4DA527EC80}"/>
          </ac:spMkLst>
        </pc:spChg>
        <pc:spChg chg="add del mod">
          <ac:chgData name="Damian Kurpiewski" userId="a6c40eeacb61fb23" providerId="LiveId" clId="{64E929D4-F185-4C85-B2BE-70637C1412A6}" dt="2019-07-21T21:54:45.554" v="3316" actId="478"/>
          <ac:spMkLst>
            <pc:docMk/>
            <pc:sldMk cId="3853496583" sldId="261"/>
            <ac:spMk id="5" creationId="{2BB4A97C-5C5A-4CFF-BA55-8CE6777CA6DA}"/>
          </ac:spMkLst>
        </pc:spChg>
        <pc:graphicFrameChg chg="add del">
          <ac:chgData name="Damian Kurpiewski" userId="a6c40eeacb61fb23" providerId="LiveId" clId="{64E929D4-F185-4C85-B2BE-70637C1412A6}" dt="2019-07-21T21:55:06.408" v="3321" actId="26606"/>
          <ac:graphicFrameMkLst>
            <pc:docMk/>
            <pc:sldMk cId="3853496583" sldId="261"/>
            <ac:graphicFrameMk id="6" creationId="{E996880A-A64C-4601-B8E0-926603EAFACB}"/>
          </ac:graphicFrameMkLst>
        </pc:graphicFrameChg>
      </pc:sldChg>
      <pc:sldChg chg="modSp add">
        <pc:chgData name="Damian Kurpiewski" userId="a6c40eeacb61fb23" providerId="LiveId" clId="{64E929D4-F185-4C85-B2BE-70637C1412A6}" dt="2019-07-21T21:55:27.162" v="3323" actId="12"/>
        <pc:sldMkLst>
          <pc:docMk/>
          <pc:sldMk cId="3877087612" sldId="262"/>
        </pc:sldMkLst>
        <pc:spChg chg="mod">
          <ac:chgData name="Damian Kurpiewski" userId="a6c40eeacb61fb23" providerId="LiveId" clId="{64E929D4-F185-4C85-B2BE-70637C1412A6}" dt="2019-07-21T17:57:32.737" v="659" actId="20577"/>
          <ac:spMkLst>
            <pc:docMk/>
            <pc:sldMk cId="3877087612" sldId="262"/>
            <ac:spMk id="2" creationId="{3FC0F932-B2BF-4AFD-9BF6-2FBB69903991}"/>
          </ac:spMkLst>
        </pc:spChg>
        <pc:spChg chg="mod">
          <ac:chgData name="Damian Kurpiewski" userId="a6c40eeacb61fb23" providerId="LiveId" clId="{64E929D4-F185-4C85-B2BE-70637C1412A6}" dt="2019-07-21T21:55:27.162" v="3323" actId="12"/>
          <ac:spMkLst>
            <pc:docMk/>
            <pc:sldMk cId="3877087612" sldId="262"/>
            <ac:spMk id="3" creationId="{A3A06A24-ADCF-4153-A796-8ABA04976D47}"/>
          </ac:spMkLst>
        </pc:spChg>
      </pc:sldChg>
      <pc:sldChg chg="addSp delSp modSp add mod setBg">
        <pc:chgData name="Damian Kurpiewski" userId="a6c40eeacb61fb23" providerId="LiveId" clId="{64E929D4-F185-4C85-B2BE-70637C1412A6}" dt="2019-07-21T21:59:23.204" v="3380" actId="26606"/>
        <pc:sldMkLst>
          <pc:docMk/>
          <pc:sldMk cId="3867063864" sldId="263"/>
        </pc:sldMkLst>
        <pc:spChg chg="mod">
          <ac:chgData name="Damian Kurpiewski" userId="a6c40eeacb61fb23" providerId="LiveId" clId="{64E929D4-F185-4C85-B2BE-70637C1412A6}" dt="2019-07-21T21:59:23.204" v="3380" actId="26606"/>
          <ac:spMkLst>
            <pc:docMk/>
            <pc:sldMk cId="3867063864" sldId="263"/>
            <ac:spMk id="2" creationId="{8C652EC9-E653-4963-95FA-95E3AD81C517}"/>
          </ac:spMkLst>
        </pc:spChg>
        <pc:spChg chg="mod">
          <ac:chgData name="Damian Kurpiewski" userId="a6c40eeacb61fb23" providerId="LiveId" clId="{64E929D4-F185-4C85-B2BE-70637C1412A6}" dt="2019-07-21T21:59:23.204" v="3380" actId="26606"/>
          <ac:spMkLst>
            <pc:docMk/>
            <pc:sldMk cId="3867063864" sldId="263"/>
            <ac:spMk id="3" creationId="{5C4C82F2-AD0E-4763-80F7-CA322F54B058}"/>
          </ac:spMkLst>
        </pc:spChg>
        <pc:spChg chg="add del mod">
          <ac:chgData name="Damian Kurpiewski" userId="a6c40eeacb61fb23" providerId="LiveId" clId="{64E929D4-F185-4C85-B2BE-70637C1412A6}" dt="2019-07-21T18:02:51.526" v="980"/>
          <ac:spMkLst>
            <pc:docMk/>
            <pc:sldMk cId="3867063864" sldId="263"/>
            <ac:spMk id="6" creationId="{4621B895-604A-4007-8749-CD4D92195A08}"/>
          </ac:spMkLst>
        </pc:spChg>
        <pc:picChg chg="add mod">
          <ac:chgData name="Damian Kurpiewski" userId="a6c40eeacb61fb23" providerId="LiveId" clId="{64E929D4-F185-4C85-B2BE-70637C1412A6}" dt="2019-07-21T21:59:23.204" v="3380" actId="26606"/>
          <ac:picMkLst>
            <pc:docMk/>
            <pc:sldMk cId="3867063864" sldId="263"/>
            <ac:picMk id="5" creationId="{CCCF694E-A7F6-4C58-A000-550056EBC554}"/>
          </ac:picMkLst>
        </pc:picChg>
      </pc:sldChg>
      <pc:sldChg chg="addSp delSp modSp add mod setBg">
        <pc:chgData name="Damian Kurpiewski" userId="a6c40eeacb61fb23" providerId="LiveId" clId="{64E929D4-F185-4C85-B2BE-70637C1412A6}" dt="2019-07-21T21:59:41.062" v="3383" actId="26606"/>
        <pc:sldMkLst>
          <pc:docMk/>
          <pc:sldMk cId="2291527453" sldId="264"/>
        </pc:sldMkLst>
        <pc:spChg chg="mod">
          <ac:chgData name="Damian Kurpiewski" userId="a6c40eeacb61fb23" providerId="LiveId" clId="{64E929D4-F185-4C85-B2BE-70637C1412A6}" dt="2019-07-21T21:59:41.062" v="3383" actId="26606"/>
          <ac:spMkLst>
            <pc:docMk/>
            <pc:sldMk cId="2291527453" sldId="264"/>
            <ac:spMk id="2" creationId="{E68C4C45-1B7B-4D05-9D87-D289AA28E2AF}"/>
          </ac:spMkLst>
        </pc:spChg>
        <pc:spChg chg="mod">
          <ac:chgData name="Damian Kurpiewski" userId="a6c40eeacb61fb23" providerId="LiveId" clId="{64E929D4-F185-4C85-B2BE-70637C1412A6}" dt="2019-07-21T21:59:41.062" v="3383" actId="26606"/>
          <ac:spMkLst>
            <pc:docMk/>
            <pc:sldMk cId="2291527453" sldId="264"/>
            <ac:spMk id="3" creationId="{8E26EDD0-5205-49B9-B044-155B1DC7F629}"/>
          </ac:spMkLst>
        </pc:spChg>
        <pc:spChg chg="add del">
          <ac:chgData name="Damian Kurpiewski" userId="a6c40eeacb61fb23" providerId="LiveId" clId="{64E929D4-F185-4C85-B2BE-70637C1412A6}" dt="2019-07-21T21:59:41.053" v="3382" actId="26606"/>
          <ac:spMkLst>
            <pc:docMk/>
            <pc:sldMk cId="2291527453" sldId="264"/>
            <ac:spMk id="8" creationId="{3741B58E-3B65-4A01-A276-975AB2CF8A08}"/>
          </ac:spMkLst>
        </pc:spChg>
        <pc:spChg chg="add del">
          <ac:chgData name="Damian Kurpiewski" userId="a6c40eeacb61fb23" providerId="LiveId" clId="{64E929D4-F185-4C85-B2BE-70637C1412A6}" dt="2019-07-21T21:59:41.053" v="3382" actId="26606"/>
          <ac:spMkLst>
            <pc:docMk/>
            <pc:sldMk cId="2291527453" sldId="264"/>
            <ac:spMk id="10" creationId="{7AAC67C3-831B-4AB1-A259-DFB839CAFAFC}"/>
          </ac:spMkLst>
        </pc:spChg>
        <pc:spChg chg="add del">
          <ac:chgData name="Damian Kurpiewski" userId="a6c40eeacb61fb23" providerId="LiveId" clId="{64E929D4-F185-4C85-B2BE-70637C1412A6}" dt="2019-07-21T21:59:41.053" v="3382" actId="26606"/>
          <ac:spMkLst>
            <pc:docMk/>
            <pc:sldMk cId="2291527453" sldId="264"/>
            <ac:spMk id="12" creationId="{054B3F04-9EAC-45C0-B3CE-0387EEA10A0C}"/>
          </ac:spMkLst>
        </pc:spChg>
        <pc:spChg chg="add">
          <ac:chgData name="Damian Kurpiewski" userId="a6c40eeacb61fb23" providerId="LiveId" clId="{64E929D4-F185-4C85-B2BE-70637C1412A6}" dt="2019-07-21T21:59:41.062" v="3383" actId="26606"/>
          <ac:spMkLst>
            <pc:docMk/>
            <pc:sldMk cId="2291527453" sldId="264"/>
            <ac:spMk id="14" creationId="{3558DB37-9FEE-48A2-8578-ED0401573943}"/>
          </ac:spMkLst>
        </pc:spChg>
        <pc:spChg chg="add">
          <ac:chgData name="Damian Kurpiewski" userId="a6c40eeacb61fb23" providerId="LiveId" clId="{64E929D4-F185-4C85-B2BE-70637C1412A6}" dt="2019-07-21T21:59:41.062" v="3383" actId="26606"/>
          <ac:spMkLst>
            <pc:docMk/>
            <pc:sldMk cId="2291527453" sldId="264"/>
            <ac:spMk id="15" creationId="{5F7FCCA6-00E2-4F74-A105-0D769872F243}"/>
          </ac:spMkLst>
        </pc:spChg>
        <pc:spChg chg="add">
          <ac:chgData name="Damian Kurpiewski" userId="a6c40eeacb61fb23" providerId="LiveId" clId="{64E929D4-F185-4C85-B2BE-70637C1412A6}" dt="2019-07-21T21:59:41.062" v="3383" actId="26606"/>
          <ac:spMkLst>
            <pc:docMk/>
            <pc:sldMk cId="2291527453" sldId="264"/>
            <ac:spMk id="16" creationId="{5E1ED12F-9F06-4B37-87B7-F98F52937F86}"/>
          </ac:spMkLst>
        </pc:spChg>
      </pc:sldChg>
      <pc:sldChg chg="addSp delSp modSp add mod setBg">
        <pc:chgData name="Damian Kurpiewski" userId="a6c40eeacb61fb23" providerId="LiveId" clId="{64E929D4-F185-4C85-B2BE-70637C1412A6}" dt="2019-07-21T21:57:09.903" v="3332" actId="26606"/>
        <pc:sldMkLst>
          <pc:docMk/>
          <pc:sldMk cId="703391567" sldId="265"/>
        </pc:sldMkLst>
        <pc:spChg chg="mod">
          <ac:chgData name="Damian Kurpiewski" userId="a6c40eeacb61fb23" providerId="LiveId" clId="{64E929D4-F185-4C85-B2BE-70637C1412A6}" dt="2019-07-21T21:57:09.903" v="3332" actId="26606"/>
          <ac:spMkLst>
            <pc:docMk/>
            <pc:sldMk cId="703391567" sldId="265"/>
            <ac:spMk id="2" creationId="{069FB939-7AE6-4720-B0C1-6FF100604417}"/>
          </ac:spMkLst>
        </pc:spChg>
        <pc:spChg chg="add del mod">
          <ac:chgData name="Damian Kurpiewski" userId="a6c40eeacb61fb23" providerId="LiveId" clId="{64E929D4-F185-4C85-B2BE-70637C1412A6}" dt="2019-07-21T21:57:09.903" v="3332" actId="26606"/>
          <ac:spMkLst>
            <pc:docMk/>
            <pc:sldMk cId="703391567" sldId="265"/>
            <ac:spMk id="3" creationId="{B2E264E4-30FE-462A-BBCE-4EEBBAD2C843}"/>
          </ac:spMkLst>
        </pc:spChg>
        <pc:graphicFrameChg chg="add del">
          <ac:chgData name="Damian Kurpiewski" userId="a6c40eeacb61fb23" providerId="LiveId" clId="{64E929D4-F185-4C85-B2BE-70637C1412A6}" dt="2019-07-21T21:57:09.857" v="3331" actId="26606"/>
          <ac:graphicFrameMkLst>
            <pc:docMk/>
            <pc:sldMk cId="703391567" sldId="265"/>
            <ac:graphicFrameMk id="5" creationId="{B7CDA5A4-6237-494C-9D3E-50E11AA9107E}"/>
          </ac:graphicFrameMkLst>
        </pc:graphicFrameChg>
        <pc:graphicFrameChg chg="add">
          <ac:chgData name="Damian Kurpiewski" userId="a6c40eeacb61fb23" providerId="LiveId" clId="{64E929D4-F185-4C85-B2BE-70637C1412A6}" dt="2019-07-21T21:57:09.903" v="3332" actId="26606"/>
          <ac:graphicFrameMkLst>
            <pc:docMk/>
            <pc:sldMk cId="703391567" sldId="265"/>
            <ac:graphicFrameMk id="7" creationId="{64A12141-AAEA-409E-BD8E-1F23C6C9808B}"/>
          </ac:graphicFrameMkLst>
        </pc:graphicFrameChg>
      </pc:sldChg>
      <pc:sldChg chg="addSp modSp add mod setBg">
        <pc:chgData name="Damian Kurpiewski" userId="a6c40eeacb61fb23" providerId="LiveId" clId="{64E929D4-F185-4C85-B2BE-70637C1412A6}" dt="2019-07-21T21:57:22.978" v="3333" actId="26606"/>
        <pc:sldMkLst>
          <pc:docMk/>
          <pc:sldMk cId="3132661729" sldId="266"/>
        </pc:sldMkLst>
        <pc:spChg chg="mod">
          <ac:chgData name="Damian Kurpiewski" userId="a6c40eeacb61fb23" providerId="LiveId" clId="{64E929D4-F185-4C85-B2BE-70637C1412A6}" dt="2019-07-21T21:57:22.978" v="3333" actId="26606"/>
          <ac:spMkLst>
            <pc:docMk/>
            <pc:sldMk cId="3132661729" sldId="266"/>
            <ac:spMk id="2" creationId="{4BE5CF0F-AB14-41B6-BD3C-A641B5AE8275}"/>
          </ac:spMkLst>
        </pc:spChg>
        <pc:spChg chg="mod">
          <ac:chgData name="Damian Kurpiewski" userId="a6c40eeacb61fb23" providerId="LiveId" clId="{64E929D4-F185-4C85-B2BE-70637C1412A6}" dt="2019-07-21T21:57:22.978" v="3333" actId="26606"/>
          <ac:spMkLst>
            <pc:docMk/>
            <pc:sldMk cId="3132661729" sldId="266"/>
            <ac:spMk id="3" creationId="{9DF8D47D-E713-4D13-BA53-3982F4BD9819}"/>
          </ac:spMkLst>
        </pc:spChg>
        <pc:spChg chg="add">
          <ac:chgData name="Damian Kurpiewski" userId="a6c40eeacb61fb23" providerId="LiveId" clId="{64E929D4-F185-4C85-B2BE-70637C1412A6}" dt="2019-07-21T21:57:22.978" v="3333" actId="26606"/>
          <ac:spMkLst>
            <pc:docMk/>
            <pc:sldMk cId="3132661729" sldId="266"/>
            <ac:spMk id="8" creationId="{3741B58E-3B65-4A01-A276-975AB2CF8A08}"/>
          </ac:spMkLst>
        </pc:spChg>
        <pc:spChg chg="add">
          <ac:chgData name="Damian Kurpiewski" userId="a6c40eeacb61fb23" providerId="LiveId" clId="{64E929D4-F185-4C85-B2BE-70637C1412A6}" dt="2019-07-21T21:57:22.978" v="3333" actId="26606"/>
          <ac:spMkLst>
            <pc:docMk/>
            <pc:sldMk cId="3132661729" sldId="266"/>
            <ac:spMk id="10" creationId="{7AAC67C3-831B-4AB1-A259-DFB839CAFAFC}"/>
          </ac:spMkLst>
        </pc:spChg>
        <pc:spChg chg="add">
          <ac:chgData name="Damian Kurpiewski" userId="a6c40eeacb61fb23" providerId="LiveId" clId="{64E929D4-F185-4C85-B2BE-70637C1412A6}" dt="2019-07-21T21:57:22.978" v="3333" actId="26606"/>
          <ac:spMkLst>
            <pc:docMk/>
            <pc:sldMk cId="3132661729" sldId="266"/>
            <ac:spMk id="12" creationId="{054B3F04-9EAC-45C0-B3CE-0387EEA10A0C}"/>
          </ac:spMkLst>
        </pc:spChg>
      </pc:sldChg>
      <pc:sldChg chg="addSp delSp modSp add mod setBg">
        <pc:chgData name="Damian Kurpiewski" userId="a6c40eeacb61fb23" providerId="LiveId" clId="{64E929D4-F185-4C85-B2BE-70637C1412A6}" dt="2019-07-21T22:01:45.476" v="3385"/>
        <pc:sldMkLst>
          <pc:docMk/>
          <pc:sldMk cId="4054423448" sldId="267"/>
        </pc:sldMkLst>
        <pc:spChg chg="mod">
          <ac:chgData name="Damian Kurpiewski" userId="a6c40eeacb61fb23" providerId="LiveId" clId="{64E929D4-F185-4C85-B2BE-70637C1412A6}" dt="2019-07-21T21:58:31.814" v="3352" actId="26606"/>
          <ac:spMkLst>
            <pc:docMk/>
            <pc:sldMk cId="4054423448" sldId="267"/>
            <ac:spMk id="2" creationId="{7864014A-8E2F-4494-8672-B69BED4B23B9}"/>
          </ac:spMkLst>
        </pc:spChg>
        <pc:spChg chg="add del mod">
          <ac:chgData name="Damian Kurpiewski" userId="a6c40eeacb61fb23" providerId="LiveId" clId="{64E929D4-F185-4C85-B2BE-70637C1412A6}" dt="2019-07-21T21:58:04.446" v="3344" actId="26606"/>
          <ac:spMkLst>
            <pc:docMk/>
            <pc:sldMk cId="4054423448" sldId="267"/>
            <ac:spMk id="3" creationId="{7D9A73C6-B7A4-4170-84FA-125AED64C072}"/>
          </ac:spMkLst>
        </pc:spChg>
        <pc:spChg chg="add del">
          <ac:chgData name="Damian Kurpiewski" userId="a6c40eeacb61fb23" providerId="LiveId" clId="{64E929D4-F185-4C85-B2BE-70637C1412A6}" dt="2019-07-21T21:57:55.489" v="3337" actId="26606"/>
          <ac:spMkLst>
            <pc:docMk/>
            <pc:sldMk cId="4054423448" sldId="267"/>
            <ac:spMk id="7" creationId="{7D9A73C6-B7A4-4170-84FA-125AED64C072}"/>
          </ac:spMkLst>
        </pc:spChg>
        <pc:spChg chg="add del">
          <ac:chgData name="Damian Kurpiewski" userId="a6c40eeacb61fb23" providerId="LiveId" clId="{64E929D4-F185-4C85-B2BE-70637C1412A6}" dt="2019-07-21T21:57:55.489" v="3337" actId="26606"/>
          <ac:spMkLst>
            <pc:docMk/>
            <pc:sldMk cId="4054423448" sldId="267"/>
            <ac:spMk id="8" creationId="{3558DB37-9FEE-48A2-8578-ED0401573943}"/>
          </ac:spMkLst>
        </pc:spChg>
        <pc:spChg chg="add del">
          <ac:chgData name="Damian Kurpiewski" userId="a6c40eeacb61fb23" providerId="LiveId" clId="{64E929D4-F185-4C85-B2BE-70637C1412A6}" dt="2019-07-21T21:57:55.489" v="3337" actId="26606"/>
          <ac:spMkLst>
            <pc:docMk/>
            <pc:sldMk cId="4054423448" sldId="267"/>
            <ac:spMk id="10" creationId="{5F7FCCA6-00E2-4F74-A105-0D769872F243}"/>
          </ac:spMkLst>
        </pc:spChg>
        <pc:spChg chg="add del">
          <ac:chgData name="Damian Kurpiewski" userId="a6c40eeacb61fb23" providerId="LiveId" clId="{64E929D4-F185-4C85-B2BE-70637C1412A6}" dt="2019-07-21T21:57:55.489" v="3337" actId="26606"/>
          <ac:spMkLst>
            <pc:docMk/>
            <pc:sldMk cId="4054423448" sldId="267"/>
            <ac:spMk id="12" creationId="{5E1ED12F-9F06-4B37-87B7-F98F52937F86}"/>
          </ac:spMkLst>
        </pc:spChg>
        <pc:spChg chg="add">
          <ac:chgData name="Damian Kurpiewski" userId="a6c40eeacb61fb23" providerId="LiveId" clId="{64E929D4-F185-4C85-B2BE-70637C1412A6}" dt="2019-07-21T21:58:31.814" v="3352" actId="26606"/>
          <ac:spMkLst>
            <pc:docMk/>
            <pc:sldMk cId="4054423448" sldId="267"/>
            <ac:spMk id="25" creationId="{A6B16355-27FB-445B-B646-02AB73637459}"/>
          </ac:spMkLst>
        </pc:spChg>
        <pc:spChg chg="add">
          <ac:chgData name="Damian Kurpiewski" userId="a6c40eeacb61fb23" providerId="LiveId" clId="{64E929D4-F185-4C85-B2BE-70637C1412A6}" dt="2019-07-21T21:58:31.814" v="3352" actId="26606"/>
          <ac:spMkLst>
            <pc:docMk/>
            <pc:sldMk cId="4054423448" sldId="267"/>
            <ac:spMk id="29" creationId="{6B3BF2E5-C3AB-441F-A430-491119C56D26}"/>
          </ac:spMkLst>
        </pc:spChg>
        <pc:spChg chg="add">
          <ac:chgData name="Damian Kurpiewski" userId="a6c40eeacb61fb23" providerId="LiveId" clId="{64E929D4-F185-4C85-B2BE-70637C1412A6}" dt="2019-07-21T21:58:31.814" v="3352" actId="26606"/>
          <ac:spMkLst>
            <pc:docMk/>
            <pc:sldMk cId="4054423448" sldId="267"/>
            <ac:spMk id="31" creationId="{DD07C90B-B81A-473B-8919-CA924E61FFCF}"/>
          </ac:spMkLst>
        </pc:spChg>
        <pc:graphicFrameChg chg="add del">
          <ac:chgData name="Damian Kurpiewski" userId="a6c40eeacb61fb23" providerId="LiveId" clId="{64E929D4-F185-4C85-B2BE-70637C1412A6}" dt="2019-07-21T21:57:53.611" v="3335" actId="26606"/>
          <ac:graphicFrameMkLst>
            <pc:docMk/>
            <pc:sldMk cId="4054423448" sldId="267"/>
            <ac:graphicFrameMk id="5" creationId="{29A99623-888A-4DC2-A84A-18EA07B2BC8A}"/>
          </ac:graphicFrameMkLst>
        </pc:graphicFrameChg>
        <pc:graphicFrameChg chg="add del">
          <ac:chgData name="Damian Kurpiewski" userId="a6c40eeacb61fb23" providerId="LiveId" clId="{64E929D4-F185-4C85-B2BE-70637C1412A6}" dt="2019-07-21T21:57:56.433" v="3339" actId="26606"/>
          <ac:graphicFrameMkLst>
            <pc:docMk/>
            <pc:sldMk cId="4054423448" sldId="267"/>
            <ac:graphicFrameMk id="14" creationId="{29A99623-888A-4DC2-A84A-18EA07B2BC8A}"/>
          </ac:graphicFrameMkLst>
        </pc:graphicFrameChg>
        <pc:graphicFrameChg chg="add del">
          <ac:chgData name="Damian Kurpiewski" userId="a6c40eeacb61fb23" providerId="LiveId" clId="{64E929D4-F185-4C85-B2BE-70637C1412A6}" dt="2019-07-21T21:58:03.190" v="3341" actId="26606"/>
          <ac:graphicFrameMkLst>
            <pc:docMk/>
            <pc:sldMk cId="4054423448" sldId="267"/>
            <ac:graphicFrameMk id="16" creationId="{1D4D3963-99F2-4A07-8432-7F5315B1509C}"/>
          </ac:graphicFrameMkLst>
        </pc:graphicFrameChg>
        <pc:graphicFrameChg chg="add del">
          <ac:chgData name="Damian Kurpiewski" userId="a6c40eeacb61fb23" providerId="LiveId" clId="{64E929D4-F185-4C85-B2BE-70637C1412A6}" dt="2019-07-21T21:58:04.388" v="3343" actId="26606"/>
          <ac:graphicFrameMkLst>
            <pc:docMk/>
            <pc:sldMk cId="4054423448" sldId="267"/>
            <ac:graphicFrameMk id="18" creationId="{29A99623-888A-4DC2-A84A-18EA07B2BC8A}"/>
          </ac:graphicFrameMkLst>
        </pc:graphicFrameChg>
        <pc:graphicFrameChg chg="add mod modGraphic">
          <ac:chgData name="Damian Kurpiewski" userId="a6c40eeacb61fb23" providerId="LiveId" clId="{64E929D4-F185-4C85-B2BE-70637C1412A6}" dt="2019-07-21T22:01:45.476" v="3385"/>
          <ac:graphicFrameMkLst>
            <pc:docMk/>
            <pc:sldMk cId="4054423448" sldId="267"/>
            <ac:graphicFrameMk id="20" creationId="{1D4D3963-99F2-4A07-8432-7F5315B1509C}"/>
          </ac:graphicFrameMkLst>
        </pc:graphicFrameChg>
        <pc:cxnChg chg="add">
          <ac:chgData name="Damian Kurpiewski" userId="a6c40eeacb61fb23" providerId="LiveId" clId="{64E929D4-F185-4C85-B2BE-70637C1412A6}" dt="2019-07-21T21:58:31.814" v="3352" actId="26606"/>
          <ac:cxnSpMkLst>
            <pc:docMk/>
            <pc:sldMk cId="4054423448" sldId="267"/>
            <ac:cxnSpMk id="27" creationId="{06DA680F-F6AC-453E-A8BF-C5BDED2851DE}"/>
          </ac:cxnSpMkLst>
        </pc:cxn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9.png"/><Relationship Id="rId7" Type="http://schemas.openxmlformats.org/officeDocument/2006/relationships/image" Target="../media/image16.png"/><Relationship Id="rId12" Type="http://schemas.openxmlformats.org/officeDocument/2006/relationships/image" Target="../media/image25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0" Type="http://schemas.openxmlformats.org/officeDocument/2006/relationships/image" Target="../media/image8.svg"/><Relationship Id="rId4" Type="http://schemas.openxmlformats.org/officeDocument/2006/relationships/image" Target="../media/image20.svg"/><Relationship Id="rId9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6.svg"/><Relationship Id="rId1" Type="http://schemas.openxmlformats.org/officeDocument/2006/relationships/image" Target="../media/image13.png"/><Relationship Id="rId6" Type="http://schemas.openxmlformats.org/officeDocument/2006/relationships/image" Target="../media/image10.svg"/><Relationship Id="rId5" Type="http://schemas.openxmlformats.org/officeDocument/2006/relationships/image" Target="../media/image15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9.png"/><Relationship Id="rId7" Type="http://schemas.openxmlformats.org/officeDocument/2006/relationships/image" Target="../media/image16.png"/><Relationship Id="rId12" Type="http://schemas.openxmlformats.org/officeDocument/2006/relationships/image" Target="../media/image25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0" Type="http://schemas.openxmlformats.org/officeDocument/2006/relationships/image" Target="../media/image8.svg"/><Relationship Id="rId4" Type="http://schemas.openxmlformats.org/officeDocument/2006/relationships/image" Target="../media/image20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DFCD82-3500-4599-BB5F-0962AC1857B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2C28CF5-90A0-450E-8408-55FB57F683C3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Uruchamiamy  RubyMine</a:t>
          </a:r>
          <a:endParaRPr lang="en-US"/>
        </a:p>
      </dgm:t>
    </dgm:pt>
    <dgm:pt modelId="{A00DBBC6-4E1C-4C84-ADA1-2E7AFDA80B20}" type="parTrans" cxnId="{28D5ACBD-5821-4A57-A4C0-C9B3522F742F}">
      <dgm:prSet/>
      <dgm:spPr/>
      <dgm:t>
        <a:bodyPr/>
        <a:lstStyle/>
        <a:p>
          <a:endParaRPr lang="en-US"/>
        </a:p>
      </dgm:t>
    </dgm:pt>
    <dgm:pt modelId="{FEFD0EAC-F6CB-4E78-955D-28A93321DE4E}" type="sibTrans" cxnId="{28D5ACBD-5821-4A57-A4C0-C9B3522F742F}">
      <dgm:prSet/>
      <dgm:spPr/>
      <dgm:t>
        <a:bodyPr/>
        <a:lstStyle/>
        <a:p>
          <a:endParaRPr lang="en-US"/>
        </a:p>
      </dgm:t>
    </dgm:pt>
    <dgm:pt modelId="{E77F4FA6-95F2-4D44-A91F-BA938389397D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Tworzymy nowy projekt</a:t>
          </a:r>
          <a:endParaRPr lang="en-US"/>
        </a:p>
      </dgm:t>
    </dgm:pt>
    <dgm:pt modelId="{2FA5B50C-DCC8-441F-83BA-E59673B65BAB}" type="parTrans" cxnId="{1AC4D5EF-7207-4FA0-936C-9F5CC0A752D9}">
      <dgm:prSet/>
      <dgm:spPr/>
      <dgm:t>
        <a:bodyPr/>
        <a:lstStyle/>
        <a:p>
          <a:endParaRPr lang="en-US"/>
        </a:p>
      </dgm:t>
    </dgm:pt>
    <dgm:pt modelId="{7FCD6B0D-C044-4AFC-A216-4EB4B9CB5BDA}" type="sibTrans" cxnId="{1AC4D5EF-7207-4FA0-936C-9F5CC0A752D9}">
      <dgm:prSet/>
      <dgm:spPr/>
      <dgm:t>
        <a:bodyPr/>
        <a:lstStyle/>
        <a:p>
          <a:endParaRPr lang="en-US"/>
        </a:p>
      </dgm:t>
    </dgm:pt>
    <dgm:pt modelId="{21A71F96-E079-4A79-A4B3-9A4C12F6AEB1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Wybieramy Rails Application</a:t>
          </a:r>
          <a:endParaRPr lang="en-US"/>
        </a:p>
      </dgm:t>
    </dgm:pt>
    <dgm:pt modelId="{A147C8C9-4E80-4C6D-B96B-2AA9384B03D9}" type="parTrans" cxnId="{D308EC38-0BAB-4CC9-AB8A-D3CDA2ADF3D7}">
      <dgm:prSet/>
      <dgm:spPr/>
      <dgm:t>
        <a:bodyPr/>
        <a:lstStyle/>
        <a:p>
          <a:endParaRPr lang="en-US"/>
        </a:p>
      </dgm:t>
    </dgm:pt>
    <dgm:pt modelId="{9F5D2380-6F4B-40A4-B943-C9E46999E778}" type="sibTrans" cxnId="{D308EC38-0BAB-4CC9-AB8A-D3CDA2ADF3D7}">
      <dgm:prSet/>
      <dgm:spPr/>
      <dgm:t>
        <a:bodyPr/>
        <a:lstStyle/>
        <a:p>
          <a:endParaRPr lang="en-US"/>
        </a:p>
      </dgm:t>
    </dgm:pt>
    <dgm:pt modelId="{B7BAB9E5-FB7B-40F8-B140-8AFD0ABC8C2F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Rails Version -&gt; Install Rails Gem…</a:t>
          </a:r>
          <a:endParaRPr lang="en-US"/>
        </a:p>
      </dgm:t>
    </dgm:pt>
    <dgm:pt modelId="{60C9F026-2FD5-4466-B471-EBBD263E7828}" type="parTrans" cxnId="{62D180AD-8055-4337-9C89-BA081DE24F0D}">
      <dgm:prSet/>
      <dgm:spPr/>
      <dgm:t>
        <a:bodyPr/>
        <a:lstStyle/>
        <a:p>
          <a:endParaRPr lang="en-US"/>
        </a:p>
      </dgm:t>
    </dgm:pt>
    <dgm:pt modelId="{F1C4302F-0B2A-4DF4-9228-B768E82A4390}" type="sibTrans" cxnId="{62D180AD-8055-4337-9C89-BA081DE24F0D}">
      <dgm:prSet/>
      <dgm:spPr/>
      <dgm:t>
        <a:bodyPr/>
        <a:lstStyle/>
        <a:p>
          <a:endParaRPr lang="en-US"/>
        </a:p>
      </dgm:t>
    </dgm:pt>
    <dgm:pt modelId="{DE788AFC-71FB-4D9D-BF92-FCA68D9E8DBA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Wybieramy wersję 5.2.3</a:t>
          </a:r>
          <a:endParaRPr lang="en-US"/>
        </a:p>
      </dgm:t>
    </dgm:pt>
    <dgm:pt modelId="{2D19F4B6-BA07-42CE-A0C2-CC2ED4F4948A}" type="parTrans" cxnId="{FC74ECC0-CA68-4231-AD89-37FCD02A4464}">
      <dgm:prSet/>
      <dgm:spPr/>
      <dgm:t>
        <a:bodyPr/>
        <a:lstStyle/>
        <a:p>
          <a:endParaRPr lang="en-US"/>
        </a:p>
      </dgm:t>
    </dgm:pt>
    <dgm:pt modelId="{19542943-3465-4546-9759-75B8509AEF49}" type="sibTrans" cxnId="{FC74ECC0-CA68-4231-AD89-37FCD02A4464}">
      <dgm:prSet/>
      <dgm:spPr/>
      <dgm:t>
        <a:bodyPr/>
        <a:lstStyle/>
        <a:p>
          <a:endParaRPr lang="en-US"/>
        </a:p>
      </dgm:t>
    </dgm:pt>
    <dgm:pt modelId="{03480A84-58BA-4C5C-977D-30B57AC0F33D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Zaznaczamy „Preconfigure for selected database”</a:t>
          </a:r>
          <a:endParaRPr lang="en-US"/>
        </a:p>
      </dgm:t>
    </dgm:pt>
    <dgm:pt modelId="{924B8C2D-0252-424C-949C-B6C49E90A15A}" type="parTrans" cxnId="{7BE5C17D-86FC-48AB-821A-880D307517DF}">
      <dgm:prSet/>
      <dgm:spPr/>
      <dgm:t>
        <a:bodyPr/>
        <a:lstStyle/>
        <a:p>
          <a:endParaRPr lang="en-US"/>
        </a:p>
      </dgm:t>
    </dgm:pt>
    <dgm:pt modelId="{066D4677-A9C2-4EFE-8290-236E440AD9F4}" type="sibTrans" cxnId="{7BE5C17D-86FC-48AB-821A-880D307517DF}">
      <dgm:prSet/>
      <dgm:spPr/>
      <dgm:t>
        <a:bodyPr/>
        <a:lstStyle/>
        <a:p>
          <a:endParaRPr lang="en-US"/>
        </a:p>
      </dgm:t>
    </dgm:pt>
    <dgm:pt modelId="{441C95C1-18DF-45AD-952E-7AE94419C94D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Wybieramy postgresql</a:t>
          </a:r>
          <a:endParaRPr lang="en-US"/>
        </a:p>
      </dgm:t>
    </dgm:pt>
    <dgm:pt modelId="{352FCBF1-C1C1-4373-892B-8410284B45A0}" type="parTrans" cxnId="{D99CE3E4-579A-4442-BF52-92F916AD4489}">
      <dgm:prSet/>
      <dgm:spPr/>
      <dgm:t>
        <a:bodyPr/>
        <a:lstStyle/>
        <a:p>
          <a:endParaRPr lang="en-US"/>
        </a:p>
      </dgm:t>
    </dgm:pt>
    <dgm:pt modelId="{F7127C16-159A-4CB7-B7A6-AFBD577C9197}" type="sibTrans" cxnId="{D99CE3E4-579A-4442-BF52-92F916AD4489}">
      <dgm:prSet/>
      <dgm:spPr/>
      <dgm:t>
        <a:bodyPr/>
        <a:lstStyle/>
        <a:p>
          <a:endParaRPr lang="en-US"/>
        </a:p>
      </dgm:t>
    </dgm:pt>
    <dgm:pt modelId="{6F78BDFF-BF7B-4F9C-83A8-7CA9A74FDA34}" type="pres">
      <dgm:prSet presAssocID="{5ADFCD82-3500-4599-BB5F-0962AC1857B1}" presName="linear" presStyleCnt="0">
        <dgm:presLayoutVars>
          <dgm:animLvl val="lvl"/>
          <dgm:resizeHandles val="exact"/>
        </dgm:presLayoutVars>
      </dgm:prSet>
      <dgm:spPr/>
    </dgm:pt>
    <dgm:pt modelId="{45CE1401-D49C-4D38-BE21-3FD1177A88F1}" type="pres">
      <dgm:prSet presAssocID="{72C28CF5-90A0-450E-8408-55FB57F683C3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D5EB945F-469E-42A1-A9E8-B21A5833AD03}" type="pres">
      <dgm:prSet presAssocID="{FEFD0EAC-F6CB-4E78-955D-28A93321DE4E}" presName="spacer" presStyleCnt="0"/>
      <dgm:spPr/>
    </dgm:pt>
    <dgm:pt modelId="{90774E8F-7F8D-4D40-82D1-2DA24FFD05AE}" type="pres">
      <dgm:prSet presAssocID="{E77F4FA6-95F2-4D44-A91F-BA938389397D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13D2E9F3-BE01-42C0-B5D0-3557D5159BCB}" type="pres">
      <dgm:prSet presAssocID="{7FCD6B0D-C044-4AFC-A216-4EB4B9CB5BDA}" presName="spacer" presStyleCnt="0"/>
      <dgm:spPr/>
    </dgm:pt>
    <dgm:pt modelId="{A14FEBA9-911D-4F83-8DC5-C028648912A8}" type="pres">
      <dgm:prSet presAssocID="{21A71F96-E079-4A79-A4B3-9A4C12F6AEB1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D864C517-E288-465F-8FD1-E51F5C272645}" type="pres">
      <dgm:prSet presAssocID="{9F5D2380-6F4B-40A4-B943-C9E46999E778}" presName="spacer" presStyleCnt="0"/>
      <dgm:spPr/>
    </dgm:pt>
    <dgm:pt modelId="{3A118CB9-7792-4BA7-8974-12EE277BF721}" type="pres">
      <dgm:prSet presAssocID="{B7BAB9E5-FB7B-40F8-B140-8AFD0ABC8C2F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81834EC3-FE99-49FE-ACD7-09D4AE7C9250}" type="pres">
      <dgm:prSet presAssocID="{F1C4302F-0B2A-4DF4-9228-B768E82A4390}" presName="spacer" presStyleCnt="0"/>
      <dgm:spPr/>
    </dgm:pt>
    <dgm:pt modelId="{0BADAFE2-FEAF-4ED5-AD4B-C9F6C698AA3E}" type="pres">
      <dgm:prSet presAssocID="{DE788AFC-71FB-4D9D-BF92-FCA68D9E8DBA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AF9A23F2-1774-4A7C-81B9-5BCD5BC09F79}" type="pres">
      <dgm:prSet presAssocID="{19542943-3465-4546-9759-75B8509AEF49}" presName="spacer" presStyleCnt="0"/>
      <dgm:spPr/>
    </dgm:pt>
    <dgm:pt modelId="{4CC11E09-8309-45F0-8F3E-EA6AEB471D3B}" type="pres">
      <dgm:prSet presAssocID="{03480A84-58BA-4C5C-977D-30B57AC0F33D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D4225C45-62ED-4BAD-AF5C-6615BB7E1BA7}" type="pres">
      <dgm:prSet presAssocID="{066D4677-A9C2-4EFE-8290-236E440AD9F4}" presName="spacer" presStyleCnt="0"/>
      <dgm:spPr/>
    </dgm:pt>
    <dgm:pt modelId="{4702D71B-CFA0-4EFC-A735-01EA4DBD56CD}" type="pres">
      <dgm:prSet presAssocID="{441C95C1-18DF-45AD-952E-7AE94419C94D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70450719-11A6-4749-B3C0-C36DFAC541FA}" type="presOf" srcId="{DE788AFC-71FB-4D9D-BF92-FCA68D9E8DBA}" destId="{0BADAFE2-FEAF-4ED5-AD4B-C9F6C698AA3E}" srcOrd="0" destOrd="0" presId="urn:microsoft.com/office/officeart/2005/8/layout/vList2"/>
    <dgm:cxn modelId="{86C03A24-E228-4BEB-89D3-2D0989F70830}" type="presOf" srcId="{B7BAB9E5-FB7B-40F8-B140-8AFD0ABC8C2F}" destId="{3A118CB9-7792-4BA7-8974-12EE277BF721}" srcOrd="0" destOrd="0" presId="urn:microsoft.com/office/officeart/2005/8/layout/vList2"/>
    <dgm:cxn modelId="{D308EC38-0BAB-4CC9-AB8A-D3CDA2ADF3D7}" srcId="{5ADFCD82-3500-4599-BB5F-0962AC1857B1}" destId="{21A71F96-E079-4A79-A4B3-9A4C12F6AEB1}" srcOrd="2" destOrd="0" parTransId="{A147C8C9-4E80-4C6D-B96B-2AA9384B03D9}" sibTransId="{9F5D2380-6F4B-40A4-B943-C9E46999E778}"/>
    <dgm:cxn modelId="{FDC7EE53-A655-498E-985A-D67400231D4E}" type="presOf" srcId="{5ADFCD82-3500-4599-BB5F-0962AC1857B1}" destId="{6F78BDFF-BF7B-4F9C-83A8-7CA9A74FDA34}" srcOrd="0" destOrd="0" presId="urn:microsoft.com/office/officeart/2005/8/layout/vList2"/>
    <dgm:cxn modelId="{7BE5C17D-86FC-48AB-821A-880D307517DF}" srcId="{5ADFCD82-3500-4599-BB5F-0962AC1857B1}" destId="{03480A84-58BA-4C5C-977D-30B57AC0F33D}" srcOrd="5" destOrd="0" parTransId="{924B8C2D-0252-424C-949C-B6C49E90A15A}" sibTransId="{066D4677-A9C2-4EFE-8290-236E440AD9F4}"/>
    <dgm:cxn modelId="{0D406881-FB12-4563-B9CD-F26BBBEF5190}" type="presOf" srcId="{21A71F96-E079-4A79-A4B3-9A4C12F6AEB1}" destId="{A14FEBA9-911D-4F83-8DC5-C028648912A8}" srcOrd="0" destOrd="0" presId="urn:microsoft.com/office/officeart/2005/8/layout/vList2"/>
    <dgm:cxn modelId="{E9C1C9A2-F6FB-4EDC-B4C6-81F132157277}" type="presOf" srcId="{03480A84-58BA-4C5C-977D-30B57AC0F33D}" destId="{4CC11E09-8309-45F0-8F3E-EA6AEB471D3B}" srcOrd="0" destOrd="0" presId="urn:microsoft.com/office/officeart/2005/8/layout/vList2"/>
    <dgm:cxn modelId="{0F93C5A9-E267-4763-A075-CB5A9299BFAC}" type="presOf" srcId="{72C28CF5-90A0-450E-8408-55FB57F683C3}" destId="{45CE1401-D49C-4D38-BE21-3FD1177A88F1}" srcOrd="0" destOrd="0" presId="urn:microsoft.com/office/officeart/2005/8/layout/vList2"/>
    <dgm:cxn modelId="{62D180AD-8055-4337-9C89-BA081DE24F0D}" srcId="{5ADFCD82-3500-4599-BB5F-0962AC1857B1}" destId="{B7BAB9E5-FB7B-40F8-B140-8AFD0ABC8C2F}" srcOrd="3" destOrd="0" parTransId="{60C9F026-2FD5-4466-B471-EBBD263E7828}" sibTransId="{F1C4302F-0B2A-4DF4-9228-B768E82A4390}"/>
    <dgm:cxn modelId="{28D5ACBD-5821-4A57-A4C0-C9B3522F742F}" srcId="{5ADFCD82-3500-4599-BB5F-0962AC1857B1}" destId="{72C28CF5-90A0-450E-8408-55FB57F683C3}" srcOrd="0" destOrd="0" parTransId="{A00DBBC6-4E1C-4C84-ADA1-2E7AFDA80B20}" sibTransId="{FEFD0EAC-F6CB-4E78-955D-28A93321DE4E}"/>
    <dgm:cxn modelId="{FC74ECC0-CA68-4231-AD89-37FCD02A4464}" srcId="{5ADFCD82-3500-4599-BB5F-0962AC1857B1}" destId="{DE788AFC-71FB-4D9D-BF92-FCA68D9E8DBA}" srcOrd="4" destOrd="0" parTransId="{2D19F4B6-BA07-42CE-A0C2-CC2ED4F4948A}" sibTransId="{19542943-3465-4546-9759-75B8509AEF49}"/>
    <dgm:cxn modelId="{A33F2BDB-3C5B-41E9-8E66-897C054E5816}" type="presOf" srcId="{441C95C1-18DF-45AD-952E-7AE94419C94D}" destId="{4702D71B-CFA0-4EFC-A735-01EA4DBD56CD}" srcOrd="0" destOrd="0" presId="urn:microsoft.com/office/officeart/2005/8/layout/vList2"/>
    <dgm:cxn modelId="{D99CE3E4-579A-4442-BF52-92F916AD4489}" srcId="{5ADFCD82-3500-4599-BB5F-0962AC1857B1}" destId="{441C95C1-18DF-45AD-952E-7AE94419C94D}" srcOrd="6" destOrd="0" parTransId="{352FCBF1-C1C1-4373-892B-8410284B45A0}" sibTransId="{F7127C16-159A-4CB7-B7A6-AFBD577C9197}"/>
    <dgm:cxn modelId="{1AC4D5EF-7207-4FA0-936C-9F5CC0A752D9}" srcId="{5ADFCD82-3500-4599-BB5F-0962AC1857B1}" destId="{E77F4FA6-95F2-4D44-A91F-BA938389397D}" srcOrd="1" destOrd="0" parTransId="{2FA5B50C-DCC8-441F-83BA-E59673B65BAB}" sibTransId="{7FCD6B0D-C044-4AFC-A216-4EB4B9CB5BDA}"/>
    <dgm:cxn modelId="{7AD38AF9-B087-4540-A9D9-CB78BEBDD560}" type="presOf" srcId="{E77F4FA6-95F2-4D44-A91F-BA938389397D}" destId="{90774E8F-7F8D-4D40-82D1-2DA24FFD05AE}" srcOrd="0" destOrd="0" presId="urn:microsoft.com/office/officeart/2005/8/layout/vList2"/>
    <dgm:cxn modelId="{A50B355C-1907-4C3F-A708-2E48EB14A13E}" type="presParOf" srcId="{6F78BDFF-BF7B-4F9C-83A8-7CA9A74FDA34}" destId="{45CE1401-D49C-4D38-BE21-3FD1177A88F1}" srcOrd="0" destOrd="0" presId="urn:microsoft.com/office/officeart/2005/8/layout/vList2"/>
    <dgm:cxn modelId="{D62AE844-19C3-4364-9993-4C5DA71C84D7}" type="presParOf" srcId="{6F78BDFF-BF7B-4F9C-83A8-7CA9A74FDA34}" destId="{D5EB945F-469E-42A1-A9E8-B21A5833AD03}" srcOrd="1" destOrd="0" presId="urn:microsoft.com/office/officeart/2005/8/layout/vList2"/>
    <dgm:cxn modelId="{B862592F-D488-4BCA-B2EC-3CD5331D1E25}" type="presParOf" srcId="{6F78BDFF-BF7B-4F9C-83A8-7CA9A74FDA34}" destId="{90774E8F-7F8D-4D40-82D1-2DA24FFD05AE}" srcOrd="2" destOrd="0" presId="urn:microsoft.com/office/officeart/2005/8/layout/vList2"/>
    <dgm:cxn modelId="{29BA156B-A68A-4F8D-B2F6-0C504BF99FE2}" type="presParOf" srcId="{6F78BDFF-BF7B-4F9C-83A8-7CA9A74FDA34}" destId="{13D2E9F3-BE01-42C0-B5D0-3557D5159BCB}" srcOrd="3" destOrd="0" presId="urn:microsoft.com/office/officeart/2005/8/layout/vList2"/>
    <dgm:cxn modelId="{FC4D512E-E4CC-43AE-AABC-3D46A38443B4}" type="presParOf" srcId="{6F78BDFF-BF7B-4F9C-83A8-7CA9A74FDA34}" destId="{A14FEBA9-911D-4F83-8DC5-C028648912A8}" srcOrd="4" destOrd="0" presId="urn:microsoft.com/office/officeart/2005/8/layout/vList2"/>
    <dgm:cxn modelId="{3F4D313C-B3ED-4DF1-9F93-9ECE2FE95587}" type="presParOf" srcId="{6F78BDFF-BF7B-4F9C-83A8-7CA9A74FDA34}" destId="{D864C517-E288-465F-8FD1-E51F5C272645}" srcOrd="5" destOrd="0" presId="urn:microsoft.com/office/officeart/2005/8/layout/vList2"/>
    <dgm:cxn modelId="{A50F860B-1BE9-431A-8FE7-A260E971C6BB}" type="presParOf" srcId="{6F78BDFF-BF7B-4F9C-83A8-7CA9A74FDA34}" destId="{3A118CB9-7792-4BA7-8974-12EE277BF721}" srcOrd="6" destOrd="0" presId="urn:microsoft.com/office/officeart/2005/8/layout/vList2"/>
    <dgm:cxn modelId="{CF86CE3A-321A-45E5-B8A2-F72AD85927BD}" type="presParOf" srcId="{6F78BDFF-BF7B-4F9C-83A8-7CA9A74FDA34}" destId="{81834EC3-FE99-49FE-ACD7-09D4AE7C9250}" srcOrd="7" destOrd="0" presId="urn:microsoft.com/office/officeart/2005/8/layout/vList2"/>
    <dgm:cxn modelId="{AEFDDB33-C6E6-4E16-83DA-906F035EA066}" type="presParOf" srcId="{6F78BDFF-BF7B-4F9C-83A8-7CA9A74FDA34}" destId="{0BADAFE2-FEAF-4ED5-AD4B-C9F6C698AA3E}" srcOrd="8" destOrd="0" presId="urn:microsoft.com/office/officeart/2005/8/layout/vList2"/>
    <dgm:cxn modelId="{A7D00617-A6F0-4645-807D-1ED13F955023}" type="presParOf" srcId="{6F78BDFF-BF7B-4F9C-83A8-7CA9A74FDA34}" destId="{AF9A23F2-1774-4A7C-81B9-5BCD5BC09F79}" srcOrd="9" destOrd="0" presId="urn:microsoft.com/office/officeart/2005/8/layout/vList2"/>
    <dgm:cxn modelId="{4C3EDC2E-F12D-4941-BEDD-55B2885E165A}" type="presParOf" srcId="{6F78BDFF-BF7B-4F9C-83A8-7CA9A74FDA34}" destId="{4CC11E09-8309-45F0-8F3E-EA6AEB471D3B}" srcOrd="10" destOrd="0" presId="urn:microsoft.com/office/officeart/2005/8/layout/vList2"/>
    <dgm:cxn modelId="{CBFA5FF5-8F53-4C43-9EB9-566D52532746}" type="presParOf" srcId="{6F78BDFF-BF7B-4F9C-83A8-7CA9A74FDA34}" destId="{D4225C45-62ED-4BAD-AF5C-6615BB7E1BA7}" srcOrd="11" destOrd="0" presId="urn:microsoft.com/office/officeart/2005/8/layout/vList2"/>
    <dgm:cxn modelId="{295953B1-5A79-4A3E-8D82-2D7606376F83}" type="presParOf" srcId="{6F78BDFF-BF7B-4F9C-83A8-7CA9A74FDA34}" destId="{4702D71B-CFA0-4EFC-A735-01EA4DBD56CD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2295E4-1C02-4CD5-A7F9-A871489F2E5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0C8A5E1-0998-44CC-B768-6890EAF71E71}">
      <dgm:prSet/>
      <dgm:spPr/>
      <dgm:t>
        <a:bodyPr/>
        <a:lstStyle/>
        <a:p>
          <a:r>
            <a:rPr lang="pl-PL"/>
            <a:t>Biblioteki nazywamy gemami</a:t>
          </a:r>
          <a:endParaRPr lang="en-US"/>
        </a:p>
      </dgm:t>
    </dgm:pt>
    <dgm:pt modelId="{1CD693AA-DDE2-496E-B15D-898445010562}" type="parTrans" cxnId="{13991DD1-C023-43EA-98F1-FD1B342CEFD6}">
      <dgm:prSet/>
      <dgm:spPr/>
      <dgm:t>
        <a:bodyPr/>
        <a:lstStyle/>
        <a:p>
          <a:endParaRPr lang="en-US"/>
        </a:p>
      </dgm:t>
    </dgm:pt>
    <dgm:pt modelId="{1AFAA636-FE74-4698-ACBF-E8DD0B25639A}" type="sibTrans" cxnId="{13991DD1-C023-43EA-98F1-FD1B342CEFD6}">
      <dgm:prSet/>
      <dgm:spPr/>
      <dgm:t>
        <a:bodyPr/>
        <a:lstStyle/>
        <a:p>
          <a:endParaRPr lang="en-US"/>
        </a:p>
      </dgm:t>
    </dgm:pt>
    <dgm:pt modelId="{CFC4CE2F-D45B-4049-A9A6-138C21D2FDBE}">
      <dgm:prSet/>
      <dgm:spPr/>
      <dgm:t>
        <a:bodyPr/>
        <a:lstStyle/>
        <a:p>
          <a:r>
            <a:rPr lang="pl-PL"/>
            <a:t>Wszystkie automatycznie zarządzane zależności wpisujemy do pliku Gemfile</a:t>
          </a:r>
          <a:endParaRPr lang="en-US"/>
        </a:p>
      </dgm:t>
    </dgm:pt>
    <dgm:pt modelId="{B9CCC355-6278-4BD4-B7F0-F007C1CA5D19}" type="parTrans" cxnId="{78F3E505-E829-4C3B-8669-D92342E4BC9A}">
      <dgm:prSet/>
      <dgm:spPr/>
      <dgm:t>
        <a:bodyPr/>
        <a:lstStyle/>
        <a:p>
          <a:endParaRPr lang="en-US"/>
        </a:p>
      </dgm:t>
    </dgm:pt>
    <dgm:pt modelId="{743F2A35-012D-443A-8376-907A25370695}" type="sibTrans" cxnId="{78F3E505-E829-4C3B-8669-D92342E4BC9A}">
      <dgm:prSet/>
      <dgm:spPr/>
      <dgm:t>
        <a:bodyPr/>
        <a:lstStyle/>
        <a:p>
          <a:endParaRPr lang="en-US"/>
        </a:p>
      </dgm:t>
    </dgm:pt>
    <dgm:pt modelId="{F9EED7AB-EDFC-431F-90AC-63CAD329DF4C}">
      <dgm:prSet/>
      <dgm:spPr/>
      <dgm:t>
        <a:bodyPr/>
        <a:lstStyle/>
        <a:p>
          <a:r>
            <a:rPr lang="pl-PL"/>
            <a:t>Aby zainstalować zależności uruchamiamy polecenie „bundle install”</a:t>
          </a:r>
          <a:endParaRPr lang="en-US"/>
        </a:p>
      </dgm:t>
    </dgm:pt>
    <dgm:pt modelId="{86C1A408-1CCD-42C9-9F50-8F7A57A8D26D}" type="parTrans" cxnId="{E3A163FE-27C7-4AFA-93BB-0946BE0786C0}">
      <dgm:prSet/>
      <dgm:spPr/>
      <dgm:t>
        <a:bodyPr/>
        <a:lstStyle/>
        <a:p>
          <a:endParaRPr lang="en-US"/>
        </a:p>
      </dgm:t>
    </dgm:pt>
    <dgm:pt modelId="{6BCFB8C7-DC70-4EAE-9E95-478F6AA52119}" type="sibTrans" cxnId="{E3A163FE-27C7-4AFA-93BB-0946BE0786C0}">
      <dgm:prSet/>
      <dgm:spPr/>
      <dgm:t>
        <a:bodyPr/>
        <a:lstStyle/>
        <a:p>
          <a:endParaRPr lang="en-US"/>
        </a:p>
      </dgm:t>
    </dgm:pt>
    <dgm:pt modelId="{AD2D40E8-2475-4BF8-A744-AF99C93F7816}">
      <dgm:prSet/>
      <dgm:spPr/>
      <dgm:t>
        <a:bodyPr/>
        <a:lstStyle/>
        <a:p>
          <a:r>
            <a:rPr lang="pl-PL"/>
            <a:t>Tools-&gt;Bundler-&gt;Install</a:t>
          </a:r>
          <a:endParaRPr lang="en-US"/>
        </a:p>
      </dgm:t>
    </dgm:pt>
    <dgm:pt modelId="{3DF1E19F-6E11-4426-9DDC-F443B7AC0F30}" type="parTrans" cxnId="{151E246D-72FD-4273-9AC4-A807DEDE19A1}">
      <dgm:prSet/>
      <dgm:spPr/>
      <dgm:t>
        <a:bodyPr/>
        <a:lstStyle/>
        <a:p>
          <a:endParaRPr lang="en-US"/>
        </a:p>
      </dgm:t>
    </dgm:pt>
    <dgm:pt modelId="{0CE9C9F7-68B2-4F67-990D-0C10A24214F1}" type="sibTrans" cxnId="{151E246D-72FD-4273-9AC4-A807DEDE19A1}">
      <dgm:prSet/>
      <dgm:spPr/>
      <dgm:t>
        <a:bodyPr/>
        <a:lstStyle/>
        <a:p>
          <a:endParaRPr lang="en-US"/>
        </a:p>
      </dgm:t>
    </dgm:pt>
    <dgm:pt modelId="{C9C60135-33B3-489C-AECA-E1DC70D218F0}" type="pres">
      <dgm:prSet presAssocID="{4B2295E4-1C02-4CD5-A7F9-A871489F2E54}" presName="root" presStyleCnt="0">
        <dgm:presLayoutVars>
          <dgm:dir/>
          <dgm:resizeHandles val="exact"/>
        </dgm:presLayoutVars>
      </dgm:prSet>
      <dgm:spPr/>
    </dgm:pt>
    <dgm:pt modelId="{3C87FB39-B76E-4D83-9AD2-89DCAB7CB70B}" type="pres">
      <dgm:prSet presAssocID="{4B2295E4-1C02-4CD5-A7F9-A871489F2E54}" presName="container" presStyleCnt="0">
        <dgm:presLayoutVars>
          <dgm:dir/>
          <dgm:resizeHandles val="exact"/>
        </dgm:presLayoutVars>
      </dgm:prSet>
      <dgm:spPr/>
    </dgm:pt>
    <dgm:pt modelId="{5980CA44-72C6-43C7-AB84-5119A2A85EA8}" type="pres">
      <dgm:prSet presAssocID="{B0C8A5E1-0998-44CC-B768-6890EAF71E71}" presName="compNode" presStyleCnt="0"/>
      <dgm:spPr/>
    </dgm:pt>
    <dgm:pt modelId="{FA1B3568-6812-4FB7-BE36-21AC10ED4E99}" type="pres">
      <dgm:prSet presAssocID="{B0C8A5E1-0998-44CC-B768-6890EAF71E71}" presName="iconBgRect" presStyleLbl="bgShp" presStyleIdx="0" presStyleCnt="4"/>
      <dgm:spPr/>
    </dgm:pt>
    <dgm:pt modelId="{D81437F0-EB24-4247-B069-6A8DD4D93569}" type="pres">
      <dgm:prSet presAssocID="{B0C8A5E1-0998-44CC-B768-6890EAF71E7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F8C2185C-9FF1-4535-A290-D7E00CDF722B}" type="pres">
      <dgm:prSet presAssocID="{B0C8A5E1-0998-44CC-B768-6890EAF71E71}" presName="spaceRect" presStyleCnt="0"/>
      <dgm:spPr/>
    </dgm:pt>
    <dgm:pt modelId="{16C52CDC-EA10-4394-B21F-A455584CD956}" type="pres">
      <dgm:prSet presAssocID="{B0C8A5E1-0998-44CC-B768-6890EAF71E71}" presName="textRect" presStyleLbl="revTx" presStyleIdx="0" presStyleCnt="4">
        <dgm:presLayoutVars>
          <dgm:chMax val="1"/>
          <dgm:chPref val="1"/>
        </dgm:presLayoutVars>
      </dgm:prSet>
      <dgm:spPr/>
    </dgm:pt>
    <dgm:pt modelId="{0D6AD36D-FFFD-4AA4-A33E-7B4E6C15D0C7}" type="pres">
      <dgm:prSet presAssocID="{1AFAA636-FE74-4698-ACBF-E8DD0B25639A}" presName="sibTrans" presStyleLbl="sibTrans2D1" presStyleIdx="0" presStyleCnt="0"/>
      <dgm:spPr/>
    </dgm:pt>
    <dgm:pt modelId="{2C728823-E562-489A-8FD1-FD7D7D56FBC5}" type="pres">
      <dgm:prSet presAssocID="{CFC4CE2F-D45B-4049-A9A6-138C21D2FDBE}" presName="compNode" presStyleCnt="0"/>
      <dgm:spPr/>
    </dgm:pt>
    <dgm:pt modelId="{788482D9-998D-4D79-8F12-0CF31DC543E2}" type="pres">
      <dgm:prSet presAssocID="{CFC4CE2F-D45B-4049-A9A6-138C21D2FDBE}" presName="iconBgRect" presStyleLbl="bgShp" presStyleIdx="1" presStyleCnt="4"/>
      <dgm:spPr/>
    </dgm:pt>
    <dgm:pt modelId="{E508EB64-B509-4ABB-86D2-B5989E5D5D48}" type="pres">
      <dgm:prSet presAssocID="{CFC4CE2F-D45B-4049-A9A6-138C21D2FDB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887182BB-DD26-4957-ACE8-8A138979F825}" type="pres">
      <dgm:prSet presAssocID="{CFC4CE2F-D45B-4049-A9A6-138C21D2FDBE}" presName="spaceRect" presStyleCnt="0"/>
      <dgm:spPr/>
    </dgm:pt>
    <dgm:pt modelId="{B8025CD0-BF05-4EC0-BCF3-1A3351D0ACFA}" type="pres">
      <dgm:prSet presAssocID="{CFC4CE2F-D45B-4049-A9A6-138C21D2FDBE}" presName="textRect" presStyleLbl="revTx" presStyleIdx="1" presStyleCnt="4">
        <dgm:presLayoutVars>
          <dgm:chMax val="1"/>
          <dgm:chPref val="1"/>
        </dgm:presLayoutVars>
      </dgm:prSet>
      <dgm:spPr/>
    </dgm:pt>
    <dgm:pt modelId="{76A1AA10-D4D5-4DC6-9D6D-57954A2B4FEA}" type="pres">
      <dgm:prSet presAssocID="{743F2A35-012D-443A-8376-907A25370695}" presName="sibTrans" presStyleLbl="sibTrans2D1" presStyleIdx="0" presStyleCnt="0"/>
      <dgm:spPr/>
    </dgm:pt>
    <dgm:pt modelId="{B3116BBD-39CD-4BBE-9732-F06893900A49}" type="pres">
      <dgm:prSet presAssocID="{F9EED7AB-EDFC-431F-90AC-63CAD329DF4C}" presName="compNode" presStyleCnt="0"/>
      <dgm:spPr/>
    </dgm:pt>
    <dgm:pt modelId="{A796C7CA-5F33-4B66-A0DC-51D973B0C6B5}" type="pres">
      <dgm:prSet presAssocID="{F9EED7AB-EDFC-431F-90AC-63CAD329DF4C}" presName="iconBgRect" presStyleLbl="bgShp" presStyleIdx="2" presStyleCnt="4"/>
      <dgm:spPr/>
    </dgm:pt>
    <dgm:pt modelId="{7F552C3E-AD6B-44D8-8761-C16BD426CB0F}" type="pres">
      <dgm:prSet presAssocID="{F9EED7AB-EDFC-431F-90AC-63CAD329DF4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3D01D22-36AC-4789-9D3F-9C8DDC2FFC69}" type="pres">
      <dgm:prSet presAssocID="{F9EED7AB-EDFC-431F-90AC-63CAD329DF4C}" presName="spaceRect" presStyleCnt="0"/>
      <dgm:spPr/>
    </dgm:pt>
    <dgm:pt modelId="{2108A9BB-D6B5-43B6-B0F3-B8614307BE1E}" type="pres">
      <dgm:prSet presAssocID="{F9EED7AB-EDFC-431F-90AC-63CAD329DF4C}" presName="textRect" presStyleLbl="revTx" presStyleIdx="2" presStyleCnt="4">
        <dgm:presLayoutVars>
          <dgm:chMax val="1"/>
          <dgm:chPref val="1"/>
        </dgm:presLayoutVars>
      </dgm:prSet>
      <dgm:spPr/>
    </dgm:pt>
    <dgm:pt modelId="{8BA55990-5147-444C-A51A-A7EF0682CA78}" type="pres">
      <dgm:prSet presAssocID="{6BCFB8C7-DC70-4EAE-9E95-478F6AA52119}" presName="sibTrans" presStyleLbl="sibTrans2D1" presStyleIdx="0" presStyleCnt="0"/>
      <dgm:spPr/>
    </dgm:pt>
    <dgm:pt modelId="{B11907BC-8AB8-4E72-BF1E-00DA21E3A266}" type="pres">
      <dgm:prSet presAssocID="{AD2D40E8-2475-4BF8-A744-AF99C93F7816}" presName="compNode" presStyleCnt="0"/>
      <dgm:spPr/>
    </dgm:pt>
    <dgm:pt modelId="{68D5D522-86D9-4ECE-9053-D6FF4F762A29}" type="pres">
      <dgm:prSet presAssocID="{AD2D40E8-2475-4BF8-A744-AF99C93F7816}" presName="iconBgRect" presStyleLbl="bgShp" presStyleIdx="3" presStyleCnt="4"/>
      <dgm:spPr/>
    </dgm:pt>
    <dgm:pt modelId="{6B4AED21-C512-41DF-AEB0-2E0BADD7D63F}" type="pres">
      <dgm:prSet presAssocID="{AD2D40E8-2475-4BF8-A744-AF99C93F781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AD958504-A23C-4408-9950-480254A18C03}" type="pres">
      <dgm:prSet presAssocID="{AD2D40E8-2475-4BF8-A744-AF99C93F7816}" presName="spaceRect" presStyleCnt="0"/>
      <dgm:spPr/>
    </dgm:pt>
    <dgm:pt modelId="{3B60A1E5-7017-4440-8136-899D6D00E5C7}" type="pres">
      <dgm:prSet presAssocID="{AD2D40E8-2475-4BF8-A744-AF99C93F781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8F3E505-E829-4C3B-8669-D92342E4BC9A}" srcId="{4B2295E4-1C02-4CD5-A7F9-A871489F2E54}" destId="{CFC4CE2F-D45B-4049-A9A6-138C21D2FDBE}" srcOrd="1" destOrd="0" parTransId="{B9CCC355-6278-4BD4-B7F0-F007C1CA5D19}" sibTransId="{743F2A35-012D-443A-8376-907A25370695}"/>
    <dgm:cxn modelId="{18273211-7AC7-45EF-9980-54818E1238E2}" type="presOf" srcId="{6BCFB8C7-DC70-4EAE-9E95-478F6AA52119}" destId="{8BA55990-5147-444C-A51A-A7EF0682CA78}" srcOrd="0" destOrd="0" presId="urn:microsoft.com/office/officeart/2018/2/layout/IconCircleList"/>
    <dgm:cxn modelId="{06A5A129-1143-4A0E-97F9-D5A6D1ABFAEA}" type="presOf" srcId="{F9EED7AB-EDFC-431F-90AC-63CAD329DF4C}" destId="{2108A9BB-D6B5-43B6-B0F3-B8614307BE1E}" srcOrd="0" destOrd="0" presId="urn:microsoft.com/office/officeart/2018/2/layout/IconCircleList"/>
    <dgm:cxn modelId="{DEE74D6C-EA28-47E9-A759-10CB0ADECECB}" type="presOf" srcId="{1AFAA636-FE74-4698-ACBF-E8DD0B25639A}" destId="{0D6AD36D-FFFD-4AA4-A33E-7B4E6C15D0C7}" srcOrd="0" destOrd="0" presId="urn:microsoft.com/office/officeart/2018/2/layout/IconCircleList"/>
    <dgm:cxn modelId="{151E246D-72FD-4273-9AC4-A807DEDE19A1}" srcId="{4B2295E4-1C02-4CD5-A7F9-A871489F2E54}" destId="{AD2D40E8-2475-4BF8-A744-AF99C93F7816}" srcOrd="3" destOrd="0" parTransId="{3DF1E19F-6E11-4426-9DDC-F443B7AC0F30}" sibTransId="{0CE9C9F7-68B2-4F67-990D-0C10A24214F1}"/>
    <dgm:cxn modelId="{B10EE452-7929-4402-B335-8B8685453B0C}" type="presOf" srcId="{B0C8A5E1-0998-44CC-B768-6890EAF71E71}" destId="{16C52CDC-EA10-4394-B21F-A455584CD956}" srcOrd="0" destOrd="0" presId="urn:microsoft.com/office/officeart/2018/2/layout/IconCircleList"/>
    <dgm:cxn modelId="{663C1B55-A00A-42A7-A882-A2BBC9040D08}" type="presOf" srcId="{743F2A35-012D-443A-8376-907A25370695}" destId="{76A1AA10-D4D5-4DC6-9D6D-57954A2B4FEA}" srcOrd="0" destOrd="0" presId="urn:microsoft.com/office/officeart/2018/2/layout/IconCircleList"/>
    <dgm:cxn modelId="{891A829E-4868-4D8B-8E48-355DD52F0829}" type="presOf" srcId="{CFC4CE2F-D45B-4049-A9A6-138C21D2FDBE}" destId="{B8025CD0-BF05-4EC0-BCF3-1A3351D0ACFA}" srcOrd="0" destOrd="0" presId="urn:microsoft.com/office/officeart/2018/2/layout/IconCircleList"/>
    <dgm:cxn modelId="{F657B1CD-4C50-41F0-AA20-DE0A1FEA384C}" type="presOf" srcId="{AD2D40E8-2475-4BF8-A744-AF99C93F7816}" destId="{3B60A1E5-7017-4440-8136-899D6D00E5C7}" srcOrd="0" destOrd="0" presId="urn:microsoft.com/office/officeart/2018/2/layout/IconCircleList"/>
    <dgm:cxn modelId="{13991DD1-C023-43EA-98F1-FD1B342CEFD6}" srcId="{4B2295E4-1C02-4CD5-A7F9-A871489F2E54}" destId="{B0C8A5E1-0998-44CC-B768-6890EAF71E71}" srcOrd="0" destOrd="0" parTransId="{1CD693AA-DDE2-496E-B15D-898445010562}" sibTransId="{1AFAA636-FE74-4698-ACBF-E8DD0B25639A}"/>
    <dgm:cxn modelId="{DE4464EB-044F-48B7-8B4F-0EEBDEAF885E}" type="presOf" srcId="{4B2295E4-1C02-4CD5-A7F9-A871489F2E54}" destId="{C9C60135-33B3-489C-AECA-E1DC70D218F0}" srcOrd="0" destOrd="0" presId="urn:microsoft.com/office/officeart/2018/2/layout/IconCircleList"/>
    <dgm:cxn modelId="{E3A163FE-27C7-4AFA-93BB-0946BE0786C0}" srcId="{4B2295E4-1C02-4CD5-A7F9-A871489F2E54}" destId="{F9EED7AB-EDFC-431F-90AC-63CAD329DF4C}" srcOrd="2" destOrd="0" parTransId="{86C1A408-1CCD-42C9-9F50-8F7A57A8D26D}" sibTransId="{6BCFB8C7-DC70-4EAE-9E95-478F6AA52119}"/>
    <dgm:cxn modelId="{D47922EC-1666-4E5A-9B8E-64231278A68D}" type="presParOf" srcId="{C9C60135-33B3-489C-AECA-E1DC70D218F0}" destId="{3C87FB39-B76E-4D83-9AD2-89DCAB7CB70B}" srcOrd="0" destOrd="0" presId="urn:microsoft.com/office/officeart/2018/2/layout/IconCircleList"/>
    <dgm:cxn modelId="{8B0AB5D1-DDDA-4693-8D19-CB45811089E2}" type="presParOf" srcId="{3C87FB39-B76E-4D83-9AD2-89DCAB7CB70B}" destId="{5980CA44-72C6-43C7-AB84-5119A2A85EA8}" srcOrd="0" destOrd="0" presId="urn:microsoft.com/office/officeart/2018/2/layout/IconCircleList"/>
    <dgm:cxn modelId="{D1F76925-EEDE-46F7-81BE-AD0832A51198}" type="presParOf" srcId="{5980CA44-72C6-43C7-AB84-5119A2A85EA8}" destId="{FA1B3568-6812-4FB7-BE36-21AC10ED4E99}" srcOrd="0" destOrd="0" presId="urn:microsoft.com/office/officeart/2018/2/layout/IconCircleList"/>
    <dgm:cxn modelId="{B517CE88-FA26-486D-9085-868F423A99BD}" type="presParOf" srcId="{5980CA44-72C6-43C7-AB84-5119A2A85EA8}" destId="{D81437F0-EB24-4247-B069-6A8DD4D93569}" srcOrd="1" destOrd="0" presId="urn:microsoft.com/office/officeart/2018/2/layout/IconCircleList"/>
    <dgm:cxn modelId="{B32C640C-063B-4B99-BE61-2064CCFEBF8E}" type="presParOf" srcId="{5980CA44-72C6-43C7-AB84-5119A2A85EA8}" destId="{F8C2185C-9FF1-4535-A290-D7E00CDF722B}" srcOrd="2" destOrd="0" presId="urn:microsoft.com/office/officeart/2018/2/layout/IconCircleList"/>
    <dgm:cxn modelId="{CDA47ED9-F7AF-456C-8973-63031C47DB6B}" type="presParOf" srcId="{5980CA44-72C6-43C7-AB84-5119A2A85EA8}" destId="{16C52CDC-EA10-4394-B21F-A455584CD956}" srcOrd="3" destOrd="0" presId="urn:microsoft.com/office/officeart/2018/2/layout/IconCircleList"/>
    <dgm:cxn modelId="{8EC725CD-7561-4F7B-8784-F21EC7A952ED}" type="presParOf" srcId="{3C87FB39-B76E-4D83-9AD2-89DCAB7CB70B}" destId="{0D6AD36D-FFFD-4AA4-A33E-7B4E6C15D0C7}" srcOrd="1" destOrd="0" presId="urn:microsoft.com/office/officeart/2018/2/layout/IconCircleList"/>
    <dgm:cxn modelId="{E9265D65-7B05-481D-ADF0-621E2798F87C}" type="presParOf" srcId="{3C87FB39-B76E-4D83-9AD2-89DCAB7CB70B}" destId="{2C728823-E562-489A-8FD1-FD7D7D56FBC5}" srcOrd="2" destOrd="0" presId="urn:microsoft.com/office/officeart/2018/2/layout/IconCircleList"/>
    <dgm:cxn modelId="{15C38585-4E40-48F8-A788-B9249E62ECE6}" type="presParOf" srcId="{2C728823-E562-489A-8FD1-FD7D7D56FBC5}" destId="{788482D9-998D-4D79-8F12-0CF31DC543E2}" srcOrd="0" destOrd="0" presId="urn:microsoft.com/office/officeart/2018/2/layout/IconCircleList"/>
    <dgm:cxn modelId="{95B582A3-D24B-4E45-8D30-1D0EC5712F53}" type="presParOf" srcId="{2C728823-E562-489A-8FD1-FD7D7D56FBC5}" destId="{E508EB64-B509-4ABB-86D2-B5989E5D5D48}" srcOrd="1" destOrd="0" presId="urn:microsoft.com/office/officeart/2018/2/layout/IconCircleList"/>
    <dgm:cxn modelId="{4D118FF6-902F-435F-B052-5E66FB22A367}" type="presParOf" srcId="{2C728823-E562-489A-8FD1-FD7D7D56FBC5}" destId="{887182BB-DD26-4957-ACE8-8A138979F825}" srcOrd="2" destOrd="0" presId="urn:microsoft.com/office/officeart/2018/2/layout/IconCircleList"/>
    <dgm:cxn modelId="{0CD227DA-194E-4EC7-BCB6-BB532CF98D2B}" type="presParOf" srcId="{2C728823-E562-489A-8FD1-FD7D7D56FBC5}" destId="{B8025CD0-BF05-4EC0-BCF3-1A3351D0ACFA}" srcOrd="3" destOrd="0" presId="urn:microsoft.com/office/officeart/2018/2/layout/IconCircleList"/>
    <dgm:cxn modelId="{BDBECD02-C988-4988-BB62-D97CE84002AC}" type="presParOf" srcId="{3C87FB39-B76E-4D83-9AD2-89DCAB7CB70B}" destId="{76A1AA10-D4D5-4DC6-9D6D-57954A2B4FEA}" srcOrd="3" destOrd="0" presId="urn:microsoft.com/office/officeart/2018/2/layout/IconCircleList"/>
    <dgm:cxn modelId="{A8DC36D7-6959-42CD-9B65-23F650FCC019}" type="presParOf" srcId="{3C87FB39-B76E-4D83-9AD2-89DCAB7CB70B}" destId="{B3116BBD-39CD-4BBE-9732-F06893900A49}" srcOrd="4" destOrd="0" presId="urn:microsoft.com/office/officeart/2018/2/layout/IconCircleList"/>
    <dgm:cxn modelId="{82F3ADAB-F14A-4EB5-8A21-602B1D0117EE}" type="presParOf" srcId="{B3116BBD-39CD-4BBE-9732-F06893900A49}" destId="{A796C7CA-5F33-4B66-A0DC-51D973B0C6B5}" srcOrd="0" destOrd="0" presId="urn:microsoft.com/office/officeart/2018/2/layout/IconCircleList"/>
    <dgm:cxn modelId="{AD183665-BB32-4BDB-A2C2-ED3F0685C41F}" type="presParOf" srcId="{B3116BBD-39CD-4BBE-9732-F06893900A49}" destId="{7F552C3E-AD6B-44D8-8761-C16BD426CB0F}" srcOrd="1" destOrd="0" presId="urn:microsoft.com/office/officeart/2018/2/layout/IconCircleList"/>
    <dgm:cxn modelId="{EF064C06-3E9D-4180-9805-D4E3DAE5D4FF}" type="presParOf" srcId="{B3116BBD-39CD-4BBE-9732-F06893900A49}" destId="{73D01D22-36AC-4789-9D3F-9C8DDC2FFC69}" srcOrd="2" destOrd="0" presId="urn:microsoft.com/office/officeart/2018/2/layout/IconCircleList"/>
    <dgm:cxn modelId="{3590CB78-3138-4815-A4B6-25693F55F4A2}" type="presParOf" srcId="{B3116BBD-39CD-4BBE-9732-F06893900A49}" destId="{2108A9BB-D6B5-43B6-B0F3-B8614307BE1E}" srcOrd="3" destOrd="0" presId="urn:microsoft.com/office/officeart/2018/2/layout/IconCircleList"/>
    <dgm:cxn modelId="{78D161B7-D6B4-4B96-8758-6E8EF05369AE}" type="presParOf" srcId="{3C87FB39-B76E-4D83-9AD2-89DCAB7CB70B}" destId="{8BA55990-5147-444C-A51A-A7EF0682CA78}" srcOrd="5" destOrd="0" presId="urn:microsoft.com/office/officeart/2018/2/layout/IconCircleList"/>
    <dgm:cxn modelId="{93AB5E75-1A8F-4622-B988-51B85CDC86E7}" type="presParOf" srcId="{3C87FB39-B76E-4D83-9AD2-89DCAB7CB70B}" destId="{B11907BC-8AB8-4E72-BF1E-00DA21E3A266}" srcOrd="6" destOrd="0" presId="urn:microsoft.com/office/officeart/2018/2/layout/IconCircleList"/>
    <dgm:cxn modelId="{DE6ED282-53D6-49F8-B711-14EEE1983259}" type="presParOf" srcId="{B11907BC-8AB8-4E72-BF1E-00DA21E3A266}" destId="{68D5D522-86D9-4ECE-9053-D6FF4F762A29}" srcOrd="0" destOrd="0" presId="urn:microsoft.com/office/officeart/2018/2/layout/IconCircleList"/>
    <dgm:cxn modelId="{2530FEDA-8AB7-43E4-AA35-0F10771A8942}" type="presParOf" srcId="{B11907BC-8AB8-4E72-BF1E-00DA21E3A266}" destId="{6B4AED21-C512-41DF-AEB0-2E0BADD7D63F}" srcOrd="1" destOrd="0" presId="urn:microsoft.com/office/officeart/2018/2/layout/IconCircleList"/>
    <dgm:cxn modelId="{A2E90B1D-B488-496F-8002-E42569309D38}" type="presParOf" srcId="{B11907BC-8AB8-4E72-BF1E-00DA21E3A266}" destId="{AD958504-A23C-4408-9950-480254A18C03}" srcOrd="2" destOrd="0" presId="urn:microsoft.com/office/officeart/2018/2/layout/IconCircleList"/>
    <dgm:cxn modelId="{C27E8FA9-53EF-4066-A6E3-358C011866B9}" type="presParOf" srcId="{B11907BC-8AB8-4E72-BF1E-00DA21E3A266}" destId="{3B60A1E5-7017-4440-8136-899D6D00E5C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45A59D-1905-40AF-BBE2-9588E2D707A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8106AD7-ADDB-42E1-B698-C2E57C3651A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l-PL" b="1" dirty="0" err="1"/>
            <a:t>Environments</a:t>
          </a:r>
          <a:br>
            <a:rPr lang="pl-PL" b="1" dirty="0"/>
          </a:br>
          <a:r>
            <a:rPr lang="pl-PL" dirty="0"/>
            <a:t>pliki konfiguracyjne każdego ze środowisk: produkcyjne, deweloperskie, testowe</a:t>
          </a:r>
          <a:endParaRPr lang="en-US" dirty="0"/>
        </a:p>
      </dgm:t>
    </dgm:pt>
    <dgm:pt modelId="{8DFF008D-AF7E-4E97-932A-3BDD74D2792D}" type="parTrans" cxnId="{341A3663-828D-455C-8460-787BDB4141F6}">
      <dgm:prSet/>
      <dgm:spPr/>
      <dgm:t>
        <a:bodyPr/>
        <a:lstStyle/>
        <a:p>
          <a:endParaRPr lang="en-US"/>
        </a:p>
      </dgm:t>
    </dgm:pt>
    <dgm:pt modelId="{E42265C2-377E-4FA6-83D6-BE10C1288E68}" type="sibTrans" cxnId="{341A3663-828D-455C-8460-787BDB4141F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D4C5A08-7BCF-4FEE-A654-AC1CB6DE951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l-PL" b="1" dirty="0" err="1"/>
            <a:t>Initializers</a:t>
          </a:r>
          <a:br>
            <a:rPr lang="pl-PL" b="1" dirty="0"/>
          </a:br>
          <a:r>
            <a:rPr lang="pl-PL" dirty="0"/>
            <a:t>pliki konfiguracyjne powiązane z niektórymi bibliotekami</a:t>
          </a:r>
          <a:endParaRPr lang="en-US" dirty="0"/>
        </a:p>
      </dgm:t>
    </dgm:pt>
    <dgm:pt modelId="{56A83B63-E5FD-43BE-B974-F6A7BE30BEB1}" type="parTrans" cxnId="{B5EE4AB6-2EFA-4BC0-B06E-F50E5A002E91}">
      <dgm:prSet/>
      <dgm:spPr/>
      <dgm:t>
        <a:bodyPr/>
        <a:lstStyle/>
        <a:p>
          <a:endParaRPr lang="en-US"/>
        </a:p>
      </dgm:t>
    </dgm:pt>
    <dgm:pt modelId="{9D251117-1EF7-45E3-99C6-232C9BBDE5DD}" type="sibTrans" cxnId="{B5EE4AB6-2EFA-4BC0-B06E-F50E5A002E9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45DFA36-0C46-4ED1-BABB-99771B2688A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l-PL" b="1" dirty="0" err="1"/>
            <a:t>Locales</a:t>
          </a:r>
          <a:br>
            <a:rPr lang="pl-PL" b="1" dirty="0"/>
          </a:br>
          <a:r>
            <a:rPr lang="pl-PL" dirty="0"/>
            <a:t>pliki tłumaczeń dla każdego języka obsługiwanego przez aplikację</a:t>
          </a:r>
          <a:endParaRPr lang="en-US" dirty="0"/>
        </a:p>
      </dgm:t>
    </dgm:pt>
    <dgm:pt modelId="{986AB283-DDFD-4611-8E1A-77218122A15D}" type="parTrans" cxnId="{CAD23F15-2B1D-4391-90F7-4811224D780C}">
      <dgm:prSet/>
      <dgm:spPr/>
      <dgm:t>
        <a:bodyPr/>
        <a:lstStyle/>
        <a:p>
          <a:endParaRPr lang="en-US"/>
        </a:p>
      </dgm:t>
    </dgm:pt>
    <dgm:pt modelId="{361FBF9E-689F-4D11-BB38-B3D7BC2FF910}" type="sibTrans" cxnId="{CAD23F15-2B1D-4391-90F7-4811224D780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C0EC9EA-6296-41FA-B046-780072F8F4D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l-PL" b="1" dirty="0" err="1"/>
            <a:t>application.rb</a:t>
          </a:r>
          <a:br>
            <a:rPr lang="pl-PL" b="1" dirty="0"/>
          </a:br>
          <a:r>
            <a:rPr lang="pl-PL" dirty="0"/>
            <a:t>ustawienia aplikacji wspólne dla wszystkich środowisk</a:t>
          </a:r>
          <a:endParaRPr lang="en-US" dirty="0"/>
        </a:p>
      </dgm:t>
    </dgm:pt>
    <dgm:pt modelId="{80A805EC-9C7D-4AA2-8D42-CEA23D027E19}" type="parTrans" cxnId="{C9A64A54-9046-4584-BE11-29BB1B9E8445}">
      <dgm:prSet/>
      <dgm:spPr/>
      <dgm:t>
        <a:bodyPr/>
        <a:lstStyle/>
        <a:p>
          <a:endParaRPr lang="en-US"/>
        </a:p>
      </dgm:t>
    </dgm:pt>
    <dgm:pt modelId="{F48DA962-8683-4348-B7F6-0E31EBB1C34F}" type="sibTrans" cxnId="{C9A64A54-9046-4584-BE11-29BB1B9E844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D37694B-7EBB-4F28-9BD5-9DDE42AD133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l-PL" b="1" dirty="0" err="1"/>
            <a:t>database.yml</a:t>
          </a:r>
          <a:br>
            <a:rPr lang="pl-PL" b="1" dirty="0"/>
          </a:br>
          <a:r>
            <a:rPr lang="pl-PL" dirty="0"/>
            <a:t>konfiguracja połączenia z bazą danych</a:t>
          </a:r>
          <a:endParaRPr lang="en-US" dirty="0"/>
        </a:p>
      </dgm:t>
    </dgm:pt>
    <dgm:pt modelId="{72370921-9569-4654-93F8-AC4D03C3A52D}" type="parTrans" cxnId="{716AA9EC-B273-46CF-82B1-A1A6973A0FB2}">
      <dgm:prSet/>
      <dgm:spPr/>
      <dgm:t>
        <a:bodyPr/>
        <a:lstStyle/>
        <a:p>
          <a:endParaRPr lang="en-US"/>
        </a:p>
      </dgm:t>
    </dgm:pt>
    <dgm:pt modelId="{AA59653C-ED99-4BA1-8152-B084E3BF1AF0}" type="sibTrans" cxnId="{716AA9EC-B273-46CF-82B1-A1A6973A0FB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ECAF8DA-3A66-4438-AE7A-67C0F9B1B2F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l-PL" b="1" dirty="0" err="1"/>
            <a:t>routes.rb</a:t>
          </a:r>
          <a:br>
            <a:rPr lang="pl-PL" b="1" dirty="0"/>
          </a:br>
          <a:r>
            <a:rPr lang="pl-PL" dirty="0"/>
            <a:t>ustawienia dostępnych </a:t>
          </a:r>
          <a:r>
            <a:rPr lang="pl-PL" dirty="0" err="1"/>
            <a:t>endpointów</a:t>
          </a:r>
          <a:endParaRPr lang="en-US" dirty="0"/>
        </a:p>
      </dgm:t>
    </dgm:pt>
    <dgm:pt modelId="{F59BF048-A099-49B5-B554-AF5B0D57BCEA}" type="parTrans" cxnId="{C66F2F98-ACC9-4A27-83D9-C9B45F797AF6}">
      <dgm:prSet/>
      <dgm:spPr/>
      <dgm:t>
        <a:bodyPr/>
        <a:lstStyle/>
        <a:p>
          <a:endParaRPr lang="en-US"/>
        </a:p>
      </dgm:t>
    </dgm:pt>
    <dgm:pt modelId="{ED86E420-44CE-41D3-A31D-D53DF66A1074}" type="sibTrans" cxnId="{C66F2F98-ACC9-4A27-83D9-C9B45F797AF6}">
      <dgm:prSet/>
      <dgm:spPr/>
      <dgm:t>
        <a:bodyPr/>
        <a:lstStyle/>
        <a:p>
          <a:endParaRPr lang="en-US"/>
        </a:p>
      </dgm:t>
    </dgm:pt>
    <dgm:pt modelId="{91595772-D1E0-422A-BE2F-9A2E490646B1}" type="pres">
      <dgm:prSet presAssocID="{2345A59D-1905-40AF-BBE2-9588E2D707A3}" presName="root" presStyleCnt="0">
        <dgm:presLayoutVars>
          <dgm:dir/>
          <dgm:resizeHandles val="exact"/>
        </dgm:presLayoutVars>
      </dgm:prSet>
      <dgm:spPr/>
    </dgm:pt>
    <dgm:pt modelId="{DB5EB2F5-71F6-4CE6-B4DD-D017B8901629}" type="pres">
      <dgm:prSet presAssocID="{68106AD7-ADDB-42E1-B698-C2E57C3651A6}" presName="compNode" presStyleCnt="0"/>
      <dgm:spPr/>
    </dgm:pt>
    <dgm:pt modelId="{3C5460D1-C8ED-4CE1-B105-1686BED53AA6}" type="pres">
      <dgm:prSet presAssocID="{68106AD7-ADDB-42E1-B698-C2E57C3651A6}" presName="iconBgRect" presStyleLbl="bgShp" presStyleIdx="0" presStyleCnt="6"/>
      <dgm:spPr/>
    </dgm:pt>
    <dgm:pt modelId="{09DFA708-9738-4739-8FA2-078911545013}" type="pres">
      <dgm:prSet presAssocID="{68106AD7-ADDB-42E1-B698-C2E57C3651A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23C280E6-E3E1-4186-927A-F42107EBEDB7}" type="pres">
      <dgm:prSet presAssocID="{68106AD7-ADDB-42E1-B698-C2E57C3651A6}" presName="spaceRect" presStyleCnt="0"/>
      <dgm:spPr/>
    </dgm:pt>
    <dgm:pt modelId="{0FE64D03-30D8-4CE2-AA05-755CEAD93561}" type="pres">
      <dgm:prSet presAssocID="{68106AD7-ADDB-42E1-B698-C2E57C3651A6}" presName="textRect" presStyleLbl="revTx" presStyleIdx="0" presStyleCnt="6">
        <dgm:presLayoutVars>
          <dgm:chMax val="1"/>
          <dgm:chPref val="1"/>
        </dgm:presLayoutVars>
      </dgm:prSet>
      <dgm:spPr/>
    </dgm:pt>
    <dgm:pt modelId="{21A8DA4B-E8CE-4123-A312-9500B4DE2EB1}" type="pres">
      <dgm:prSet presAssocID="{E42265C2-377E-4FA6-83D6-BE10C1288E68}" presName="sibTrans" presStyleCnt="0"/>
      <dgm:spPr/>
    </dgm:pt>
    <dgm:pt modelId="{B1B1A8CD-367A-46A0-93F4-3F7FBBA80669}" type="pres">
      <dgm:prSet presAssocID="{3D4C5A08-7BCF-4FEE-A654-AC1CB6DE9515}" presName="compNode" presStyleCnt="0"/>
      <dgm:spPr/>
    </dgm:pt>
    <dgm:pt modelId="{9B3143B4-F5A3-44F0-9A32-698F109419E4}" type="pres">
      <dgm:prSet presAssocID="{3D4C5A08-7BCF-4FEE-A654-AC1CB6DE9515}" presName="iconBgRect" presStyleLbl="bgShp" presStyleIdx="1" presStyleCnt="6"/>
      <dgm:spPr/>
    </dgm:pt>
    <dgm:pt modelId="{156E9912-A8DB-46C9-8D41-44025F5E5CCA}" type="pres">
      <dgm:prSet presAssocID="{3D4C5A08-7BCF-4FEE-A654-AC1CB6DE951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A2CDA3A6-C49F-42E6-8E57-35DB5EF59F94}" type="pres">
      <dgm:prSet presAssocID="{3D4C5A08-7BCF-4FEE-A654-AC1CB6DE9515}" presName="spaceRect" presStyleCnt="0"/>
      <dgm:spPr/>
    </dgm:pt>
    <dgm:pt modelId="{1ED75718-8813-47ED-9DF3-661A56D7AC9F}" type="pres">
      <dgm:prSet presAssocID="{3D4C5A08-7BCF-4FEE-A654-AC1CB6DE9515}" presName="textRect" presStyleLbl="revTx" presStyleIdx="1" presStyleCnt="6">
        <dgm:presLayoutVars>
          <dgm:chMax val="1"/>
          <dgm:chPref val="1"/>
        </dgm:presLayoutVars>
      </dgm:prSet>
      <dgm:spPr/>
    </dgm:pt>
    <dgm:pt modelId="{CD3AAFB6-47C8-4F90-8407-6961FECCE90B}" type="pres">
      <dgm:prSet presAssocID="{9D251117-1EF7-45E3-99C6-232C9BBDE5DD}" presName="sibTrans" presStyleCnt="0"/>
      <dgm:spPr/>
    </dgm:pt>
    <dgm:pt modelId="{B3B3DED2-8BAE-48E7-AB51-4C4F5193557C}" type="pres">
      <dgm:prSet presAssocID="{A45DFA36-0C46-4ED1-BABB-99771B2688A2}" presName="compNode" presStyleCnt="0"/>
      <dgm:spPr/>
    </dgm:pt>
    <dgm:pt modelId="{E7C45FED-4298-4642-A0F9-AE499CC0253A}" type="pres">
      <dgm:prSet presAssocID="{A45DFA36-0C46-4ED1-BABB-99771B2688A2}" presName="iconBgRect" presStyleLbl="bgShp" presStyleIdx="2" presStyleCnt="6"/>
      <dgm:spPr/>
    </dgm:pt>
    <dgm:pt modelId="{F4253088-60E7-4667-AC46-FBCBDC4BC836}" type="pres">
      <dgm:prSet presAssocID="{A45DFA36-0C46-4ED1-BABB-99771B2688A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Świat"/>
        </a:ext>
      </dgm:extLst>
    </dgm:pt>
    <dgm:pt modelId="{49B4DA1B-7E3D-4485-AB86-90604AEA1991}" type="pres">
      <dgm:prSet presAssocID="{A45DFA36-0C46-4ED1-BABB-99771B2688A2}" presName="spaceRect" presStyleCnt="0"/>
      <dgm:spPr/>
    </dgm:pt>
    <dgm:pt modelId="{E68DA13B-FE80-42F7-BC1F-26D56F87A063}" type="pres">
      <dgm:prSet presAssocID="{A45DFA36-0C46-4ED1-BABB-99771B2688A2}" presName="textRect" presStyleLbl="revTx" presStyleIdx="2" presStyleCnt="6">
        <dgm:presLayoutVars>
          <dgm:chMax val="1"/>
          <dgm:chPref val="1"/>
        </dgm:presLayoutVars>
      </dgm:prSet>
      <dgm:spPr/>
    </dgm:pt>
    <dgm:pt modelId="{D29129AC-F028-416C-9C9F-486BC0AF0660}" type="pres">
      <dgm:prSet presAssocID="{361FBF9E-689F-4D11-BB38-B3D7BC2FF910}" presName="sibTrans" presStyleCnt="0"/>
      <dgm:spPr/>
    </dgm:pt>
    <dgm:pt modelId="{D55B1D4A-24C0-4899-B5C0-5FECED09FD09}" type="pres">
      <dgm:prSet presAssocID="{CC0EC9EA-6296-41FA-B046-780072F8F4DC}" presName="compNode" presStyleCnt="0"/>
      <dgm:spPr/>
    </dgm:pt>
    <dgm:pt modelId="{E1AB6CC8-81EF-4143-9527-FCAB7728C719}" type="pres">
      <dgm:prSet presAssocID="{CC0EC9EA-6296-41FA-B046-780072F8F4DC}" presName="iconBgRect" presStyleLbl="bgShp" presStyleIdx="3" presStyleCnt="6"/>
      <dgm:spPr/>
    </dgm:pt>
    <dgm:pt modelId="{4EDE7400-D778-4B98-8F63-96428068A02C}" type="pres">
      <dgm:prSet presAssocID="{CC0EC9EA-6296-41FA-B046-780072F8F4D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arzędzia"/>
        </a:ext>
      </dgm:extLst>
    </dgm:pt>
    <dgm:pt modelId="{6439F0D2-BCF6-4B17-9FD8-2D6CE0E07259}" type="pres">
      <dgm:prSet presAssocID="{CC0EC9EA-6296-41FA-B046-780072F8F4DC}" presName="spaceRect" presStyleCnt="0"/>
      <dgm:spPr/>
    </dgm:pt>
    <dgm:pt modelId="{C2825F81-9873-47EC-BC06-C99B59FD42F3}" type="pres">
      <dgm:prSet presAssocID="{CC0EC9EA-6296-41FA-B046-780072F8F4DC}" presName="textRect" presStyleLbl="revTx" presStyleIdx="3" presStyleCnt="6">
        <dgm:presLayoutVars>
          <dgm:chMax val="1"/>
          <dgm:chPref val="1"/>
        </dgm:presLayoutVars>
      </dgm:prSet>
      <dgm:spPr/>
    </dgm:pt>
    <dgm:pt modelId="{BA910C97-8A76-468F-9887-DF491A1A9F82}" type="pres">
      <dgm:prSet presAssocID="{F48DA962-8683-4348-B7F6-0E31EBB1C34F}" presName="sibTrans" presStyleCnt="0"/>
      <dgm:spPr/>
    </dgm:pt>
    <dgm:pt modelId="{32133926-F8D9-4E5F-9F2A-BD596B12A662}" type="pres">
      <dgm:prSet presAssocID="{DD37694B-7EBB-4F28-9BD5-9DDE42AD1339}" presName="compNode" presStyleCnt="0"/>
      <dgm:spPr/>
    </dgm:pt>
    <dgm:pt modelId="{8560501D-E087-41B0-814B-FEE10DFD2119}" type="pres">
      <dgm:prSet presAssocID="{DD37694B-7EBB-4F28-9BD5-9DDE42AD1339}" presName="iconBgRect" presStyleLbl="bgShp" presStyleIdx="4" presStyleCnt="6"/>
      <dgm:spPr/>
    </dgm:pt>
    <dgm:pt modelId="{F875E349-D0C3-4597-AE85-C0057A324DFD}" type="pres">
      <dgm:prSet presAssocID="{DD37694B-7EBB-4F28-9BD5-9DDE42AD133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F5A027E9-8239-4294-97AE-9CE256E5C1D0}" type="pres">
      <dgm:prSet presAssocID="{DD37694B-7EBB-4F28-9BD5-9DDE42AD1339}" presName="spaceRect" presStyleCnt="0"/>
      <dgm:spPr/>
    </dgm:pt>
    <dgm:pt modelId="{34ADD4ED-E5B2-49E5-ABE7-DCAECCAE6E08}" type="pres">
      <dgm:prSet presAssocID="{DD37694B-7EBB-4F28-9BD5-9DDE42AD1339}" presName="textRect" presStyleLbl="revTx" presStyleIdx="4" presStyleCnt="6">
        <dgm:presLayoutVars>
          <dgm:chMax val="1"/>
          <dgm:chPref val="1"/>
        </dgm:presLayoutVars>
      </dgm:prSet>
      <dgm:spPr/>
    </dgm:pt>
    <dgm:pt modelId="{87C3DC36-D039-435E-9E37-5374A57EE03A}" type="pres">
      <dgm:prSet presAssocID="{AA59653C-ED99-4BA1-8152-B084E3BF1AF0}" presName="sibTrans" presStyleCnt="0"/>
      <dgm:spPr/>
    </dgm:pt>
    <dgm:pt modelId="{1A07769F-19DE-422D-A166-5B1B1D152E11}" type="pres">
      <dgm:prSet presAssocID="{8ECAF8DA-3A66-4438-AE7A-67C0F9B1B2F3}" presName="compNode" presStyleCnt="0"/>
      <dgm:spPr/>
    </dgm:pt>
    <dgm:pt modelId="{AC265808-140B-47E5-A72E-F0BA885C9E40}" type="pres">
      <dgm:prSet presAssocID="{8ECAF8DA-3A66-4438-AE7A-67C0F9B1B2F3}" presName="iconBgRect" presStyleLbl="bgShp" presStyleIdx="5" presStyleCnt="6"/>
      <dgm:spPr/>
    </dgm:pt>
    <dgm:pt modelId="{8F045EF5-0E76-469A-8B39-593671A8D913}" type="pres">
      <dgm:prSet presAssocID="{8ECAF8DA-3A66-4438-AE7A-67C0F9B1B2F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rection"/>
        </a:ext>
      </dgm:extLst>
    </dgm:pt>
    <dgm:pt modelId="{38B44F08-2552-4466-8532-9D850D2D315A}" type="pres">
      <dgm:prSet presAssocID="{8ECAF8DA-3A66-4438-AE7A-67C0F9B1B2F3}" presName="spaceRect" presStyleCnt="0"/>
      <dgm:spPr/>
    </dgm:pt>
    <dgm:pt modelId="{1417EE32-A7FE-4C00-B777-8B4E60FDA9B9}" type="pres">
      <dgm:prSet presAssocID="{8ECAF8DA-3A66-4438-AE7A-67C0F9B1B2F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DED32D02-B215-48E8-B141-59E2A69A9607}" type="presOf" srcId="{3D4C5A08-7BCF-4FEE-A654-AC1CB6DE9515}" destId="{1ED75718-8813-47ED-9DF3-661A56D7AC9F}" srcOrd="0" destOrd="0" presId="urn:microsoft.com/office/officeart/2018/5/layout/IconCircleLabelList"/>
    <dgm:cxn modelId="{7678BA0D-98F6-4AB5-95A6-600CDECAC047}" type="presOf" srcId="{DD37694B-7EBB-4F28-9BD5-9DDE42AD1339}" destId="{34ADD4ED-E5B2-49E5-ABE7-DCAECCAE6E08}" srcOrd="0" destOrd="0" presId="urn:microsoft.com/office/officeart/2018/5/layout/IconCircleLabelList"/>
    <dgm:cxn modelId="{CAD23F15-2B1D-4391-90F7-4811224D780C}" srcId="{2345A59D-1905-40AF-BBE2-9588E2D707A3}" destId="{A45DFA36-0C46-4ED1-BABB-99771B2688A2}" srcOrd="2" destOrd="0" parTransId="{986AB283-DDFD-4611-8E1A-77218122A15D}" sibTransId="{361FBF9E-689F-4D11-BB38-B3D7BC2FF910}"/>
    <dgm:cxn modelId="{E99CDE38-E28A-43C6-BDFB-4C30B8789703}" type="presOf" srcId="{CC0EC9EA-6296-41FA-B046-780072F8F4DC}" destId="{C2825F81-9873-47EC-BC06-C99B59FD42F3}" srcOrd="0" destOrd="0" presId="urn:microsoft.com/office/officeart/2018/5/layout/IconCircleLabelList"/>
    <dgm:cxn modelId="{8152553B-BACC-4BAC-89B5-11DFABC748B6}" type="presOf" srcId="{2345A59D-1905-40AF-BBE2-9588E2D707A3}" destId="{91595772-D1E0-422A-BE2F-9A2E490646B1}" srcOrd="0" destOrd="0" presId="urn:microsoft.com/office/officeart/2018/5/layout/IconCircleLabelList"/>
    <dgm:cxn modelId="{341A3663-828D-455C-8460-787BDB4141F6}" srcId="{2345A59D-1905-40AF-BBE2-9588E2D707A3}" destId="{68106AD7-ADDB-42E1-B698-C2E57C3651A6}" srcOrd="0" destOrd="0" parTransId="{8DFF008D-AF7E-4E97-932A-3BDD74D2792D}" sibTransId="{E42265C2-377E-4FA6-83D6-BE10C1288E68}"/>
    <dgm:cxn modelId="{7496E052-B161-4A85-9455-4893641B14EE}" type="presOf" srcId="{A45DFA36-0C46-4ED1-BABB-99771B2688A2}" destId="{E68DA13B-FE80-42F7-BC1F-26D56F87A063}" srcOrd="0" destOrd="0" presId="urn:microsoft.com/office/officeart/2018/5/layout/IconCircleLabelList"/>
    <dgm:cxn modelId="{C9A64A54-9046-4584-BE11-29BB1B9E8445}" srcId="{2345A59D-1905-40AF-BBE2-9588E2D707A3}" destId="{CC0EC9EA-6296-41FA-B046-780072F8F4DC}" srcOrd="3" destOrd="0" parTransId="{80A805EC-9C7D-4AA2-8D42-CEA23D027E19}" sibTransId="{F48DA962-8683-4348-B7F6-0E31EBB1C34F}"/>
    <dgm:cxn modelId="{6A77787B-744B-4B50-9A59-40FCF6E7695A}" type="presOf" srcId="{68106AD7-ADDB-42E1-B698-C2E57C3651A6}" destId="{0FE64D03-30D8-4CE2-AA05-755CEAD93561}" srcOrd="0" destOrd="0" presId="urn:microsoft.com/office/officeart/2018/5/layout/IconCircleLabelList"/>
    <dgm:cxn modelId="{C66F2F98-ACC9-4A27-83D9-C9B45F797AF6}" srcId="{2345A59D-1905-40AF-BBE2-9588E2D707A3}" destId="{8ECAF8DA-3A66-4438-AE7A-67C0F9B1B2F3}" srcOrd="5" destOrd="0" parTransId="{F59BF048-A099-49B5-B554-AF5B0D57BCEA}" sibTransId="{ED86E420-44CE-41D3-A31D-D53DF66A1074}"/>
    <dgm:cxn modelId="{847D869F-362E-4500-B535-6DE1233D0CE4}" type="presOf" srcId="{8ECAF8DA-3A66-4438-AE7A-67C0F9B1B2F3}" destId="{1417EE32-A7FE-4C00-B777-8B4E60FDA9B9}" srcOrd="0" destOrd="0" presId="urn:microsoft.com/office/officeart/2018/5/layout/IconCircleLabelList"/>
    <dgm:cxn modelId="{B5EE4AB6-2EFA-4BC0-B06E-F50E5A002E91}" srcId="{2345A59D-1905-40AF-BBE2-9588E2D707A3}" destId="{3D4C5A08-7BCF-4FEE-A654-AC1CB6DE9515}" srcOrd="1" destOrd="0" parTransId="{56A83B63-E5FD-43BE-B974-F6A7BE30BEB1}" sibTransId="{9D251117-1EF7-45E3-99C6-232C9BBDE5DD}"/>
    <dgm:cxn modelId="{716AA9EC-B273-46CF-82B1-A1A6973A0FB2}" srcId="{2345A59D-1905-40AF-BBE2-9588E2D707A3}" destId="{DD37694B-7EBB-4F28-9BD5-9DDE42AD1339}" srcOrd="4" destOrd="0" parTransId="{72370921-9569-4654-93F8-AC4D03C3A52D}" sibTransId="{AA59653C-ED99-4BA1-8152-B084E3BF1AF0}"/>
    <dgm:cxn modelId="{514CD4E0-6C37-4538-A502-9BAE0561889B}" type="presParOf" srcId="{91595772-D1E0-422A-BE2F-9A2E490646B1}" destId="{DB5EB2F5-71F6-4CE6-B4DD-D017B8901629}" srcOrd="0" destOrd="0" presId="urn:microsoft.com/office/officeart/2018/5/layout/IconCircleLabelList"/>
    <dgm:cxn modelId="{5B1AA89B-CA6C-417D-9A9D-709195315CC4}" type="presParOf" srcId="{DB5EB2F5-71F6-4CE6-B4DD-D017B8901629}" destId="{3C5460D1-C8ED-4CE1-B105-1686BED53AA6}" srcOrd="0" destOrd="0" presId="urn:microsoft.com/office/officeart/2018/5/layout/IconCircleLabelList"/>
    <dgm:cxn modelId="{13A165D1-C849-43C0-B77A-7917EA3BB2DD}" type="presParOf" srcId="{DB5EB2F5-71F6-4CE6-B4DD-D017B8901629}" destId="{09DFA708-9738-4739-8FA2-078911545013}" srcOrd="1" destOrd="0" presId="urn:microsoft.com/office/officeart/2018/5/layout/IconCircleLabelList"/>
    <dgm:cxn modelId="{5874857C-E28F-4839-AC9E-8420A48A88AE}" type="presParOf" srcId="{DB5EB2F5-71F6-4CE6-B4DD-D017B8901629}" destId="{23C280E6-E3E1-4186-927A-F42107EBEDB7}" srcOrd="2" destOrd="0" presId="urn:microsoft.com/office/officeart/2018/5/layout/IconCircleLabelList"/>
    <dgm:cxn modelId="{B58554A4-1D6E-456E-AA96-FA9E41820E0D}" type="presParOf" srcId="{DB5EB2F5-71F6-4CE6-B4DD-D017B8901629}" destId="{0FE64D03-30D8-4CE2-AA05-755CEAD93561}" srcOrd="3" destOrd="0" presId="urn:microsoft.com/office/officeart/2018/5/layout/IconCircleLabelList"/>
    <dgm:cxn modelId="{5FCF1F17-101C-4967-9D46-62A705257A6B}" type="presParOf" srcId="{91595772-D1E0-422A-BE2F-9A2E490646B1}" destId="{21A8DA4B-E8CE-4123-A312-9500B4DE2EB1}" srcOrd="1" destOrd="0" presId="urn:microsoft.com/office/officeart/2018/5/layout/IconCircleLabelList"/>
    <dgm:cxn modelId="{D5F3796C-48AF-4AED-9BA0-0AAAD8E3B8C1}" type="presParOf" srcId="{91595772-D1E0-422A-BE2F-9A2E490646B1}" destId="{B1B1A8CD-367A-46A0-93F4-3F7FBBA80669}" srcOrd="2" destOrd="0" presId="urn:microsoft.com/office/officeart/2018/5/layout/IconCircleLabelList"/>
    <dgm:cxn modelId="{30339A74-721C-45B1-A02B-6208C446AB74}" type="presParOf" srcId="{B1B1A8CD-367A-46A0-93F4-3F7FBBA80669}" destId="{9B3143B4-F5A3-44F0-9A32-698F109419E4}" srcOrd="0" destOrd="0" presId="urn:microsoft.com/office/officeart/2018/5/layout/IconCircleLabelList"/>
    <dgm:cxn modelId="{5E13508D-FCBC-4018-B177-D6EAB6F843D5}" type="presParOf" srcId="{B1B1A8CD-367A-46A0-93F4-3F7FBBA80669}" destId="{156E9912-A8DB-46C9-8D41-44025F5E5CCA}" srcOrd="1" destOrd="0" presId="urn:microsoft.com/office/officeart/2018/5/layout/IconCircleLabelList"/>
    <dgm:cxn modelId="{10F40C4A-A59B-4566-8C19-8664126F6D21}" type="presParOf" srcId="{B1B1A8CD-367A-46A0-93F4-3F7FBBA80669}" destId="{A2CDA3A6-C49F-42E6-8E57-35DB5EF59F94}" srcOrd="2" destOrd="0" presId="urn:microsoft.com/office/officeart/2018/5/layout/IconCircleLabelList"/>
    <dgm:cxn modelId="{882DACEC-686F-419E-BD98-0B9D1C65726A}" type="presParOf" srcId="{B1B1A8CD-367A-46A0-93F4-3F7FBBA80669}" destId="{1ED75718-8813-47ED-9DF3-661A56D7AC9F}" srcOrd="3" destOrd="0" presId="urn:microsoft.com/office/officeart/2018/5/layout/IconCircleLabelList"/>
    <dgm:cxn modelId="{105D695B-FD93-41AB-831F-68BF5FB80F2F}" type="presParOf" srcId="{91595772-D1E0-422A-BE2F-9A2E490646B1}" destId="{CD3AAFB6-47C8-4F90-8407-6961FECCE90B}" srcOrd="3" destOrd="0" presId="urn:microsoft.com/office/officeart/2018/5/layout/IconCircleLabelList"/>
    <dgm:cxn modelId="{D3AB19DE-9ACB-4026-91C2-D085A7A2C834}" type="presParOf" srcId="{91595772-D1E0-422A-BE2F-9A2E490646B1}" destId="{B3B3DED2-8BAE-48E7-AB51-4C4F5193557C}" srcOrd="4" destOrd="0" presId="urn:microsoft.com/office/officeart/2018/5/layout/IconCircleLabelList"/>
    <dgm:cxn modelId="{BB239B35-81D5-4F75-82D1-0E6B6DEF8D41}" type="presParOf" srcId="{B3B3DED2-8BAE-48E7-AB51-4C4F5193557C}" destId="{E7C45FED-4298-4642-A0F9-AE499CC0253A}" srcOrd="0" destOrd="0" presId="urn:microsoft.com/office/officeart/2018/5/layout/IconCircleLabelList"/>
    <dgm:cxn modelId="{7CB93C21-A18F-4442-8A34-874BCD641123}" type="presParOf" srcId="{B3B3DED2-8BAE-48E7-AB51-4C4F5193557C}" destId="{F4253088-60E7-4667-AC46-FBCBDC4BC836}" srcOrd="1" destOrd="0" presId="urn:microsoft.com/office/officeart/2018/5/layout/IconCircleLabelList"/>
    <dgm:cxn modelId="{F79421BA-2952-4F25-97F6-5A6CD49698AC}" type="presParOf" srcId="{B3B3DED2-8BAE-48E7-AB51-4C4F5193557C}" destId="{49B4DA1B-7E3D-4485-AB86-90604AEA1991}" srcOrd="2" destOrd="0" presId="urn:microsoft.com/office/officeart/2018/5/layout/IconCircleLabelList"/>
    <dgm:cxn modelId="{D595C53F-D618-441C-BCE5-5804FA86E1A3}" type="presParOf" srcId="{B3B3DED2-8BAE-48E7-AB51-4C4F5193557C}" destId="{E68DA13B-FE80-42F7-BC1F-26D56F87A063}" srcOrd="3" destOrd="0" presId="urn:microsoft.com/office/officeart/2018/5/layout/IconCircleLabelList"/>
    <dgm:cxn modelId="{9046F3C8-B6A5-4829-9E69-432E4F125BAE}" type="presParOf" srcId="{91595772-D1E0-422A-BE2F-9A2E490646B1}" destId="{D29129AC-F028-416C-9C9F-486BC0AF0660}" srcOrd="5" destOrd="0" presId="urn:microsoft.com/office/officeart/2018/5/layout/IconCircleLabelList"/>
    <dgm:cxn modelId="{9E08965A-770D-4071-B09F-8D19D481E20B}" type="presParOf" srcId="{91595772-D1E0-422A-BE2F-9A2E490646B1}" destId="{D55B1D4A-24C0-4899-B5C0-5FECED09FD09}" srcOrd="6" destOrd="0" presId="urn:microsoft.com/office/officeart/2018/5/layout/IconCircleLabelList"/>
    <dgm:cxn modelId="{70AD224D-117B-49B7-A767-BAFC9B244151}" type="presParOf" srcId="{D55B1D4A-24C0-4899-B5C0-5FECED09FD09}" destId="{E1AB6CC8-81EF-4143-9527-FCAB7728C719}" srcOrd="0" destOrd="0" presId="urn:microsoft.com/office/officeart/2018/5/layout/IconCircleLabelList"/>
    <dgm:cxn modelId="{3BFEBC7D-E607-475E-8191-2C6C955A350B}" type="presParOf" srcId="{D55B1D4A-24C0-4899-B5C0-5FECED09FD09}" destId="{4EDE7400-D778-4B98-8F63-96428068A02C}" srcOrd="1" destOrd="0" presId="urn:microsoft.com/office/officeart/2018/5/layout/IconCircleLabelList"/>
    <dgm:cxn modelId="{FB9897B2-AEAA-4AA3-B3FC-EFB4AF995455}" type="presParOf" srcId="{D55B1D4A-24C0-4899-B5C0-5FECED09FD09}" destId="{6439F0D2-BCF6-4B17-9FD8-2D6CE0E07259}" srcOrd="2" destOrd="0" presId="urn:microsoft.com/office/officeart/2018/5/layout/IconCircleLabelList"/>
    <dgm:cxn modelId="{D0E6903F-EB50-4257-8B4D-30B519465692}" type="presParOf" srcId="{D55B1D4A-24C0-4899-B5C0-5FECED09FD09}" destId="{C2825F81-9873-47EC-BC06-C99B59FD42F3}" srcOrd="3" destOrd="0" presId="urn:microsoft.com/office/officeart/2018/5/layout/IconCircleLabelList"/>
    <dgm:cxn modelId="{499083AD-6280-4185-803D-94B0F3248568}" type="presParOf" srcId="{91595772-D1E0-422A-BE2F-9A2E490646B1}" destId="{BA910C97-8A76-468F-9887-DF491A1A9F82}" srcOrd="7" destOrd="0" presId="urn:microsoft.com/office/officeart/2018/5/layout/IconCircleLabelList"/>
    <dgm:cxn modelId="{B492F9A8-E9C1-4F1F-8459-1108DF657855}" type="presParOf" srcId="{91595772-D1E0-422A-BE2F-9A2E490646B1}" destId="{32133926-F8D9-4E5F-9F2A-BD596B12A662}" srcOrd="8" destOrd="0" presId="urn:microsoft.com/office/officeart/2018/5/layout/IconCircleLabelList"/>
    <dgm:cxn modelId="{8F269B64-89BF-4B2B-AA07-A551180726EE}" type="presParOf" srcId="{32133926-F8D9-4E5F-9F2A-BD596B12A662}" destId="{8560501D-E087-41B0-814B-FEE10DFD2119}" srcOrd="0" destOrd="0" presId="urn:microsoft.com/office/officeart/2018/5/layout/IconCircleLabelList"/>
    <dgm:cxn modelId="{B4996822-F02F-4A27-9C60-F32A195C4D70}" type="presParOf" srcId="{32133926-F8D9-4E5F-9F2A-BD596B12A662}" destId="{F875E349-D0C3-4597-AE85-C0057A324DFD}" srcOrd="1" destOrd="0" presId="urn:microsoft.com/office/officeart/2018/5/layout/IconCircleLabelList"/>
    <dgm:cxn modelId="{3E9D3989-3E8F-42AB-9752-39CF68325866}" type="presParOf" srcId="{32133926-F8D9-4E5F-9F2A-BD596B12A662}" destId="{F5A027E9-8239-4294-97AE-9CE256E5C1D0}" srcOrd="2" destOrd="0" presId="urn:microsoft.com/office/officeart/2018/5/layout/IconCircleLabelList"/>
    <dgm:cxn modelId="{68EC8665-4BB3-4B7A-A1E8-E94B4149628F}" type="presParOf" srcId="{32133926-F8D9-4E5F-9F2A-BD596B12A662}" destId="{34ADD4ED-E5B2-49E5-ABE7-DCAECCAE6E08}" srcOrd="3" destOrd="0" presId="urn:microsoft.com/office/officeart/2018/5/layout/IconCircleLabelList"/>
    <dgm:cxn modelId="{65253AF3-1F39-49AE-9E7D-FD2CA508B260}" type="presParOf" srcId="{91595772-D1E0-422A-BE2F-9A2E490646B1}" destId="{87C3DC36-D039-435E-9E37-5374A57EE03A}" srcOrd="9" destOrd="0" presId="urn:microsoft.com/office/officeart/2018/5/layout/IconCircleLabelList"/>
    <dgm:cxn modelId="{27FBD347-2C94-42AC-ACED-E931AE13FA66}" type="presParOf" srcId="{91595772-D1E0-422A-BE2F-9A2E490646B1}" destId="{1A07769F-19DE-422D-A166-5B1B1D152E11}" srcOrd="10" destOrd="0" presId="urn:microsoft.com/office/officeart/2018/5/layout/IconCircleLabelList"/>
    <dgm:cxn modelId="{BCD53E34-308C-4AC3-B987-FBCDA15DAF6F}" type="presParOf" srcId="{1A07769F-19DE-422D-A166-5B1B1D152E11}" destId="{AC265808-140B-47E5-A72E-F0BA885C9E40}" srcOrd="0" destOrd="0" presId="urn:microsoft.com/office/officeart/2018/5/layout/IconCircleLabelList"/>
    <dgm:cxn modelId="{AA3F6961-666F-4794-BDD6-130576DD19CA}" type="presParOf" srcId="{1A07769F-19DE-422D-A166-5B1B1D152E11}" destId="{8F045EF5-0E76-469A-8B39-593671A8D913}" srcOrd="1" destOrd="0" presId="urn:microsoft.com/office/officeart/2018/5/layout/IconCircleLabelList"/>
    <dgm:cxn modelId="{57656021-7809-4BB9-89E9-9FFAAD099500}" type="presParOf" srcId="{1A07769F-19DE-422D-A166-5B1B1D152E11}" destId="{38B44F08-2552-4466-8532-9D850D2D315A}" srcOrd="2" destOrd="0" presId="urn:microsoft.com/office/officeart/2018/5/layout/IconCircleLabelList"/>
    <dgm:cxn modelId="{AFE25A0C-8B67-433C-932C-02A8065FDE12}" type="presParOf" srcId="{1A07769F-19DE-422D-A166-5B1B1D152E11}" destId="{1417EE32-A7FE-4C00-B777-8B4E60FDA9B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CE1401-D49C-4D38-BE21-3FD1177A88F1}">
      <dsp:nvSpPr>
        <dsp:cNvPr id="0" name=""/>
        <dsp:cNvSpPr/>
      </dsp:nvSpPr>
      <dsp:spPr>
        <a:xfrm>
          <a:off x="0" y="356706"/>
          <a:ext cx="6797675" cy="6435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Uruchamiamy  RubyMine</a:t>
          </a:r>
          <a:endParaRPr lang="en-US" sz="2500" kern="1200"/>
        </a:p>
      </dsp:txBody>
      <dsp:txXfrm>
        <a:off x="31413" y="388119"/>
        <a:ext cx="6734849" cy="580674"/>
      </dsp:txXfrm>
    </dsp:sp>
    <dsp:sp modelId="{90774E8F-7F8D-4D40-82D1-2DA24FFD05AE}">
      <dsp:nvSpPr>
        <dsp:cNvPr id="0" name=""/>
        <dsp:cNvSpPr/>
      </dsp:nvSpPr>
      <dsp:spPr>
        <a:xfrm>
          <a:off x="0" y="1072206"/>
          <a:ext cx="6797675" cy="643500"/>
        </a:xfrm>
        <a:prstGeom prst="roundRect">
          <a:avLst/>
        </a:prstGeom>
        <a:solidFill>
          <a:schemeClr val="accent2">
            <a:hueOff val="6506"/>
            <a:satOff val="-4479"/>
            <a:lumOff val="-114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Tworzymy nowy projekt</a:t>
          </a:r>
          <a:endParaRPr lang="en-US" sz="2500" kern="1200"/>
        </a:p>
      </dsp:txBody>
      <dsp:txXfrm>
        <a:off x="31413" y="1103619"/>
        <a:ext cx="6734849" cy="580674"/>
      </dsp:txXfrm>
    </dsp:sp>
    <dsp:sp modelId="{A14FEBA9-911D-4F83-8DC5-C028648912A8}">
      <dsp:nvSpPr>
        <dsp:cNvPr id="0" name=""/>
        <dsp:cNvSpPr/>
      </dsp:nvSpPr>
      <dsp:spPr>
        <a:xfrm>
          <a:off x="0" y="1787706"/>
          <a:ext cx="6797675" cy="643500"/>
        </a:xfrm>
        <a:prstGeom prst="roundRect">
          <a:avLst/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Wybieramy Rails Application</a:t>
          </a:r>
          <a:endParaRPr lang="en-US" sz="2500" kern="1200"/>
        </a:p>
      </dsp:txBody>
      <dsp:txXfrm>
        <a:off x="31413" y="1819119"/>
        <a:ext cx="6734849" cy="580674"/>
      </dsp:txXfrm>
    </dsp:sp>
    <dsp:sp modelId="{3A118CB9-7792-4BA7-8974-12EE277BF721}">
      <dsp:nvSpPr>
        <dsp:cNvPr id="0" name=""/>
        <dsp:cNvSpPr/>
      </dsp:nvSpPr>
      <dsp:spPr>
        <a:xfrm>
          <a:off x="0" y="2503206"/>
          <a:ext cx="6797675" cy="643500"/>
        </a:xfrm>
        <a:prstGeom prst="round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Rails Version -&gt; Install Rails Gem…</a:t>
          </a:r>
          <a:endParaRPr lang="en-US" sz="2500" kern="1200"/>
        </a:p>
      </dsp:txBody>
      <dsp:txXfrm>
        <a:off x="31413" y="2534619"/>
        <a:ext cx="6734849" cy="580674"/>
      </dsp:txXfrm>
    </dsp:sp>
    <dsp:sp modelId="{0BADAFE2-FEAF-4ED5-AD4B-C9F6C698AA3E}">
      <dsp:nvSpPr>
        <dsp:cNvPr id="0" name=""/>
        <dsp:cNvSpPr/>
      </dsp:nvSpPr>
      <dsp:spPr>
        <a:xfrm>
          <a:off x="0" y="3218706"/>
          <a:ext cx="6797675" cy="643500"/>
        </a:xfrm>
        <a:prstGeom prst="roundRect">
          <a:avLst/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Wybieramy wersję 5.2.3</a:t>
          </a:r>
          <a:endParaRPr lang="en-US" sz="2500" kern="1200"/>
        </a:p>
      </dsp:txBody>
      <dsp:txXfrm>
        <a:off x="31413" y="3250119"/>
        <a:ext cx="6734849" cy="580674"/>
      </dsp:txXfrm>
    </dsp:sp>
    <dsp:sp modelId="{4CC11E09-8309-45F0-8F3E-EA6AEB471D3B}">
      <dsp:nvSpPr>
        <dsp:cNvPr id="0" name=""/>
        <dsp:cNvSpPr/>
      </dsp:nvSpPr>
      <dsp:spPr>
        <a:xfrm>
          <a:off x="0" y="3934206"/>
          <a:ext cx="6797675" cy="643500"/>
        </a:xfrm>
        <a:prstGeom prst="roundRect">
          <a:avLst/>
        </a:prstGeom>
        <a:solidFill>
          <a:schemeClr val="accent2">
            <a:hueOff val="32532"/>
            <a:satOff val="-22397"/>
            <a:lumOff val="-571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Zaznaczamy „Preconfigure for selected database”</a:t>
          </a:r>
          <a:endParaRPr lang="en-US" sz="2500" kern="1200"/>
        </a:p>
      </dsp:txBody>
      <dsp:txXfrm>
        <a:off x="31413" y="3965619"/>
        <a:ext cx="6734849" cy="580674"/>
      </dsp:txXfrm>
    </dsp:sp>
    <dsp:sp modelId="{4702D71B-CFA0-4EFC-A735-01EA4DBD56CD}">
      <dsp:nvSpPr>
        <dsp:cNvPr id="0" name=""/>
        <dsp:cNvSpPr/>
      </dsp:nvSpPr>
      <dsp:spPr>
        <a:xfrm>
          <a:off x="0" y="4649706"/>
          <a:ext cx="6797675" cy="643500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Wybieramy postgresql</a:t>
          </a:r>
          <a:endParaRPr lang="en-US" sz="2500" kern="1200"/>
        </a:p>
      </dsp:txBody>
      <dsp:txXfrm>
        <a:off x="31413" y="4681119"/>
        <a:ext cx="6734849" cy="5806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1B3568-6812-4FB7-BE36-21AC10ED4E99}">
      <dsp:nvSpPr>
        <dsp:cNvPr id="0" name=""/>
        <dsp:cNvSpPr/>
      </dsp:nvSpPr>
      <dsp:spPr>
        <a:xfrm>
          <a:off x="134825" y="275313"/>
          <a:ext cx="1295909" cy="129590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437F0-EB24-4247-B069-6A8DD4D93569}">
      <dsp:nvSpPr>
        <dsp:cNvPr id="0" name=""/>
        <dsp:cNvSpPr/>
      </dsp:nvSpPr>
      <dsp:spPr>
        <a:xfrm>
          <a:off x="406966" y="547454"/>
          <a:ext cx="751627" cy="751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C52CDC-EA10-4394-B21F-A455584CD956}">
      <dsp:nvSpPr>
        <dsp:cNvPr id="0" name=""/>
        <dsp:cNvSpPr/>
      </dsp:nvSpPr>
      <dsp:spPr>
        <a:xfrm>
          <a:off x="1708430" y="275313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Biblioteki nazywamy gemami</a:t>
          </a:r>
          <a:endParaRPr lang="en-US" sz="2300" kern="1200"/>
        </a:p>
      </dsp:txBody>
      <dsp:txXfrm>
        <a:off x="1708430" y="275313"/>
        <a:ext cx="3054644" cy="1295909"/>
      </dsp:txXfrm>
    </dsp:sp>
    <dsp:sp modelId="{788482D9-998D-4D79-8F12-0CF31DC543E2}">
      <dsp:nvSpPr>
        <dsp:cNvPr id="0" name=""/>
        <dsp:cNvSpPr/>
      </dsp:nvSpPr>
      <dsp:spPr>
        <a:xfrm>
          <a:off x="5295324" y="275313"/>
          <a:ext cx="1295909" cy="129590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08EB64-B509-4ABB-86D2-B5989E5D5D48}">
      <dsp:nvSpPr>
        <dsp:cNvPr id="0" name=""/>
        <dsp:cNvSpPr/>
      </dsp:nvSpPr>
      <dsp:spPr>
        <a:xfrm>
          <a:off x="5567465" y="547454"/>
          <a:ext cx="751627" cy="751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025CD0-BF05-4EC0-BCF3-1A3351D0ACFA}">
      <dsp:nvSpPr>
        <dsp:cNvPr id="0" name=""/>
        <dsp:cNvSpPr/>
      </dsp:nvSpPr>
      <dsp:spPr>
        <a:xfrm>
          <a:off x="6868929" y="275313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Wszystkie automatycznie zarządzane zależności wpisujemy do pliku Gemfile</a:t>
          </a:r>
          <a:endParaRPr lang="en-US" sz="2300" kern="1200"/>
        </a:p>
      </dsp:txBody>
      <dsp:txXfrm>
        <a:off x="6868929" y="275313"/>
        <a:ext cx="3054644" cy="1295909"/>
      </dsp:txXfrm>
    </dsp:sp>
    <dsp:sp modelId="{A796C7CA-5F33-4B66-A0DC-51D973B0C6B5}">
      <dsp:nvSpPr>
        <dsp:cNvPr id="0" name=""/>
        <dsp:cNvSpPr/>
      </dsp:nvSpPr>
      <dsp:spPr>
        <a:xfrm>
          <a:off x="134825" y="2214856"/>
          <a:ext cx="1295909" cy="129590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552C3E-AD6B-44D8-8761-C16BD426CB0F}">
      <dsp:nvSpPr>
        <dsp:cNvPr id="0" name=""/>
        <dsp:cNvSpPr/>
      </dsp:nvSpPr>
      <dsp:spPr>
        <a:xfrm>
          <a:off x="406966" y="2486997"/>
          <a:ext cx="751627" cy="7516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08A9BB-D6B5-43B6-B0F3-B8614307BE1E}">
      <dsp:nvSpPr>
        <dsp:cNvPr id="0" name=""/>
        <dsp:cNvSpPr/>
      </dsp:nvSpPr>
      <dsp:spPr>
        <a:xfrm>
          <a:off x="1708430" y="2214856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Aby zainstalować zależności uruchamiamy polecenie „bundle install”</a:t>
          </a:r>
          <a:endParaRPr lang="en-US" sz="2300" kern="1200"/>
        </a:p>
      </dsp:txBody>
      <dsp:txXfrm>
        <a:off x="1708430" y="2214856"/>
        <a:ext cx="3054644" cy="1295909"/>
      </dsp:txXfrm>
    </dsp:sp>
    <dsp:sp modelId="{68D5D522-86D9-4ECE-9053-D6FF4F762A29}">
      <dsp:nvSpPr>
        <dsp:cNvPr id="0" name=""/>
        <dsp:cNvSpPr/>
      </dsp:nvSpPr>
      <dsp:spPr>
        <a:xfrm>
          <a:off x="5295324" y="2214856"/>
          <a:ext cx="1295909" cy="129590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4AED21-C512-41DF-AEB0-2E0BADD7D63F}">
      <dsp:nvSpPr>
        <dsp:cNvPr id="0" name=""/>
        <dsp:cNvSpPr/>
      </dsp:nvSpPr>
      <dsp:spPr>
        <a:xfrm>
          <a:off x="5567465" y="2486997"/>
          <a:ext cx="751627" cy="7516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0A1E5-7017-4440-8136-899D6D00E5C7}">
      <dsp:nvSpPr>
        <dsp:cNvPr id="0" name=""/>
        <dsp:cNvSpPr/>
      </dsp:nvSpPr>
      <dsp:spPr>
        <a:xfrm>
          <a:off x="6868929" y="2214856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Tools-&gt;Bundler-&gt;Install</a:t>
          </a:r>
          <a:endParaRPr lang="en-US" sz="2300" kern="1200"/>
        </a:p>
      </dsp:txBody>
      <dsp:txXfrm>
        <a:off x="6868929" y="2214856"/>
        <a:ext cx="3054644" cy="12959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5460D1-C8ED-4CE1-B105-1686BED53AA6}">
      <dsp:nvSpPr>
        <dsp:cNvPr id="0" name=""/>
        <dsp:cNvSpPr/>
      </dsp:nvSpPr>
      <dsp:spPr>
        <a:xfrm>
          <a:off x="791193" y="571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DFA708-9738-4739-8FA2-078911545013}">
      <dsp:nvSpPr>
        <dsp:cNvPr id="0" name=""/>
        <dsp:cNvSpPr/>
      </dsp:nvSpPr>
      <dsp:spPr>
        <a:xfrm>
          <a:off x="1025193" y="23971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64D03-30D8-4CE2-AA05-755CEAD93561}">
      <dsp:nvSpPr>
        <dsp:cNvPr id="0" name=""/>
        <dsp:cNvSpPr/>
      </dsp:nvSpPr>
      <dsp:spPr>
        <a:xfrm>
          <a:off x="440193" y="1445712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100" b="1" kern="1200" dirty="0" err="1"/>
            <a:t>Environments</a:t>
          </a:r>
          <a:br>
            <a:rPr lang="pl-PL" sz="1100" b="1" kern="1200" dirty="0"/>
          </a:br>
          <a:r>
            <a:rPr lang="pl-PL" sz="1100" kern="1200" dirty="0"/>
            <a:t>pliki konfiguracyjne każdego ze środowisk: produkcyjne, deweloperskie, testowe</a:t>
          </a:r>
          <a:endParaRPr lang="en-US" sz="1100" kern="1200" dirty="0"/>
        </a:p>
      </dsp:txBody>
      <dsp:txXfrm>
        <a:off x="440193" y="1445712"/>
        <a:ext cx="1800000" cy="855000"/>
      </dsp:txXfrm>
    </dsp:sp>
    <dsp:sp modelId="{9B3143B4-F5A3-44F0-9A32-698F109419E4}">
      <dsp:nvSpPr>
        <dsp:cNvPr id="0" name=""/>
        <dsp:cNvSpPr/>
      </dsp:nvSpPr>
      <dsp:spPr>
        <a:xfrm>
          <a:off x="2906193" y="571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6E9912-A8DB-46C9-8D41-44025F5E5CCA}">
      <dsp:nvSpPr>
        <dsp:cNvPr id="0" name=""/>
        <dsp:cNvSpPr/>
      </dsp:nvSpPr>
      <dsp:spPr>
        <a:xfrm>
          <a:off x="3140193" y="23971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D75718-8813-47ED-9DF3-661A56D7AC9F}">
      <dsp:nvSpPr>
        <dsp:cNvPr id="0" name=""/>
        <dsp:cNvSpPr/>
      </dsp:nvSpPr>
      <dsp:spPr>
        <a:xfrm>
          <a:off x="2555193" y="1445712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100" b="1" kern="1200" dirty="0" err="1"/>
            <a:t>Initializers</a:t>
          </a:r>
          <a:br>
            <a:rPr lang="pl-PL" sz="1100" b="1" kern="1200" dirty="0"/>
          </a:br>
          <a:r>
            <a:rPr lang="pl-PL" sz="1100" kern="1200" dirty="0"/>
            <a:t>pliki konfiguracyjne powiązane z niektórymi bibliotekami</a:t>
          </a:r>
          <a:endParaRPr lang="en-US" sz="1100" kern="1200" dirty="0"/>
        </a:p>
      </dsp:txBody>
      <dsp:txXfrm>
        <a:off x="2555193" y="1445712"/>
        <a:ext cx="1800000" cy="855000"/>
      </dsp:txXfrm>
    </dsp:sp>
    <dsp:sp modelId="{E7C45FED-4298-4642-A0F9-AE499CC0253A}">
      <dsp:nvSpPr>
        <dsp:cNvPr id="0" name=""/>
        <dsp:cNvSpPr/>
      </dsp:nvSpPr>
      <dsp:spPr>
        <a:xfrm>
          <a:off x="5021193" y="571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253088-60E7-4667-AC46-FBCBDC4BC836}">
      <dsp:nvSpPr>
        <dsp:cNvPr id="0" name=""/>
        <dsp:cNvSpPr/>
      </dsp:nvSpPr>
      <dsp:spPr>
        <a:xfrm>
          <a:off x="5255193" y="23971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8DA13B-FE80-42F7-BC1F-26D56F87A063}">
      <dsp:nvSpPr>
        <dsp:cNvPr id="0" name=""/>
        <dsp:cNvSpPr/>
      </dsp:nvSpPr>
      <dsp:spPr>
        <a:xfrm>
          <a:off x="4670193" y="1445712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100" b="1" kern="1200" dirty="0" err="1"/>
            <a:t>Locales</a:t>
          </a:r>
          <a:br>
            <a:rPr lang="pl-PL" sz="1100" b="1" kern="1200" dirty="0"/>
          </a:br>
          <a:r>
            <a:rPr lang="pl-PL" sz="1100" kern="1200" dirty="0"/>
            <a:t>pliki tłumaczeń dla każdego języka obsługiwanego przez aplikację</a:t>
          </a:r>
          <a:endParaRPr lang="en-US" sz="1100" kern="1200" dirty="0"/>
        </a:p>
      </dsp:txBody>
      <dsp:txXfrm>
        <a:off x="4670193" y="1445712"/>
        <a:ext cx="1800000" cy="855000"/>
      </dsp:txXfrm>
    </dsp:sp>
    <dsp:sp modelId="{E1AB6CC8-81EF-4143-9527-FCAB7728C719}">
      <dsp:nvSpPr>
        <dsp:cNvPr id="0" name=""/>
        <dsp:cNvSpPr/>
      </dsp:nvSpPr>
      <dsp:spPr>
        <a:xfrm>
          <a:off x="791193" y="275071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DE7400-D778-4B98-8F63-96428068A02C}">
      <dsp:nvSpPr>
        <dsp:cNvPr id="0" name=""/>
        <dsp:cNvSpPr/>
      </dsp:nvSpPr>
      <dsp:spPr>
        <a:xfrm>
          <a:off x="1025193" y="298471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825F81-9873-47EC-BC06-C99B59FD42F3}">
      <dsp:nvSpPr>
        <dsp:cNvPr id="0" name=""/>
        <dsp:cNvSpPr/>
      </dsp:nvSpPr>
      <dsp:spPr>
        <a:xfrm>
          <a:off x="440193" y="4190712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100" b="1" kern="1200" dirty="0" err="1"/>
            <a:t>application.rb</a:t>
          </a:r>
          <a:br>
            <a:rPr lang="pl-PL" sz="1100" b="1" kern="1200" dirty="0"/>
          </a:br>
          <a:r>
            <a:rPr lang="pl-PL" sz="1100" kern="1200" dirty="0"/>
            <a:t>ustawienia aplikacji wspólne dla wszystkich środowisk</a:t>
          </a:r>
          <a:endParaRPr lang="en-US" sz="1100" kern="1200" dirty="0"/>
        </a:p>
      </dsp:txBody>
      <dsp:txXfrm>
        <a:off x="440193" y="4190712"/>
        <a:ext cx="1800000" cy="855000"/>
      </dsp:txXfrm>
    </dsp:sp>
    <dsp:sp modelId="{8560501D-E087-41B0-814B-FEE10DFD2119}">
      <dsp:nvSpPr>
        <dsp:cNvPr id="0" name=""/>
        <dsp:cNvSpPr/>
      </dsp:nvSpPr>
      <dsp:spPr>
        <a:xfrm>
          <a:off x="2906193" y="2750712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75E349-D0C3-4597-AE85-C0057A324DFD}">
      <dsp:nvSpPr>
        <dsp:cNvPr id="0" name=""/>
        <dsp:cNvSpPr/>
      </dsp:nvSpPr>
      <dsp:spPr>
        <a:xfrm>
          <a:off x="3140193" y="298471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DD4ED-E5B2-49E5-ABE7-DCAECCAE6E08}">
      <dsp:nvSpPr>
        <dsp:cNvPr id="0" name=""/>
        <dsp:cNvSpPr/>
      </dsp:nvSpPr>
      <dsp:spPr>
        <a:xfrm>
          <a:off x="2555193" y="4190712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100" b="1" kern="1200" dirty="0" err="1"/>
            <a:t>database.yml</a:t>
          </a:r>
          <a:br>
            <a:rPr lang="pl-PL" sz="1100" b="1" kern="1200" dirty="0"/>
          </a:br>
          <a:r>
            <a:rPr lang="pl-PL" sz="1100" kern="1200" dirty="0"/>
            <a:t>konfiguracja połączenia z bazą danych</a:t>
          </a:r>
          <a:endParaRPr lang="en-US" sz="1100" kern="1200" dirty="0"/>
        </a:p>
      </dsp:txBody>
      <dsp:txXfrm>
        <a:off x="2555193" y="4190712"/>
        <a:ext cx="1800000" cy="855000"/>
      </dsp:txXfrm>
    </dsp:sp>
    <dsp:sp modelId="{AC265808-140B-47E5-A72E-F0BA885C9E40}">
      <dsp:nvSpPr>
        <dsp:cNvPr id="0" name=""/>
        <dsp:cNvSpPr/>
      </dsp:nvSpPr>
      <dsp:spPr>
        <a:xfrm>
          <a:off x="5021193" y="275071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045EF5-0E76-469A-8B39-593671A8D913}">
      <dsp:nvSpPr>
        <dsp:cNvPr id="0" name=""/>
        <dsp:cNvSpPr/>
      </dsp:nvSpPr>
      <dsp:spPr>
        <a:xfrm>
          <a:off x="5255193" y="2984712"/>
          <a:ext cx="630000" cy="63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17EE32-A7FE-4C00-B777-8B4E60FDA9B9}">
      <dsp:nvSpPr>
        <dsp:cNvPr id="0" name=""/>
        <dsp:cNvSpPr/>
      </dsp:nvSpPr>
      <dsp:spPr>
        <a:xfrm>
          <a:off x="4670193" y="4190712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100" b="1" kern="1200" dirty="0" err="1"/>
            <a:t>routes.rb</a:t>
          </a:r>
          <a:br>
            <a:rPr lang="pl-PL" sz="1100" b="1" kern="1200" dirty="0"/>
          </a:br>
          <a:r>
            <a:rPr lang="pl-PL" sz="1100" kern="1200" dirty="0"/>
            <a:t>ustawienia dostępnych </a:t>
          </a:r>
          <a:r>
            <a:rPr lang="pl-PL" sz="1100" kern="1200" dirty="0" err="1"/>
            <a:t>endpointów</a:t>
          </a:r>
          <a:endParaRPr lang="en-US" sz="1100" kern="1200" dirty="0"/>
        </a:p>
      </dsp:txBody>
      <dsp:txXfrm>
        <a:off x="4670193" y="4190712"/>
        <a:ext cx="1800000" cy="85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289F-D5F9-4742-9032-0DF340206DBC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379E-C8E7-449C-B244-3EC84D4D378C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160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289F-D5F9-4742-9032-0DF340206DBC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379E-C8E7-449C-B244-3EC84D4D37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3585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289F-D5F9-4742-9032-0DF340206DBC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379E-C8E7-449C-B244-3EC84D4D37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746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289F-D5F9-4742-9032-0DF340206DBC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379E-C8E7-449C-B244-3EC84D4D37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294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289F-D5F9-4742-9032-0DF340206DBC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379E-C8E7-449C-B244-3EC84D4D378C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27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289F-D5F9-4742-9032-0DF340206DBC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379E-C8E7-449C-B244-3EC84D4D37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332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289F-D5F9-4742-9032-0DF340206DBC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379E-C8E7-449C-B244-3EC84D4D37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1480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289F-D5F9-4742-9032-0DF340206DBC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379E-C8E7-449C-B244-3EC84D4D37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833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289F-D5F9-4742-9032-0DF340206DBC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379E-C8E7-449C-B244-3EC84D4D37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1814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870289F-D5F9-4742-9032-0DF340206DBC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0D379E-C8E7-449C-B244-3EC84D4D37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44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289F-D5F9-4742-9032-0DF340206DBC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379E-C8E7-449C-B244-3EC84D4D37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6317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870289F-D5F9-4742-9032-0DF340206DBC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D0D379E-C8E7-449C-B244-3EC84D4D378C}" type="slidenum">
              <a:rPr lang="pl-PL" smtClean="0"/>
              <a:t>‹#›</a:t>
            </a:fld>
            <a:endParaRPr lang="pl-P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79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984296/model-view-controller-design-pattern-code-example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ruby/" TargetMode="External"/><Relationship Id="rId2" Type="http://schemas.openxmlformats.org/officeDocument/2006/relationships/hyperlink" Target="https://rubyinstaller.org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ostgresql.org/download/windows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localhost:3000/student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://localhost:3000/students/search_by_age?age=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ferik/rails_admin" TargetMode="External"/><Relationship Id="rId2" Type="http://schemas.openxmlformats.org/officeDocument/2006/relationships/hyperlink" Target="https://github.com/plataformatec/devise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i.stack.imgur.com/jKOn7.jp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730341F-4828-4AA9-92F3-7CE38A7F9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pl-PL" dirty="0" err="1"/>
              <a:t>Ruby</a:t>
            </a:r>
            <a:r>
              <a:rPr lang="pl-PL" dirty="0"/>
              <a:t> on </a:t>
            </a:r>
            <a:r>
              <a:rPr lang="pl-PL" dirty="0" err="1"/>
              <a:t>Rails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60A9295-83D7-45DD-A69C-19E3229EC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Wprowadzenie</a:t>
            </a: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7449ECFE-0CF2-4995-8D92-9D59E8BEE7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93" r="7519"/>
          <a:stretch/>
        </p:blipFill>
        <p:spPr>
          <a:xfrm>
            <a:off x="-1" y="10"/>
            <a:ext cx="4635315" cy="6857989"/>
          </a:xfrm>
          <a:prstGeom prst="rect">
            <a:avLst/>
          </a:prstGeom>
        </p:spPr>
      </p:pic>
      <p:cxnSp>
        <p:nvCxnSpPr>
          <p:cNvPr id="23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Obraz 6">
            <a:extLst>
              <a:ext uri="{FF2B5EF4-FFF2-40B4-BE49-F238E27FC236}">
                <a16:creationId xmlns:a16="http://schemas.microsoft.com/office/drawing/2014/main" id="{B462C4E2-0C61-407D-80D3-F5CA7CA5E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571" y="5883038"/>
            <a:ext cx="4956429" cy="97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753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6B16355-27FB-445B-B646-02AB7363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864014A-8E2F-4494-8672-B69BED4B2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pl-PL" sz="4400"/>
              <a:t>Pliki konfiguracyjne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6DA680F-F6AC-453E-A8BF-C5BDED28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B3BF2E5-C3AB-441F-A430-491119C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D07C90B-B81A-473B-8919-CA924E61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0" name="Symbol zastępczy zawartości 2">
            <a:extLst>
              <a:ext uri="{FF2B5EF4-FFF2-40B4-BE49-F238E27FC236}">
                <a16:creationId xmlns:a16="http://schemas.microsoft.com/office/drawing/2014/main" id="{1D4D3963-99F2-4A07-8432-7F5315B150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4362193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4423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652EC9-E653-4963-95FA-95E3AD81C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l-PL" dirty="0"/>
              <a:t>Wzorzec MVC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C4C82F2-AD0E-4763-80F7-CA322F54B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r>
              <a:rPr lang="pl-PL" dirty="0"/>
              <a:t>Model-</a:t>
            </a:r>
            <a:r>
              <a:rPr lang="pl-PL" dirty="0" err="1"/>
              <a:t>View</a:t>
            </a:r>
            <a:r>
              <a:rPr lang="pl-PL" dirty="0"/>
              <a:t>-Controller</a:t>
            </a:r>
          </a:p>
          <a:p>
            <a:r>
              <a:rPr lang="pl-PL" dirty="0"/>
              <a:t>Jeden z popularnych wzorców projektowych, wykorzystywany w aplikacjach </a:t>
            </a:r>
            <a:r>
              <a:rPr lang="pl-PL" dirty="0" err="1"/>
              <a:t>Ruby</a:t>
            </a:r>
            <a:r>
              <a:rPr lang="pl-PL" dirty="0"/>
              <a:t> on </a:t>
            </a:r>
            <a:r>
              <a:rPr lang="pl-PL" dirty="0" err="1"/>
              <a:t>Rails</a:t>
            </a:r>
            <a:endParaRPr lang="pl-PL" dirty="0"/>
          </a:p>
          <a:p>
            <a:r>
              <a:rPr lang="pl-PL" dirty="0"/>
              <a:t>Określa zasady tworzenia aplikacji</a:t>
            </a:r>
          </a:p>
          <a:p>
            <a:r>
              <a:rPr lang="pl-PL" dirty="0"/>
              <a:t>Kontroler otrzymuje zapytanie od użytkownika, komunikuje się z Modelem w celu pobrania danych, a następnie przekazuje je do Widoku, który wyświetla dane użytkownikowi</a:t>
            </a:r>
          </a:p>
          <a:p>
            <a:r>
              <a:rPr lang="pl-PL" dirty="0"/>
              <a:t>Tylko Kontroler powinien komunikować się z Modelem</a:t>
            </a:r>
          </a:p>
          <a:p>
            <a:r>
              <a:rPr lang="pl-PL" dirty="0"/>
              <a:t>Brak komunikacji pomiędzy Widokiem a Modelem</a:t>
            </a:r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CCF694E-A7F6-4C58-A000-550056EBC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20570" y="3013046"/>
            <a:ext cx="3135109" cy="127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63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2277C9-58D2-434F-9BE2-C3EFF185B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Generatory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5E8632F-63B0-4184-AFF2-5ED3E9EE7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Ruby</a:t>
            </a:r>
            <a:r>
              <a:rPr lang="pl-PL" dirty="0"/>
              <a:t> on </a:t>
            </a:r>
            <a:r>
              <a:rPr lang="pl-PL" dirty="0" err="1"/>
              <a:t>Rails</a:t>
            </a:r>
            <a:r>
              <a:rPr lang="pl-PL" dirty="0"/>
              <a:t> posiada wiele przydatnych generatorów, znacznie ułatwiających i przyspieszających pracę</a:t>
            </a:r>
          </a:p>
          <a:p>
            <a:r>
              <a:rPr lang="pl-PL" dirty="0"/>
              <a:t>Pozwalają one wygenerować często używane pliki i fragmenty kodu, takie jak:</a:t>
            </a:r>
          </a:p>
          <a:p>
            <a:pPr lvl="1"/>
            <a:r>
              <a:rPr lang="pl-PL" sz="2000" dirty="0"/>
              <a:t>Kontrolery</a:t>
            </a:r>
          </a:p>
          <a:p>
            <a:pPr lvl="1"/>
            <a:r>
              <a:rPr lang="pl-PL" sz="2000" dirty="0"/>
              <a:t>Widoki</a:t>
            </a:r>
          </a:p>
          <a:p>
            <a:pPr lvl="1"/>
            <a:r>
              <a:rPr lang="pl-PL" sz="2000" dirty="0"/>
              <a:t>Modele</a:t>
            </a:r>
          </a:p>
          <a:p>
            <a:pPr lvl="1"/>
            <a:r>
              <a:rPr lang="pl-PL" sz="2000" dirty="0"/>
              <a:t>Migracje</a:t>
            </a:r>
          </a:p>
        </p:txBody>
      </p:sp>
    </p:spTree>
    <p:extLst>
      <p:ext uri="{BB962C8B-B14F-4D97-AF65-F5344CB8AC3E}">
        <p14:creationId xmlns:p14="http://schemas.microsoft.com/office/powerpoint/2010/main" val="110969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8ED097-12B8-43E8-AED7-650EDC3E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Scaffold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7295181-E508-4FF0-A3F0-AC2E665A6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Tools -&gt; Run </a:t>
            </a:r>
            <a:r>
              <a:rPr lang="pl-PL" dirty="0" err="1"/>
              <a:t>Rails</a:t>
            </a:r>
            <a:r>
              <a:rPr lang="pl-PL" dirty="0"/>
              <a:t> Generator…</a:t>
            </a:r>
          </a:p>
          <a:p>
            <a:r>
              <a:rPr lang="pl-PL" dirty="0"/>
              <a:t>Wpisujemy </a:t>
            </a:r>
            <a:r>
              <a:rPr lang="pl-PL" i="1" dirty="0" err="1"/>
              <a:t>scaffold</a:t>
            </a:r>
            <a:r>
              <a:rPr lang="pl-PL" i="1" dirty="0"/>
              <a:t> </a:t>
            </a:r>
            <a:r>
              <a:rPr lang="pl-PL" dirty="0"/>
              <a:t>i zatwierdzamy</a:t>
            </a:r>
          </a:p>
          <a:p>
            <a:r>
              <a:rPr lang="pl-PL" dirty="0"/>
              <a:t>Podajemy nazwę modelu i jego pola</a:t>
            </a:r>
          </a:p>
          <a:p>
            <a:r>
              <a:rPr lang="pl-PL" dirty="0"/>
              <a:t>Utworzymy model Studenta z następującymi polami: imię, nazwisko, wiek, data urodzenia</a:t>
            </a:r>
          </a:p>
          <a:p>
            <a:r>
              <a:rPr lang="pl-PL" dirty="0"/>
              <a:t>Wpisujemy: </a:t>
            </a:r>
          </a:p>
          <a:p>
            <a:pPr algn="ctr"/>
            <a:r>
              <a:rPr lang="pl-PL" altLang="pl-PL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Student </a:t>
            </a:r>
            <a:r>
              <a:rPr lang="pl-PL" altLang="pl-PL" b="1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first_name:string</a:t>
            </a:r>
            <a:r>
              <a:rPr lang="pl-PL" altLang="pl-PL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altLang="pl-PL" b="1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surname:string</a:t>
            </a:r>
            <a:r>
              <a:rPr lang="pl-PL" altLang="pl-PL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altLang="pl-PL" b="1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age:integer</a:t>
            </a:r>
            <a:r>
              <a:rPr lang="pl-PL" altLang="pl-PL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altLang="pl-PL" b="1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birthdate:date</a:t>
            </a:r>
            <a:endParaRPr lang="pl-PL" altLang="pl-PL" sz="4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pl-PL" dirty="0"/>
          </a:p>
          <a:p>
            <a:r>
              <a:rPr lang="pl-PL" dirty="0"/>
              <a:t>Zatwierdzamy</a:t>
            </a:r>
          </a:p>
        </p:txBody>
      </p:sp>
    </p:spTree>
    <p:extLst>
      <p:ext uri="{BB962C8B-B14F-4D97-AF65-F5344CB8AC3E}">
        <p14:creationId xmlns:p14="http://schemas.microsoft.com/office/powerpoint/2010/main" val="3135083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176DCC-00F9-4583-9644-6045E6446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Scaffold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071C76C-645F-4E9E-8699-00A293B65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 logach możemy zobaczyć, jakie pliki zostały utworzone</a:t>
            </a:r>
          </a:p>
          <a:p>
            <a:r>
              <a:rPr lang="pl-PL" dirty="0"/>
              <a:t>Można je podzielić na kilka kategorii:</a:t>
            </a:r>
          </a:p>
          <a:p>
            <a:pPr lvl="1"/>
            <a:r>
              <a:rPr lang="pl-PL" sz="2000" dirty="0"/>
              <a:t>Plik migracji</a:t>
            </a:r>
          </a:p>
          <a:p>
            <a:pPr lvl="1"/>
            <a:r>
              <a:rPr lang="pl-PL" sz="2000" dirty="0"/>
              <a:t>Plik kontrolera</a:t>
            </a:r>
          </a:p>
          <a:p>
            <a:pPr lvl="1"/>
            <a:r>
              <a:rPr lang="pl-PL" sz="2000" dirty="0"/>
              <a:t>Plik modelu</a:t>
            </a:r>
          </a:p>
          <a:p>
            <a:pPr lvl="1"/>
            <a:r>
              <a:rPr lang="pl-PL" sz="2000" dirty="0"/>
              <a:t>Pliki widoków</a:t>
            </a:r>
          </a:p>
          <a:p>
            <a:pPr lvl="1"/>
            <a:r>
              <a:rPr lang="pl-PL" sz="2000" dirty="0"/>
              <a:t>Pliki skryptów JavaScript oraz CSS</a:t>
            </a:r>
          </a:p>
          <a:p>
            <a:pPr lvl="1"/>
            <a:r>
              <a:rPr lang="pl-PL" sz="2000" dirty="0"/>
              <a:t>Pliki testów jednostkowych</a:t>
            </a:r>
          </a:p>
          <a:p>
            <a:pPr lvl="1"/>
            <a:endParaRPr lang="pl-PL" dirty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42326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97B4CC-61FA-4BF9-95B9-2A0C9FA2A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Migracja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3734F63-3F4B-4493-990D-CCAA89E5F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/</a:t>
            </a:r>
            <a:r>
              <a:rPr lang="pl-PL" dirty="0" err="1"/>
              <a:t>db</a:t>
            </a:r>
            <a:r>
              <a:rPr lang="pl-PL" dirty="0"/>
              <a:t>/</a:t>
            </a:r>
            <a:r>
              <a:rPr lang="pl-PL" dirty="0" err="1"/>
              <a:t>migrate</a:t>
            </a:r>
            <a:r>
              <a:rPr lang="pl-PL" dirty="0"/>
              <a:t>/[data]_</a:t>
            </a:r>
            <a:r>
              <a:rPr lang="pl-PL" dirty="0" err="1"/>
              <a:t>create_students.rb</a:t>
            </a:r>
            <a:endParaRPr lang="pl-PL" dirty="0"/>
          </a:p>
          <a:p>
            <a:endParaRPr lang="pl-PL" dirty="0"/>
          </a:p>
          <a:p>
            <a:r>
              <a:rPr lang="pl-PL" dirty="0"/>
              <a:t>Określa operacje, jakie mają być przeprowadzone na bazie danych</a:t>
            </a:r>
          </a:p>
          <a:p>
            <a:r>
              <a:rPr lang="pl-PL" dirty="0"/>
              <a:t>Zawiera nazwę nowej tabeli (w liczbie mnogiej), a także nazwy i typy wszystkich pól (kolumn)</a:t>
            </a:r>
          </a:p>
          <a:p>
            <a:endParaRPr lang="pl-PL" dirty="0"/>
          </a:p>
          <a:p>
            <a:r>
              <a:rPr lang="pl-PL" b="1" dirty="0"/>
              <a:t>Strukturę bazy danych powinniśmy zmieniać wyłącznie za pomocą migracji </a:t>
            </a:r>
          </a:p>
        </p:txBody>
      </p:sp>
    </p:spTree>
    <p:extLst>
      <p:ext uri="{BB962C8B-B14F-4D97-AF65-F5344CB8AC3E}">
        <p14:creationId xmlns:p14="http://schemas.microsoft.com/office/powerpoint/2010/main" val="158608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DF6528-823D-404E-96DF-5AD4C9C2C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21196A2-F23A-4BC7-A023-CBBC643CA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/</a:t>
            </a:r>
            <a:r>
              <a:rPr lang="pl-PL" dirty="0" err="1"/>
              <a:t>app</a:t>
            </a:r>
            <a:r>
              <a:rPr lang="pl-PL" dirty="0"/>
              <a:t>/</a:t>
            </a:r>
            <a:r>
              <a:rPr lang="pl-PL" dirty="0" err="1"/>
              <a:t>models</a:t>
            </a:r>
            <a:r>
              <a:rPr lang="pl-PL" dirty="0"/>
              <a:t>/</a:t>
            </a:r>
            <a:r>
              <a:rPr lang="pl-PL" dirty="0" err="1"/>
              <a:t>student.rb</a:t>
            </a:r>
            <a:endParaRPr lang="pl-PL" dirty="0"/>
          </a:p>
          <a:p>
            <a:endParaRPr lang="pl-PL" dirty="0"/>
          </a:p>
          <a:p>
            <a:r>
              <a:rPr lang="pl-PL" dirty="0"/>
              <a:t>Zawiera definicję klasy modelu</a:t>
            </a:r>
          </a:p>
          <a:p>
            <a:r>
              <a:rPr lang="pl-PL" dirty="0"/>
              <a:t>Domyślnie jest pusta – wszystkie pola powiązane są z bazą danych</a:t>
            </a:r>
          </a:p>
          <a:p>
            <a:r>
              <a:rPr lang="pl-PL" dirty="0"/>
              <a:t>Tutaj możemy dodawać ograniczenia na pola, a także metody</a:t>
            </a:r>
          </a:p>
        </p:txBody>
      </p:sp>
    </p:spTree>
    <p:extLst>
      <p:ext uri="{BB962C8B-B14F-4D97-AF65-F5344CB8AC3E}">
        <p14:creationId xmlns:p14="http://schemas.microsoft.com/office/powerpoint/2010/main" val="3430478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B73C77-7EEF-47EE-B144-4C9BF68D6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Kontroler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C94AC95-1A32-4153-9BDB-B3D4469B2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/</a:t>
            </a:r>
            <a:r>
              <a:rPr lang="pl-PL" dirty="0" err="1"/>
              <a:t>app</a:t>
            </a:r>
            <a:r>
              <a:rPr lang="pl-PL" dirty="0"/>
              <a:t>/</a:t>
            </a:r>
            <a:r>
              <a:rPr lang="pl-PL" dirty="0" err="1"/>
              <a:t>controllers</a:t>
            </a:r>
            <a:r>
              <a:rPr lang="pl-PL" dirty="0"/>
              <a:t>/</a:t>
            </a:r>
            <a:r>
              <a:rPr lang="pl-PL" dirty="0" err="1"/>
              <a:t>students_controller.rb</a:t>
            </a:r>
            <a:endParaRPr lang="pl-PL" dirty="0"/>
          </a:p>
          <a:p>
            <a:endParaRPr lang="pl-PL" dirty="0"/>
          </a:p>
          <a:p>
            <a:r>
              <a:rPr lang="pl-PL" dirty="0"/>
              <a:t>Zawiera definicję dostępnych metod – </a:t>
            </a:r>
            <a:r>
              <a:rPr lang="pl-PL" dirty="0" err="1"/>
              <a:t>endpointów</a:t>
            </a:r>
            <a:endParaRPr lang="pl-PL" dirty="0"/>
          </a:p>
          <a:p>
            <a:r>
              <a:rPr lang="pl-PL" dirty="0"/>
              <a:t>Domyślnie zawiera metody pozwalające na:</a:t>
            </a:r>
          </a:p>
          <a:p>
            <a:pPr lvl="1"/>
            <a:r>
              <a:rPr lang="pl-PL" dirty="0"/>
              <a:t>Wypisanie wszystkich studentów</a:t>
            </a:r>
          </a:p>
          <a:p>
            <a:pPr lvl="1"/>
            <a:r>
              <a:rPr lang="pl-PL" dirty="0"/>
              <a:t>Dodanie nowego studenta</a:t>
            </a:r>
          </a:p>
          <a:p>
            <a:pPr lvl="1"/>
            <a:r>
              <a:rPr lang="pl-PL" dirty="0"/>
              <a:t>Edycję studenta</a:t>
            </a:r>
          </a:p>
          <a:p>
            <a:pPr lvl="1"/>
            <a:r>
              <a:rPr lang="pl-PL" dirty="0"/>
              <a:t>Wyświetlenie studenta o podanym identyfikatorze</a:t>
            </a:r>
          </a:p>
          <a:p>
            <a:pPr lvl="1"/>
            <a:r>
              <a:rPr lang="pl-PL" dirty="0"/>
              <a:t>Usunięcie studenta</a:t>
            </a:r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30003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D182F2-E02B-494B-8534-BDC670025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Widoki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32DBD68-5F4F-4077-93EB-908BDC03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/</a:t>
            </a:r>
            <a:r>
              <a:rPr lang="pl-PL" dirty="0" err="1"/>
              <a:t>app</a:t>
            </a:r>
            <a:r>
              <a:rPr lang="pl-PL" dirty="0"/>
              <a:t>/</a:t>
            </a:r>
            <a:r>
              <a:rPr lang="pl-PL" dirty="0" err="1"/>
              <a:t>views</a:t>
            </a:r>
            <a:r>
              <a:rPr lang="pl-PL" dirty="0"/>
              <a:t>/</a:t>
            </a:r>
            <a:r>
              <a:rPr lang="pl-PL" dirty="0" err="1"/>
              <a:t>students</a:t>
            </a:r>
            <a:r>
              <a:rPr lang="pl-PL" dirty="0"/>
              <a:t>/</a:t>
            </a:r>
          </a:p>
          <a:p>
            <a:endParaRPr lang="pl-PL" dirty="0"/>
          </a:p>
          <a:p>
            <a:r>
              <a:rPr lang="pl-PL" dirty="0"/>
              <a:t>Definiują to, co użytkownik może zobaczyć i zrobić w aplikacji</a:t>
            </a:r>
          </a:p>
          <a:p>
            <a:r>
              <a:rPr lang="pl-PL" dirty="0"/>
              <a:t>Określają, co ma zostać wyświetlone na konkretnych stronach</a:t>
            </a:r>
          </a:p>
          <a:p>
            <a:r>
              <a:rPr lang="pl-PL" dirty="0"/>
              <a:t>Automatycznie wygenerowane pozwalają na wykonywanie operacji opisanych w kontrolerze</a:t>
            </a:r>
          </a:p>
          <a:p>
            <a:r>
              <a:rPr lang="pl-PL" dirty="0"/>
              <a:t>Automatycznie wygenerowany format nie jest ładny, ale posiada wszystkie potrzebne informacje</a:t>
            </a:r>
          </a:p>
        </p:txBody>
      </p:sp>
    </p:spTree>
    <p:extLst>
      <p:ext uri="{BB962C8B-B14F-4D97-AF65-F5344CB8AC3E}">
        <p14:creationId xmlns:p14="http://schemas.microsoft.com/office/powerpoint/2010/main" val="2728941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AEB77B-D272-49A6-92EA-27BD55A4B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Routes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5AAE2EA-0780-4DCF-9620-E9D18A790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/</a:t>
            </a:r>
            <a:r>
              <a:rPr lang="pl-PL" dirty="0" err="1"/>
              <a:t>config</a:t>
            </a:r>
            <a:r>
              <a:rPr lang="pl-PL" dirty="0"/>
              <a:t>/</a:t>
            </a:r>
            <a:r>
              <a:rPr lang="pl-PL" dirty="0" err="1"/>
              <a:t>routes.rb</a:t>
            </a:r>
            <a:endParaRPr lang="pl-PL" dirty="0"/>
          </a:p>
          <a:p>
            <a:endParaRPr lang="pl-PL" dirty="0"/>
          </a:p>
          <a:p>
            <a:r>
              <a:rPr lang="pl-PL" dirty="0"/>
              <a:t>Został dodany jeden wpis:</a:t>
            </a:r>
          </a:p>
          <a:p>
            <a:r>
              <a:rPr lang="pl-PL" altLang="pl-PL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resources</a:t>
            </a:r>
            <a:r>
              <a:rPr lang="pl-PL" altLang="pl-PL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pl-PL" altLang="pl-PL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endParaRPr lang="pl-PL" altLang="pl-PL" sz="4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pl-PL" dirty="0"/>
              <a:t>Oznacza, że w aplikacji dostępny jest „zasób” studenci, który obsługuje wszystkie podstawowe metody (dodawanie, wyświetlanie, edycja itp.)</a:t>
            </a:r>
          </a:p>
          <a:p>
            <a:r>
              <a:rPr lang="pl-PL" dirty="0"/>
              <a:t>Adresy są automatycznie wygenerowane i „ukryte” pod tym zapisem </a:t>
            </a:r>
          </a:p>
        </p:txBody>
      </p:sp>
    </p:spTree>
    <p:extLst>
      <p:ext uri="{BB962C8B-B14F-4D97-AF65-F5344CB8AC3E}">
        <p14:creationId xmlns:p14="http://schemas.microsoft.com/office/powerpoint/2010/main" val="428697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3740C28-57DC-446B-80C4-274ECE329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l-PL" sz="3600">
                <a:solidFill>
                  <a:srgbClr val="FFFFFF"/>
                </a:solidFill>
              </a:rPr>
              <a:t>Wymagania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67B38BF-8938-4C6D-9EC3-ADE6350DD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pl-PL" b="1" dirty="0" err="1"/>
              <a:t>Ruby</a:t>
            </a:r>
            <a:r>
              <a:rPr lang="pl-PL" b="1" dirty="0"/>
              <a:t> 2.5.5.1</a:t>
            </a:r>
            <a:r>
              <a:rPr lang="pl-PL" dirty="0"/>
              <a:t>: </a:t>
            </a:r>
            <a:r>
              <a:rPr lang="pl-PL" dirty="0">
                <a:hlinkClick r:id="rId2"/>
              </a:rPr>
              <a:t>https://rubyinstaller.org/downloads/</a:t>
            </a:r>
            <a:endParaRPr lang="pl-PL" dirty="0"/>
          </a:p>
          <a:p>
            <a:r>
              <a:rPr lang="pl-PL" b="1" dirty="0" err="1"/>
              <a:t>RubyMine</a:t>
            </a:r>
            <a:r>
              <a:rPr lang="pl-PL" dirty="0"/>
              <a:t>: </a:t>
            </a:r>
            <a:r>
              <a:rPr lang="pl-PL" dirty="0">
                <a:hlinkClick r:id="rId3"/>
              </a:rPr>
              <a:t>https://www.jetbrains.com/ruby/</a:t>
            </a:r>
            <a:endParaRPr lang="pl-PL" dirty="0"/>
          </a:p>
          <a:p>
            <a:r>
              <a:rPr lang="pl-PL" b="1" dirty="0" err="1"/>
              <a:t>Postgres</a:t>
            </a:r>
            <a:r>
              <a:rPr lang="pl-PL" dirty="0"/>
              <a:t>: </a:t>
            </a:r>
            <a:r>
              <a:rPr lang="pl-PL" dirty="0">
                <a:hlinkClick r:id="rId4"/>
              </a:rPr>
              <a:t>https://www.postgresql.org/download/windows/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4589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AF4C6B-F482-4270-B5AC-894A709E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Uruchomienie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3E3BB33-B447-42E5-987C-FA7BA6C1D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Zanim sprawdzimy działanie aplikacji, musimy uruchomić migrację na bazie danych</a:t>
            </a:r>
          </a:p>
          <a:p>
            <a:r>
              <a:rPr lang="pl-PL" dirty="0"/>
              <a:t>Tools-&gt;Run </a:t>
            </a:r>
            <a:r>
              <a:rPr lang="pl-PL" dirty="0" err="1"/>
              <a:t>Rake</a:t>
            </a:r>
            <a:r>
              <a:rPr lang="pl-PL" dirty="0"/>
              <a:t> </a:t>
            </a:r>
            <a:r>
              <a:rPr lang="pl-PL" dirty="0" err="1"/>
              <a:t>Task</a:t>
            </a:r>
            <a:r>
              <a:rPr lang="pl-PL" dirty="0"/>
              <a:t>…-&gt;</a:t>
            </a:r>
            <a:r>
              <a:rPr lang="pl-PL" dirty="0" err="1"/>
              <a:t>db:migrate</a:t>
            </a:r>
            <a:endParaRPr lang="pl-PL" dirty="0"/>
          </a:p>
          <a:p>
            <a:r>
              <a:rPr lang="pl-PL" dirty="0"/>
              <a:t>W bazie danych zostanie utworzona nowa tabela </a:t>
            </a:r>
            <a:r>
              <a:rPr lang="pl-PL" dirty="0" err="1"/>
              <a:t>Students</a:t>
            </a:r>
            <a:endParaRPr lang="pl-PL" dirty="0"/>
          </a:p>
          <a:p>
            <a:r>
              <a:rPr lang="pl-PL" dirty="0"/>
              <a:t>Uruchamiamy aplikację: Run-&gt;Run-&gt;Development: [</a:t>
            </a:r>
            <a:r>
              <a:rPr lang="pl-PL" dirty="0" err="1"/>
              <a:t>NazwaProjektu</a:t>
            </a:r>
            <a:r>
              <a:rPr lang="pl-PL" dirty="0"/>
              <a:t>]</a:t>
            </a:r>
          </a:p>
          <a:p>
            <a:r>
              <a:rPr lang="pl-PL" dirty="0"/>
              <a:t>Wchodzimy pod adres </a:t>
            </a:r>
            <a:r>
              <a:rPr lang="pl-PL" dirty="0">
                <a:hlinkClick r:id="rId2"/>
              </a:rPr>
              <a:t>http://localhost:3000/students</a:t>
            </a:r>
            <a:endParaRPr lang="pl-PL" dirty="0"/>
          </a:p>
          <a:p>
            <a:r>
              <a:rPr lang="pl-PL" dirty="0"/>
              <a:t>Powinniśmy zobaczyć coś podobnego: 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3BD7429-5ED8-41DC-919D-EA5781864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4452794"/>
            <a:ext cx="3219450" cy="13144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98844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576CEF-6759-4749-A0A2-761E4E5DE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Dodanie studenta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1ABE21A-2A3B-4741-A5B8-47138BDA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Klikamy </a:t>
            </a:r>
            <a:r>
              <a:rPr lang="pl-PL" u="sng" dirty="0"/>
              <a:t>New Student</a:t>
            </a:r>
          </a:p>
          <a:p>
            <a:r>
              <a:rPr lang="pl-PL" dirty="0"/>
              <a:t>Podajemy dane nowego studenta i klikamy </a:t>
            </a:r>
            <a:r>
              <a:rPr lang="pl-PL" i="1" dirty="0" err="1"/>
              <a:t>Create</a:t>
            </a:r>
            <a:r>
              <a:rPr lang="pl-PL" i="1" dirty="0"/>
              <a:t> Student</a:t>
            </a:r>
          </a:p>
          <a:p>
            <a:r>
              <a:rPr lang="pl-PL" dirty="0"/>
              <a:t>Wracamy do listy przyciskiem</a:t>
            </a:r>
            <a:r>
              <a:rPr lang="pl-PL" i="1" dirty="0"/>
              <a:t> </a:t>
            </a:r>
            <a:r>
              <a:rPr lang="pl-PL" i="1" dirty="0" err="1"/>
              <a:t>back</a:t>
            </a:r>
            <a:endParaRPr lang="pl-PL" i="1" dirty="0"/>
          </a:p>
          <a:p>
            <a:r>
              <a:rPr lang="pl-PL" dirty="0"/>
              <a:t>Powinniśmy zobaczyć nowo dodanego studenta na liście: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9C0C73B-2F6F-4007-A2C7-3628D0AC8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712" y="3857414"/>
            <a:ext cx="4600575" cy="1752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89679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5B1193-B8F4-44DD-986C-57D6DA3A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Określanie wymagań na pola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329D551-575B-4FC0-A791-D620E4D8A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Otwieramy plik modelu (/</a:t>
            </a:r>
            <a:r>
              <a:rPr lang="pl-PL" dirty="0" err="1"/>
              <a:t>app</a:t>
            </a:r>
            <a:r>
              <a:rPr lang="pl-PL" dirty="0"/>
              <a:t>/</a:t>
            </a:r>
            <a:r>
              <a:rPr lang="pl-PL" dirty="0" err="1"/>
              <a:t>models</a:t>
            </a:r>
            <a:r>
              <a:rPr lang="pl-PL" dirty="0"/>
              <a:t>/</a:t>
            </a:r>
            <a:r>
              <a:rPr lang="pl-PL" dirty="0" err="1"/>
              <a:t>student.rb</a:t>
            </a:r>
            <a:r>
              <a:rPr lang="pl-PL" dirty="0"/>
              <a:t>)</a:t>
            </a:r>
          </a:p>
          <a:p>
            <a:r>
              <a:rPr lang="pl-PL" dirty="0"/>
              <a:t>Dodajmy wymaganie na minimalną i maksymalną długość imienia</a:t>
            </a:r>
          </a:p>
          <a:p>
            <a:r>
              <a:rPr lang="pl-PL" dirty="0"/>
              <a:t>Określmy minimalną na 3, a maksymalną na 30</a:t>
            </a:r>
          </a:p>
          <a:p>
            <a:r>
              <a:rPr lang="pl-PL" dirty="0"/>
              <a:t>Wewnątrz klasy dopisujemy:</a:t>
            </a:r>
          </a:p>
          <a:p>
            <a:pPr marL="0" indent="0">
              <a:buNone/>
            </a:pPr>
            <a:r>
              <a:rPr lang="pl-PL" altLang="pl-PL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validates_length_of</a:t>
            </a:r>
            <a:r>
              <a:rPr lang="pl-PL" altLang="pl-PL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pl-PL" altLang="pl-PL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altLang="pl-PL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minimum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altLang="pl-PL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maximum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endParaRPr lang="pl-PL" dirty="0"/>
          </a:p>
          <a:p>
            <a:r>
              <a:rPr lang="pl-PL" dirty="0"/>
              <a:t>Spróbujmy teraz ponownie utworzyć studenta, ale z imieniem krótszym niż 3 znaki</a:t>
            </a:r>
          </a:p>
          <a:p>
            <a:pPr marL="0" indent="0">
              <a:buNone/>
            </a:pPr>
            <a:r>
              <a:rPr lang="pl-PL" altLang="pl-PL" dirty="0">
                <a:solidFill>
                  <a:schemeClr val="tx1"/>
                </a:solidFill>
                <a:cs typeface="Arial" panose="020B0604020202020204" pitchFamily="34" charset="0"/>
              </a:rPr>
              <a:t> Zakończy się to komunikatem błędu: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1C2728D-E40F-4F6E-8476-2F88553A6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704" y="4737436"/>
            <a:ext cx="3929351" cy="124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552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90EA89-47E8-46DF-9C08-5BE3C8670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Wymaganie podania nazwiska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075FE65-AA95-4400-BD52-B68F7AB27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Obecnie możemy utworzyć studenta, nie podając jego nazwiska, co może być niewskazane w pewnych sytuacjach</a:t>
            </a:r>
          </a:p>
          <a:p>
            <a:r>
              <a:rPr lang="pl-PL" dirty="0"/>
              <a:t>Dodajmy wymaganie podania nazwiska do klasy modelu:</a:t>
            </a:r>
          </a:p>
          <a:p>
            <a:r>
              <a:rPr lang="pl-PL" altLang="pl-PL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validates</a:t>
            </a:r>
            <a:r>
              <a:rPr lang="pl-PL" altLang="pl-PL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pl-PL" altLang="pl-PL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surname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altLang="pl-PL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presence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altLang="pl-PL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pl-PL" dirty="0"/>
          </a:p>
          <a:p>
            <a:r>
              <a:rPr lang="pl-PL" dirty="0"/>
              <a:t>Teraz próba utworzenia studenta bez podania nazwiska zakończy się niepowodzeniem: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45BFD36-0B05-4895-8ADB-437817572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805" y="3948643"/>
            <a:ext cx="47053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93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61F952-54AC-43EE-8235-049CA2C1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Obliczanie wieku studenta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69AE61-7796-43AC-B665-DE4464562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Gdy data urodzenia jest podana, wiek studenta może zostać obliczony automatycznie</a:t>
            </a:r>
          </a:p>
          <a:p>
            <a:r>
              <a:rPr lang="pl-PL" dirty="0"/>
              <a:t>Dodajmy metodę, która policzy wiek studenta na podstawie jego daty urodzenia</a:t>
            </a:r>
          </a:p>
          <a:p>
            <a:r>
              <a:rPr lang="pl-PL" dirty="0"/>
              <a:t>Zapiszemy ją w klasie modelu studenta:</a:t>
            </a:r>
          </a:p>
          <a:p>
            <a:pPr marL="0" indent="0">
              <a:buNone/>
            </a:pPr>
            <a:r>
              <a:rPr lang="pl-PL" altLang="pl-PL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pl-PL" altLang="pl-PL" sz="18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compute_age</a:t>
            </a:r>
            <a:br>
              <a:rPr lang="pl-PL" altLang="pl-PL" sz="18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sz="18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altLang="pl-PL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pl-PL" altLang="pl-PL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.age</a:t>
            </a:r>
            <a:r>
              <a:rPr lang="pl-PL" altLang="pl-PL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((</a:t>
            </a:r>
            <a:r>
              <a:rPr lang="pl-PL" altLang="pl-PL" sz="18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pl-PL" altLang="pl-PL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.zone.now</a:t>
            </a:r>
            <a:r>
              <a:rPr lang="pl-PL" altLang="pl-PL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pl-PL" altLang="pl-PL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birthdate.to_time</a:t>
            </a:r>
            <a:r>
              <a:rPr lang="pl-PL" altLang="pl-PL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 </a:t>
            </a:r>
            <a:r>
              <a:rPr lang="pl-PL" altLang="pl-PL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l-PL" altLang="pl-PL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.year.seconds).</a:t>
            </a:r>
            <a:r>
              <a:rPr lang="pl-PL" altLang="pl-PL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floor</a:t>
            </a:r>
            <a:br>
              <a:rPr lang="pl-PL" altLang="pl-PL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l-PL" sz="1800" dirty="0"/>
          </a:p>
          <a:p>
            <a:r>
              <a:rPr lang="pl-PL" dirty="0"/>
              <a:t>Teraz musimy ją wywołać podczas zapisywania danych nowego studenta:</a:t>
            </a:r>
          </a:p>
          <a:p>
            <a:pPr algn="ctr"/>
            <a:r>
              <a:rPr lang="pl-PL" altLang="pl-PL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before_save</a:t>
            </a:r>
            <a:r>
              <a:rPr lang="pl-PL" altLang="pl-PL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pl-PL" altLang="pl-PL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compute_age</a:t>
            </a:r>
            <a:endParaRPr lang="pl-PL" dirty="0"/>
          </a:p>
          <a:p>
            <a:r>
              <a:rPr lang="pl-PL" dirty="0"/>
              <a:t>Teraz możemy sprawdzić, czy nowy student będzie miał automatycznie policzony wiek</a:t>
            </a:r>
          </a:p>
        </p:txBody>
      </p:sp>
    </p:spTree>
    <p:extLst>
      <p:ext uri="{BB962C8B-B14F-4D97-AF65-F5344CB8AC3E}">
        <p14:creationId xmlns:p14="http://schemas.microsoft.com/office/powerpoint/2010/main" val="343199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3D1344-530F-41E1-98E3-50B04689F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Studenci o podanym wieku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47DAA1F-68B3-45AF-B44B-694EB0DED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Dodajmy metodę, która pozwoli nam wypisać wszystkich studentów w podanym wieku</a:t>
            </a:r>
          </a:p>
          <a:p>
            <a:r>
              <a:rPr lang="pl-PL" dirty="0"/>
              <a:t>Metodę dodamy w klasie kontrolera (/</a:t>
            </a:r>
            <a:r>
              <a:rPr lang="pl-PL" dirty="0" err="1"/>
              <a:t>app</a:t>
            </a:r>
            <a:r>
              <a:rPr lang="pl-PL" dirty="0"/>
              <a:t>/</a:t>
            </a:r>
            <a:r>
              <a:rPr lang="pl-PL" dirty="0" err="1"/>
              <a:t>controlers</a:t>
            </a:r>
            <a:r>
              <a:rPr lang="pl-PL" dirty="0"/>
              <a:t>/</a:t>
            </a:r>
            <a:r>
              <a:rPr lang="pl-PL" dirty="0" err="1"/>
              <a:t>students_controller.rb</a:t>
            </a:r>
            <a:r>
              <a:rPr lang="pl-PL" dirty="0"/>
              <a:t>)</a:t>
            </a:r>
          </a:p>
          <a:p>
            <a:r>
              <a:rPr lang="pl-PL" dirty="0"/>
              <a:t>Metoda przyjmie jeden parametr – poszukiwany wiek</a:t>
            </a:r>
          </a:p>
          <a:p>
            <a:r>
              <a:rPr lang="pl-PL" dirty="0"/>
              <a:t>W metodach kontrolera parametry pobieramy z zapytania – z </a:t>
            </a:r>
            <a:r>
              <a:rPr lang="pl-PL" dirty="0" err="1"/>
              <a:t>hasha</a:t>
            </a:r>
            <a:r>
              <a:rPr lang="pl-PL" dirty="0"/>
              <a:t> </a:t>
            </a:r>
            <a:r>
              <a:rPr lang="pl-PL" dirty="0" err="1"/>
              <a:t>params</a:t>
            </a:r>
            <a:r>
              <a:rPr lang="pl-PL" dirty="0"/>
              <a:t>:</a:t>
            </a:r>
          </a:p>
          <a:p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pl-PL" altLang="pl-PL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search_by_age</a:t>
            </a:r>
            <a:br>
              <a:rPr lang="pl-PL" altLang="pl-PL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altLang="pl-PL" i="1" dirty="0" err="1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desired_age</a:t>
            </a: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l-PL" altLang="pl-PL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pl-PL" altLang="pl-PL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l-PL" altLang="pl-PL" sz="4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47346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F6342E-5979-43D7-A743-E9FFBFD8A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Studenci o podanym wieku c.d.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40D9D75-9AA3-452A-AE93-01385D1E2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Znając wymagany wiek, możemy wyszukać studentów w bazie danych:</a:t>
            </a:r>
          </a:p>
          <a:p>
            <a:endParaRPr lang="pl-PL" dirty="0"/>
          </a:p>
          <a:p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pl-PL" altLang="pl-PL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search_by_age</a:t>
            </a:r>
            <a:br>
              <a:rPr lang="pl-PL" altLang="pl-PL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altLang="pl-PL" i="1" dirty="0" err="1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desired_age</a:t>
            </a: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l-PL" altLang="pl-PL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pl-PL" altLang="pl-PL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altLang="pl-PL" i="1" dirty="0" err="1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l-PL" altLang="pl-PL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l-PL" altLang="pl-PL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altLang="pl-PL" i="1" dirty="0" err="1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desired_age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l-PL" altLang="pl-PL" sz="4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6484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F6342E-5979-43D7-A743-E9FFBFD8A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Studenci o podanym wieku c.d.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40D9D75-9AA3-452A-AE93-01385D1E2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Teraz pozostało zwrócić znalezionych studentów</a:t>
            </a:r>
          </a:p>
          <a:p>
            <a:r>
              <a:rPr lang="pl-PL" dirty="0"/>
              <a:t>Zwrócimy ich w formacie </a:t>
            </a:r>
            <a:r>
              <a:rPr lang="pl-PL" dirty="0" err="1"/>
              <a:t>json</a:t>
            </a:r>
            <a:r>
              <a:rPr lang="pl-PL" dirty="0"/>
              <a:t> – jest to format, który posłuży do komunikacji z aplikacją mobilną</a:t>
            </a:r>
          </a:p>
          <a:p>
            <a:endParaRPr lang="pl-PL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pl-PL" altLang="pl-PL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search_by_age</a:t>
            </a:r>
            <a:br>
              <a:rPr lang="pl-PL" altLang="pl-PL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altLang="pl-PL" i="1" dirty="0" err="1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desired_age</a:t>
            </a: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l-PL" altLang="pl-PL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pl-PL" altLang="pl-PL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altLang="pl-PL" i="1" dirty="0" err="1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l-PL" altLang="pl-PL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l-PL" altLang="pl-PL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altLang="pl-PL" i="1" dirty="0" err="1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desired_age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altLang="pl-PL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lang="pl-PL" altLang="pl-PL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altLang="pl-PL" i="1" dirty="0" err="1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b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l-PL" altLang="pl-PL" sz="4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33451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F6342E-5979-43D7-A743-E9FFBFD8A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Studenci o podanym wieku c.d.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40D9D75-9AA3-452A-AE93-01385D1E2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Aby przetestować nową metodę, musimy dodać ją do pliku </a:t>
            </a:r>
            <a:r>
              <a:rPr lang="pl-PL" dirty="0" err="1"/>
              <a:t>routes.rb</a:t>
            </a:r>
            <a:endParaRPr lang="pl-PL" dirty="0"/>
          </a:p>
          <a:p>
            <a:r>
              <a:rPr lang="pl-PL" dirty="0"/>
              <a:t>Najpierw podajemy typ metody: GET, POST, PUT, DELETE</a:t>
            </a:r>
          </a:p>
          <a:p>
            <a:r>
              <a:rPr lang="pl-PL" dirty="0"/>
              <a:t>Następnie jej adres – </a:t>
            </a:r>
            <a:r>
              <a:rPr lang="pl-PL" dirty="0" err="1"/>
              <a:t>endpoint</a:t>
            </a:r>
            <a:endParaRPr lang="pl-PL" dirty="0"/>
          </a:p>
          <a:p>
            <a:r>
              <a:rPr lang="pl-PL" dirty="0"/>
              <a:t>Na końcu podajemy, jaka metoda z kontrolera ma zostać wywołana</a:t>
            </a:r>
          </a:p>
          <a:p>
            <a:r>
              <a:rPr lang="pl-PL" dirty="0"/>
              <a:t>Ważne, aby nowy wpis dodać </a:t>
            </a:r>
            <a:r>
              <a:rPr lang="pl-PL" b="1" dirty="0"/>
              <a:t>przed wpisem</a:t>
            </a:r>
            <a:r>
              <a:rPr lang="pl-PL" dirty="0"/>
              <a:t> </a:t>
            </a:r>
            <a:r>
              <a:rPr lang="pl-PL" altLang="pl-PL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resources</a:t>
            </a:r>
            <a:r>
              <a:rPr lang="pl-PL" altLang="pl-PL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pl-PL" altLang="pl-PL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endParaRPr lang="pl-PL" dirty="0"/>
          </a:p>
          <a:p>
            <a:endParaRPr lang="pl-PL" dirty="0"/>
          </a:p>
          <a:p>
            <a:r>
              <a:rPr lang="pl-PL" altLang="pl-PL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pl-PL" altLang="pl-PL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l-PL" altLang="pl-PL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l-PL" altLang="pl-PL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search_by_age</a:t>
            </a:r>
            <a: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l-PL" altLang="pl-PL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l-PL" altLang="pl-PL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students#search_by_age</a:t>
            </a:r>
            <a: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pl-PL" altLang="pl-PL" sz="4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pl-PL" dirty="0"/>
          </a:p>
          <a:p>
            <a:endParaRPr lang="pl-PL" altLang="pl-PL" sz="4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85193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CAEF6A-2551-4F77-AC18-380474EF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Studenci o podanym wieku c.d.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73153CB-A4BB-4EB9-BB0F-ACD354645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Sprawdzamy działanie metody</a:t>
            </a:r>
          </a:p>
          <a:p>
            <a:r>
              <a:rPr lang="pl-PL" dirty="0"/>
              <a:t>W tym celu najpierw utwórzmy kilku studentów o różnym wieku</a:t>
            </a:r>
          </a:p>
          <a:p>
            <a:r>
              <a:rPr lang="pl-PL" dirty="0"/>
              <a:t>Następnie wchodzimy pod adres: </a:t>
            </a:r>
          </a:p>
          <a:p>
            <a:r>
              <a:rPr lang="pl-PL" dirty="0">
                <a:hlinkClick r:id="rId2"/>
              </a:rPr>
              <a:t>http://localhost:3000/students/search_by_age?age=5</a:t>
            </a:r>
            <a:endParaRPr lang="pl-PL" dirty="0"/>
          </a:p>
          <a:p>
            <a:endParaRPr lang="pl-PL" dirty="0"/>
          </a:p>
          <a:p>
            <a:r>
              <a:rPr lang="pl-PL" dirty="0"/>
              <a:t>Powinniśmy zobaczyć wszystkich studentów w wieku 5 lat: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3A19296-46B0-43B9-93F5-5B789806E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05" y="4853941"/>
            <a:ext cx="115443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72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E549C2C-43B0-4658-AF31-A224C5F8D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pl-PL" sz="3600">
                <a:solidFill>
                  <a:srgbClr val="FFFFFF"/>
                </a:solidFill>
              </a:rPr>
              <a:t>Utworzenie projektu</a:t>
            </a:r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5" name="Symbol zastępczy zawartości 2">
            <a:extLst>
              <a:ext uri="{FF2B5EF4-FFF2-40B4-BE49-F238E27FC236}">
                <a16:creationId xmlns:a16="http://schemas.microsoft.com/office/drawing/2014/main" id="{9C55CC99-CF37-4F87-9D10-300CE79005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5669410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29786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6947FF3-F5C5-40A8-ACB3-735B3C1D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dalej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08735FE-800C-401C-B7FE-8EC90E647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Każdy szanujący się serwis webowy powinien mieć obsługę logowania</a:t>
            </a:r>
          </a:p>
          <a:p>
            <a:r>
              <a:rPr lang="pl-PL" dirty="0"/>
              <a:t>Nie ma sensu pisać tego samodzielnie, do tego istnieją biblioteki, np. </a:t>
            </a:r>
            <a:r>
              <a:rPr lang="pl-PL" dirty="0" err="1"/>
              <a:t>Devise</a:t>
            </a:r>
            <a:r>
              <a:rPr lang="pl-PL" dirty="0"/>
              <a:t>: </a:t>
            </a:r>
            <a:r>
              <a:rPr lang="pl-PL" dirty="0">
                <a:hlinkClick r:id="rId2"/>
              </a:rPr>
              <a:t>https://github.com/plataformatec/devise</a:t>
            </a:r>
            <a:endParaRPr lang="pl-PL" dirty="0"/>
          </a:p>
          <a:p>
            <a:endParaRPr lang="pl-PL" dirty="0"/>
          </a:p>
          <a:p>
            <a:r>
              <a:rPr lang="pl-PL" dirty="0"/>
              <a:t>Warto także dodać panel administracyjny, aby w łatwy sposób zarządzać danymi aplikacji: </a:t>
            </a:r>
            <a:r>
              <a:rPr lang="pl-PL" dirty="0">
                <a:hlinkClick r:id="rId3"/>
              </a:rPr>
              <a:t>https://github.com/sferik/rails_admin</a:t>
            </a:r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94787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68C4C45-1B7B-4D05-9D87-D289AA28E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pl-PL">
                <a:solidFill>
                  <a:srgbClr val="FFFFFF"/>
                </a:solidFill>
              </a:rPr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26EDD0-5205-49B9-B044-155B1DC7F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086678"/>
            <a:ext cx="10027920" cy="3471467"/>
          </a:xfrm>
        </p:spPr>
        <p:txBody>
          <a:bodyPr>
            <a:normAutofit/>
          </a:bodyPr>
          <a:lstStyle/>
          <a:p>
            <a:r>
              <a:rPr lang="pl-PL" dirty="0">
                <a:hlinkClick r:id="rId2"/>
              </a:rPr>
              <a:t>https://i.stack.imgur.com/jKOn7.jpg</a:t>
            </a:r>
            <a:endParaRPr lang="pl-PL" dirty="0"/>
          </a:p>
          <a:p>
            <a:endParaRPr lang="pl-PL" dirty="0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1527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F5EC38-2BA6-499C-88D1-CE9041515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 dirty="0"/>
              <a:t>Konfiguracja Bazy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0A2F09-CE62-4869-A8B4-96832CCA7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l-PL" dirty="0"/>
              <a:t>Otwieramy plik </a:t>
            </a:r>
            <a:r>
              <a:rPr lang="pl-PL" dirty="0" err="1"/>
              <a:t>config</a:t>
            </a:r>
            <a:r>
              <a:rPr lang="pl-PL" dirty="0"/>
              <a:t>/</a:t>
            </a:r>
            <a:r>
              <a:rPr lang="pl-PL" dirty="0" err="1"/>
              <a:t>database.yml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W sekcji </a:t>
            </a:r>
            <a:r>
              <a:rPr lang="pl-PL" dirty="0" err="1"/>
              <a:t>default</a:t>
            </a:r>
            <a:r>
              <a:rPr lang="pl-PL" dirty="0"/>
              <a:t> dodajemy wpisy z informacją o nazwie użytkownika i haśle, podanym podczas instalacji </a:t>
            </a:r>
            <a:r>
              <a:rPr lang="pl-PL" dirty="0" err="1"/>
              <a:t>postgresql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Alternatywnie możemy utworzyć nowego użytkownika w </a:t>
            </a:r>
            <a:r>
              <a:rPr lang="pl-PL" dirty="0" err="1"/>
              <a:t>postgresql</a:t>
            </a:r>
            <a:endParaRPr lang="pl-PL" dirty="0"/>
          </a:p>
          <a:p>
            <a:endParaRPr lang="pl-PL" dirty="0"/>
          </a:p>
          <a:p>
            <a:r>
              <a:rPr lang="pl-PL" altLang="pl-PL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&amp;</a:t>
            </a:r>
            <a:r>
              <a:rPr lang="pl-PL" altLang="pl-PL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b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altLang="pl-PL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postgres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altLang="pl-PL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admin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endParaRPr lang="pl-PL" altLang="pl-PL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53496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FC0F932-B2BF-4AFD-9BF6-2FBB6990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Konfiguracja Bazy Danych c.d.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3A06A24-ADCF-4153-A796-8ABA04976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l-PL" dirty="0"/>
              <a:t>Tworzymy bazę danych poleceniem </a:t>
            </a:r>
            <a:r>
              <a:rPr lang="pl-PL" dirty="0" err="1"/>
              <a:t>rake</a:t>
            </a:r>
            <a:r>
              <a:rPr lang="pl-PL" dirty="0"/>
              <a:t> </a:t>
            </a:r>
            <a:r>
              <a:rPr lang="pl-PL" dirty="0" err="1"/>
              <a:t>db:create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Tools-&gt;Run </a:t>
            </a:r>
            <a:r>
              <a:rPr lang="pl-PL" dirty="0" err="1"/>
              <a:t>Rake</a:t>
            </a:r>
            <a:r>
              <a:rPr lang="pl-PL" dirty="0"/>
              <a:t> </a:t>
            </a:r>
            <a:r>
              <a:rPr lang="pl-PL" dirty="0" err="1"/>
              <a:t>Task</a:t>
            </a:r>
            <a:r>
              <a:rPr lang="pl-PL" dirty="0"/>
              <a:t>…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Wpisujemy </a:t>
            </a:r>
            <a:r>
              <a:rPr lang="pl-PL" dirty="0" err="1"/>
              <a:t>db:create</a:t>
            </a:r>
            <a:r>
              <a:rPr lang="pl-PL" dirty="0"/>
              <a:t> i zatwierdzamy</a:t>
            </a:r>
          </a:p>
        </p:txBody>
      </p:sp>
    </p:spTree>
    <p:extLst>
      <p:ext uri="{BB962C8B-B14F-4D97-AF65-F5344CB8AC3E}">
        <p14:creationId xmlns:p14="http://schemas.microsoft.com/office/powerpoint/2010/main" val="3877087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5DDBD9-AC27-4338-8C6A-4E17DE1F9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l-PL" dirty="0"/>
              <a:t>Uruchomienie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4F78C70-AA7F-4A66-B6AF-9B977EEB5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l-PL" dirty="0"/>
              <a:t>Run-&gt;Run-&gt;Development: [</a:t>
            </a:r>
            <a:r>
              <a:rPr lang="pl-PL" dirty="0" err="1"/>
              <a:t>NazwaProjektu</a:t>
            </a:r>
            <a:r>
              <a:rPr lang="pl-PL" dirty="0"/>
              <a:t>]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Otwieramy przeglądarkę i wchodzimy pod adres localhost:3000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Powinniśmy zobaczyć podobną stronę: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DE97C22-D9CA-43B3-949D-2E5369D4A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297" y="2906416"/>
            <a:ext cx="3135109" cy="296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72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7A674F1-0F41-4FA7-90F1-7B62B456D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l-PL" sz="3600">
                <a:solidFill>
                  <a:srgbClr val="FFFFFF"/>
                </a:solidFill>
              </a:rPr>
              <a:t>Pliki projektu – katalogi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16C1F57-1F05-4B19-8F73-933D699BA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pl-PL" sz="1900" b="1" dirty="0" err="1"/>
              <a:t>app</a:t>
            </a:r>
            <a:r>
              <a:rPr lang="pl-PL" sz="1900" dirty="0"/>
              <a:t> – zawiera główne pliki aplikacji, m.in. kontrolery, modele i widoki</a:t>
            </a:r>
          </a:p>
          <a:p>
            <a:r>
              <a:rPr lang="pl-PL" sz="1900" b="1" dirty="0"/>
              <a:t>bin</a:t>
            </a:r>
            <a:r>
              <a:rPr lang="pl-PL" sz="1900" dirty="0"/>
              <a:t> – pliki binarne </a:t>
            </a:r>
            <a:r>
              <a:rPr lang="pl-PL" sz="1900" dirty="0" err="1"/>
              <a:t>Ruby</a:t>
            </a:r>
            <a:r>
              <a:rPr lang="pl-PL" sz="1900" dirty="0"/>
              <a:t> on </a:t>
            </a:r>
            <a:r>
              <a:rPr lang="pl-PL" sz="1900" dirty="0" err="1"/>
              <a:t>Rails</a:t>
            </a:r>
            <a:endParaRPr lang="pl-PL" sz="1900" dirty="0"/>
          </a:p>
          <a:p>
            <a:r>
              <a:rPr lang="pl-PL" sz="1900" b="1" dirty="0" err="1"/>
              <a:t>config</a:t>
            </a:r>
            <a:r>
              <a:rPr lang="pl-PL" sz="1900" dirty="0"/>
              <a:t> – pliki konfiguracyjne aplikacji, bazy danych i niektórych bibliotek</a:t>
            </a:r>
          </a:p>
          <a:p>
            <a:r>
              <a:rPr lang="pl-PL" sz="1900" b="1" dirty="0" err="1"/>
              <a:t>db</a:t>
            </a:r>
            <a:r>
              <a:rPr lang="pl-PL" sz="1900" dirty="0"/>
              <a:t> – pliki związane z bazą danych, m.in. pliki migracji</a:t>
            </a:r>
          </a:p>
          <a:p>
            <a:r>
              <a:rPr lang="pl-PL" sz="1900" b="1" dirty="0" err="1"/>
              <a:t>lib</a:t>
            </a:r>
            <a:r>
              <a:rPr lang="pl-PL" sz="1900" dirty="0"/>
              <a:t> – dodatkowe biblioteki</a:t>
            </a:r>
          </a:p>
          <a:p>
            <a:r>
              <a:rPr lang="pl-PL" sz="1900" b="1" dirty="0"/>
              <a:t>log</a:t>
            </a:r>
            <a:r>
              <a:rPr lang="pl-PL" sz="1900" dirty="0"/>
              <a:t> – katalog logów aplikacji</a:t>
            </a:r>
          </a:p>
          <a:p>
            <a:r>
              <a:rPr lang="pl-PL" sz="1900" b="1" dirty="0"/>
              <a:t>public</a:t>
            </a:r>
            <a:r>
              <a:rPr lang="pl-PL" sz="1900" dirty="0"/>
              <a:t> – specjalny katalog, pliki w nim umieszczone będą publicznie udostępnione w aplikacji webowej</a:t>
            </a:r>
            <a:endParaRPr lang="pl-PL" sz="1900" b="1" dirty="0"/>
          </a:p>
          <a:p>
            <a:r>
              <a:rPr lang="pl-PL" sz="1900" b="1" dirty="0"/>
              <a:t>test</a:t>
            </a:r>
            <a:r>
              <a:rPr lang="pl-PL" sz="1900" dirty="0"/>
              <a:t> – testy jednostkowe aplikacji</a:t>
            </a:r>
          </a:p>
          <a:p>
            <a:r>
              <a:rPr lang="pl-PL" sz="1900" b="1" dirty="0" err="1"/>
              <a:t>tmp</a:t>
            </a:r>
            <a:r>
              <a:rPr lang="pl-PL" sz="1900" dirty="0"/>
              <a:t> – pliki tymczasowe</a:t>
            </a:r>
          </a:p>
          <a:p>
            <a:r>
              <a:rPr lang="pl-PL" sz="1900" b="1" dirty="0" err="1"/>
              <a:t>vendor</a:t>
            </a:r>
            <a:r>
              <a:rPr lang="pl-PL" sz="1900" dirty="0"/>
              <a:t> – dodatkowe pliki od odrębnych dostawców</a:t>
            </a:r>
          </a:p>
          <a:p>
            <a:endParaRPr lang="pl-PL" sz="1900" dirty="0"/>
          </a:p>
        </p:txBody>
      </p:sp>
    </p:spTree>
    <p:extLst>
      <p:ext uri="{BB962C8B-B14F-4D97-AF65-F5344CB8AC3E}">
        <p14:creationId xmlns:p14="http://schemas.microsoft.com/office/powerpoint/2010/main" val="4129270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9FB939-7AE6-4720-B0C1-6FF100604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l-PL" dirty="0"/>
              <a:t>Zarządzanie zależnościami - biblioteki</a:t>
            </a:r>
          </a:p>
        </p:txBody>
      </p:sp>
      <p:graphicFrame>
        <p:nvGraphicFramePr>
          <p:cNvPr id="7" name="Symbol zastępczy zawartości 2">
            <a:extLst>
              <a:ext uri="{FF2B5EF4-FFF2-40B4-BE49-F238E27FC236}">
                <a16:creationId xmlns:a16="http://schemas.microsoft.com/office/drawing/2014/main" id="{64A12141-AAEA-409E-BD8E-1F23C6C980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925531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3391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BE5CF0F-AB14-41B6-BD3C-A641B5AE8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l-PL" sz="3600">
                <a:solidFill>
                  <a:srgbClr val="FFFFFF"/>
                </a:solidFill>
              </a:rPr>
              <a:t>Katalog aplikacji - app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DF8D47D-E713-4D13-BA53-3982F4BD9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pl-PL" b="1" dirty="0" err="1"/>
              <a:t>assets</a:t>
            </a:r>
            <a:r>
              <a:rPr lang="pl-PL" dirty="0"/>
              <a:t> – zawiera tzw. </a:t>
            </a:r>
            <a:r>
              <a:rPr lang="pl-PL" dirty="0" err="1"/>
              <a:t>assety</a:t>
            </a:r>
            <a:r>
              <a:rPr lang="pl-PL" dirty="0"/>
              <a:t>: pliki </a:t>
            </a:r>
            <a:r>
              <a:rPr lang="pl-PL" dirty="0" err="1"/>
              <a:t>Javascript</a:t>
            </a:r>
            <a:r>
              <a:rPr lang="pl-PL" dirty="0"/>
              <a:t>, CSS, grafiki itp.</a:t>
            </a:r>
          </a:p>
          <a:p>
            <a:r>
              <a:rPr lang="pl-PL" b="1" dirty="0" err="1"/>
              <a:t>controllers</a:t>
            </a:r>
            <a:r>
              <a:rPr lang="pl-PL" dirty="0"/>
              <a:t> – pliki kontrolerów</a:t>
            </a:r>
          </a:p>
          <a:p>
            <a:r>
              <a:rPr lang="pl-PL" b="1" dirty="0" err="1"/>
              <a:t>helpers</a:t>
            </a:r>
            <a:r>
              <a:rPr lang="pl-PL" dirty="0"/>
              <a:t> – dodatkowe moduły, w których umieszczamy funkcje pomocnicze</a:t>
            </a:r>
          </a:p>
          <a:p>
            <a:r>
              <a:rPr lang="pl-PL" b="1" dirty="0" err="1"/>
              <a:t>mailers</a:t>
            </a:r>
            <a:r>
              <a:rPr lang="pl-PL" dirty="0"/>
              <a:t> – klasy do zarządzania wysyłaniem e-maili</a:t>
            </a:r>
          </a:p>
          <a:p>
            <a:r>
              <a:rPr lang="pl-PL" b="1" dirty="0" err="1"/>
              <a:t>models</a:t>
            </a:r>
            <a:r>
              <a:rPr lang="pl-PL" dirty="0"/>
              <a:t> – klasy modeli</a:t>
            </a:r>
          </a:p>
          <a:p>
            <a:r>
              <a:rPr lang="pl-PL" b="1" dirty="0" err="1"/>
              <a:t>views</a:t>
            </a:r>
            <a:r>
              <a:rPr lang="pl-PL" dirty="0"/>
              <a:t> – pliki widoków, domyślnie w formacie </a:t>
            </a:r>
            <a:r>
              <a:rPr lang="pl-PL" dirty="0" err="1"/>
              <a:t>html.erb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326617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cja">
  <a:themeElements>
    <a:clrScheme name="Retrospekc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cj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cj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1311</Words>
  <Application>Microsoft Office PowerPoint</Application>
  <PresentationFormat>Panoramiczny</PresentationFormat>
  <Paragraphs>198</Paragraphs>
  <Slides>31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Segoe UI</vt:lpstr>
      <vt:lpstr>Retrospekcja</vt:lpstr>
      <vt:lpstr>Ruby on Rails</vt:lpstr>
      <vt:lpstr>Wymagania</vt:lpstr>
      <vt:lpstr>Utworzenie projektu</vt:lpstr>
      <vt:lpstr>Konfiguracja Bazy Danych</vt:lpstr>
      <vt:lpstr>Konfiguracja Bazy Danych c.d.</vt:lpstr>
      <vt:lpstr>Uruchomienie</vt:lpstr>
      <vt:lpstr>Pliki projektu – katalogi</vt:lpstr>
      <vt:lpstr>Zarządzanie zależnościami - biblioteki</vt:lpstr>
      <vt:lpstr>Katalog aplikacji - app</vt:lpstr>
      <vt:lpstr>Pliki konfiguracyjne</vt:lpstr>
      <vt:lpstr>Wzorzec MVC</vt:lpstr>
      <vt:lpstr>Generatory</vt:lpstr>
      <vt:lpstr>Scaffold</vt:lpstr>
      <vt:lpstr>Scaffold</vt:lpstr>
      <vt:lpstr>Migracja</vt:lpstr>
      <vt:lpstr>Model</vt:lpstr>
      <vt:lpstr>Kontroler</vt:lpstr>
      <vt:lpstr>Widoki</vt:lpstr>
      <vt:lpstr>Routes</vt:lpstr>
      <vt:lpstr>Uruchomienie</vt:lpstr>
      <vt:lpstr>Dodanie studenta</vt:lpstr>
      <vt:lpstr>Określanie wymagań na pola</vt:lpstr>
      <vt:lpstr>Wymaganie podania nazwiska</vt:lpstr>
      <vt:lpstr>Obliczanie wieku studenta</vt:lpstr>
      <vt:lpstr>Studenci o podanym wieku</vt:lpstr>
      <vt:lpstr>Studenci o podanym wieku c.d.</vt:lpstr>
      <vt:lpstr>Studenci o podanym wieku c.d.</vt:lpstr>
      <vt:lpstr>Studenci o podanym wieku c.d.</vt:lpstr>
      <vt:lpstr>Studenci o podanym wieku c.d.</vt:lpstr>
      <vt:lpstr>Co dalej</vt:lpstr>
      <vt:lpstr>Źródła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on Rails</dc:title>
  <dc:creator>Damian Kurpiewski</dc:creator>
  <cp:lastModifiedBy>Damian Kurpiewski</cp:lastModifiedBy>
  <cp:revision>1</cp:revision>
  <dcterms:created xsi:type="dcterms:W3CDTF">2019-07-21T22:02:16Z</dcterms:created>
  <dcterms:modified xsi:type="dcterms:W3CDTF">2019-07-22T11:09:03Z</dcterms:modified>
</cp:coreProperties>
</file>