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58" r:id="rId5"/>
    <p:sldId id="265" r:id="rId6"/>
    <p:sldId id="268" r:id="rId7"/>
    <p:sldId id="259" r:id="rId8"/>
    <p:sldId id="260" r:id="rId9"/>
    <p:sldId id="267" r:id="rId10"/>
    <p:sldId id="261" r:id="rId11"/>
    <p:sldId id="262" r:id="rId12"/>
    <p:sldId id="269"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7"/>
    <p:restoredTop sz="92547"/>
  </p:normalViewPr>
  <p:slideViewPr>
    <p:cSldViewPr snapToGrid="0" snapToObjects="1">
      <p:cViewPr varScale="1">
        <p:scale>
          <a:sx n="72" d="100"/>
          <a:sy n="72" d="100"/>
        </p:scale>
        <p:origin x="21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ytuł i podtytuł">
    <p:spTree>
      <p:nvGrpSpPr>
        <p:cNvPr id="1" name=""/>
        <p:cNvGrpSpPr/>
        <p:nvPr/>
      </p:nvGrpSpPr>
      <p:grpSpPr>
        <a:xfrm>
          <a:off x="0" y="0"/>
          <a:ext cx="0" cy="0"/>
          <a:chOff x="0" y="0"/>
          <a:chExt cx="0" cy="0"/>
        </a:xfrm>
      </p:grpSpPr>
      <p:sp>
        <p:nvSpPr>
          <p:cNvPr id="11" name="Tekst tytułowy"/>
          <p:cNvSpPr txBox="1">
            <a:spLocks noGrp="1"/>
          </p:cNvSpPr>
          <p:nvPr>
            <p:ph type="title"/>
          </p:nvPr>
        </p:nvSpPr>
        <p:spPr>
          <a:xfrm>
            <a:off x="1270000" y="1638300"/>
            <a:ext cx="10464800" cy="3302000"/>
          </a:xfrm>
          <a:prstGeom prst="rect">
            <a:avLst/>
          </a:prstGeom>
        </p:spPr>
        <p:txBody>
          <a:bodyPr anchor="b"/>
          <a:lstStyle/>
          <a:p>
            <a:r>
              <a:t>Tekst tytułowy</a:t>
            </a:r>
          </a:p>
        </p:txBody>
      </p:sp>
      <p:sp>
        <p:nvSpPr>
          <p:cNvPr id="12" name="Treść - poziom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djęcie">
    <p:spTree>
      <p:nvGrpSpPr>
        <p:cNvPr id="1" name=""/>
        <p:cNvGrpSpPr/>
        <p:nvPr/>
      </p:nvGrpSpPr>
      <p:grpSpPr>
        <a:xfrm>
          <a:off x="0" y="0"/>
          <a:ext cx="0" cy="0"/>
          <a:chOff x="0" y="0"/>
          <a:chExt cx="0" cy="0"/>
        </a:xfrm>
      </p:grpSpPr>
      <p:sp>
        <p:nvSpPr>
          <p:cNvPr id="102" name="Obrazek"/>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usty">
    <p:spTree>
      <p:nvGrpSpPr>
        <p:cNvPr id="1" name=""/>
        <p:cNvGrpSpPr/>
        <p:nvPr/>
      </p:nvGrpSpPr>
      <p:grpSpPr>
        <a:xfrm>
          <a:off x="0" y="0"/>
          <a:ext cx="0" cy="0"/>
          <a:chOff x="0" y="0"/>
          <a:chExt cx="0" cy="0"/>
        </a:xfrm>
      </p:grpSpPr>
      <p:sp>
        <p:nvSpPr>
          <p:cNvPr id="110"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Zdjęcie (poziomo)">
    <p:spTree>
      <p:nvGrpSpPr>
        <p:cNvPr id="1" name=""/>
        <p:cNvGrpSpPr/>
        <p:nvPr/>
      </p:nvGrpSpPr>
      <p:grpSpPr>
        <a:xfrm>
          <a:off x="0" y="0"/>
          <a:ext cx="0" cy="0"/>
          <a:chOff x="0" y="0"/>
          <a:chExt cx="0" cy="0"/>
        </a:xfrm>
      </p:grpSpPr>
      <p:sp>
        <p:nvSpPr>
          <p:cNvPr id="20" name="Obrazek"/>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Tekst tytułowy"/>
          <p:cNvSpPr txBox="1">
            <a:spLocks noGrp="1"/>
          </p:cNvSpPr>
          <p:nvPr>
            <p:ph type="title"/>
          </p:nvPr>
        </p:nvSpPr>
        <p:spPr>
          <a:xfrm>
            <a:off x="1270000" y="6718300"/>
            <a:ext cx="10464800" cy="1422400"/>
          </a:xfrm>
          <a:prstGeom prst="rect">
            <a:avLst/>
          </a:prstGeom>
        </p:spPr>
        <p:txBody>
          <a:bodyPr anchor="b"/>
          <a:lstStyle/>
          <a:p>
            <a:r>
              <a:t>Tekst tytułowy</a:t>
            </a:r>
          </a:p>
        </p:txBody>
      </p:sp>
      <p:sp>
        <p:nvSpPr>
          <p:cNvPr id="22" name="Treść - poziom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23" name="Numer slajdu"/>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ytuł (na środku)">
    <p:spTree>
      <p:nvGrpSpPr>
        <p:cNvPr id="1" name=""/>
        <p:cNvGrpSpPr/>
        <p:nvPr/>
      </p:nvGrpSpPr>
      <p:grpSpPr>
        <a:xfrm>
          <a:off x="0" y="0"/>
          <a:ext cx="0" cy="0"/>
          <a:chOff x="0" y="0"/>
          <a:chExt cx="0" cy="0"/>
        </a:xfrm>
      </p:grpSpPr>
      <p:sp>
        <p:nvSpPr>
          <p:cNvPr id="30" name="Tekst tytułowy"/>
          <p:cNvSpPr txBox="1">
            <a:spLocks noGrp="1"/>
          </p:cNvSpPr>
          <p:nvPr>
            <p:ph type="title"/>
          </p:nvPr>
        </p:nvSpPr>
        <p:spPr>
          <a:xfrm>
            <a:off x="1270000" y="3225800"/>
            <a:ext cx="10464800" cy="3302000"/>
          </a:xfrm>
          <a:prstGeom prst="rect">
            <a:avLst/>
          </a:prstGeom>
        </p:spPr>
        <p:txBody>
          <a:bodyPr/>
          <a:lstStyle/>
          <a:p>
            <a:r>
              <a:t>Tekst tytułowy</a:t>
            </a:r>
          </a:p>
        </p:txBody>
      </p:sp>
      <p:sp>
        <p:nvSpPr>
          <p:cNvPr id="31"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ytuł (na górze)">
    <p:spTree>
      <p:nvGrpSpPr>
        <p:cNvPr id="1" name=""/>
        <p:cNvGrpSpPr/>
        <p:nvPr/>
      </p:nvGrpSpPr>
      <p:grpSpPr>
        <a:xfrm>
          <a:off x="0" y="0"/>
          <a:ext cx="0" cy="0"/>
          <a:chOff x="0" y="0"/>
          <a:chExt cx="0" cy="0"/>
        </a:xfrm>
      </p:grpSpPr>
      <p:sp>
        <p:nvSpPr>
          <p:cNvPr id="48" name="Tekst tytułowy"/>
          <p:cNvSpPr txBox="1">
            <a:spLocks noGrp="1"/>
          </p:cNvSpPr>
          <p:nvPr>
            <p:ph type="title"/>
          </p:nvPr>
        </p:nvSpPr>
        <p:spPr>
          <a:prstGeom prst="rect">
            <a:avLst/>
          </a:prstGeom>
        </p:spPr>
        <p:txBody>
          <a:bodyPr/>
          <a:lstStyle/>
          <a:p>
            <a:r>
              <a:t>Tekst tytułowy</a:t>
            </a:r>
          </a:p>
        </p:txBody>
      </p:sp>
      <p:sp>
        <p:nvSpPr>
          <p:cNvPr id="49"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ytuł i punktory">
    <p:spTree>
      <p:nvGrpSpPr>
        <p:cNvPr id="1" name=""/>
        <p:cNvGrpSpPr/>
        <p:nvPr/>
      </p:nvGrpSpPr>
      <p:grpSpPr>
        <a:xfrm>
          <a:off x="0" y="0"/>
          <a:ext cx="0" cy="0"/>
          <a:chOff x="0" y="0"/>
          <a:chExt cx="0" cy="0"/>
        </a:xfrm>
      </p:grpSpPr>
      <p:sp>
        <p:nvSpPr>
          <p:cNvPr id="56" name="Tekst tytułowy"/>
          <p:cNvSpPr txBox="1">
            <a:spLocks noGrp="1"/>
          </p:cNvSpPr>
          <p:nvPr>
            <p:ph type="title"/>
          </p:nvPr>
        </p:nvSpPr>
        <p:spPr>
          <a:prstGeom prst="rect">
            <a:avLst/>
          </a:prstGeom>
        </p:spPr>
        <p:txBody>
          <a:bodyPr/>
          <a:lstStyle/>
          <a:p>
            <a:r>
              <a:t>Tekst tytułowy</a:t>
            </a:r>
          </a:p>
        </p:txBody>
      </p:sp>
      <p:sp>
        <p:nvSpPr>
          <p:cNvPr id="57" name="Treść - poziom 1…"/>
          <p:cNvSpPr txBox="1">
            <a:spLocks noGrp="1"/>
          </p:cNvSpPr>
          <p:nvPr>
            <p:ph type="body" idx="1"/>
          </p:nvPr>
        </p:nvSpPr>
        <p:spPr>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58"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ytuł i punktory ze zdjęciem">
    <p:spTree>
      <p:nvGrpSpPr>
        <p:cNvPr id="1" name=""/>
        <p:cNvGrpSpPr/>
        <p:nvPr/>
      </p:nvGrpSpPr>
      <p:grpSpPr>
        <a:xfrm>
          <a:off x="0" y="0"/>
          <a:ext cx="0" cy="0"/>
          <a:chOff x="0" y="0"/>
          <a:chExt cx="0" cy="0"/>
        </a:xfrm>
      </p:grpSpPr>
      <p:sp>
        <p:nvSpPr>
          <p:cNvPr id="65" name="Obrazek"/>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Tekst tytułowy"/>
          <p:cNvSpPr txBox="1">
            <a:spLocks noGrp="1"/>
          </p:cNvSpPr>
          <p:nvPr>
            <p:ph type="title"/>
          </p:nvPr>
        </p:nvSpPr>
        <p:spPr>
          <a:prstGeom prst="rect">
            <a:avLst/>
          </a:prstGeom>
        </p:spPr>
        <p:txBody>
          <a:bodyPr/>
          <a:lstStyle/>
          <a:p>
            <a:r>
              <a:t>Tekst tytułowy</a:t>
            </a:r>
          </a:p>
        </p:txBody>
      </p:sp>
      <p:sp>
        <p:nvSpPr>
          <p:cNvPr id="67" name="Treść - poziom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Treść - poziom 1</a:t>
            </a:r>
          </a:p>
          <a:p>
            <a:pPr lvl="1"/>
            <a:r>
              <a:t>Treść - poziom 2</a:t>
            </a:r>
          </a:p>
          <a:p>
            <a:pPr lvl="2"/>
            <a:r>
              <a:t>Treść - poziom 3</a:t>
            </a:r>
          </a:p>
          <a:p>
            <a:pPr lvl="3"/>
            <a:r>
              <a:t>Treść - poziom 4</a:t>
            </a:r>
          </a:p>
          <a:p>
            <a:pPr lvl="4"/>
            <a:r>
              <a:t>Treść - poziom 5</a:t>
            </a:r>
          </a:p>
        </p:txBody>
      </p:sp>
      <p:sp>
        <p:nvSpPr>
          <p:cNvPr id="68"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unktory">
    <p:spTree>
      <p:nvGrpSpPr>
        <p:cNvPr id="1" name=""/>
        <p:cNvGrpSpPr/>
        <p:nvPr/>
      </p:nvGrpSpPr>
      <p:grpSpPr>
        <a:xfrm>
          <a:off x="0" y="0"/>
          <a:ext cx="0" cy="0"/>
          <a:chOff x="0" y="0"/>
          <a:chExt cx="0" cy="0"/>
        </a:xfrm>
      </p:grpSpPr>
      <p:sp>
        <p:nvSpPr>
          <p:cNvPr id="75" name="Treść - poziom 1…"/>
          <p:cNvSpPr txBox="1">
            <a:spLocks noGrp="1"/>
          </p:cNvSpPr>
          <p:nvPr>
            <p:ph type="body" idx="1"/>
          </p:nvPr>
        </p:nvSpPr>
        <p:spPr>
          <a:xfrm>
            <a:off x="952500" y="1270000"/>
            <a:ext cx="11099800" cy="7213600"/>
          </a:xfrm>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76"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Zdjęcie (3 sztuki)">
    <p:spTree>
      <p:nvGrpSpPr>
        <p:cNvPr id="1" name=""/>
        <p:cNvGrpSpPr/>
        <p:nvPr/>
      </p:nvGrpSpPr>
      <p:grpSpPr>
        <a:xfrm>
          <a:off x="0" y="0"/>
          <a:ext cx="0" cy="0"/>
          <a:chOff x="0" y="0"/>
          <a:chExt cx="0" cy="0"/>
        </a:xfrm>
      </p:grpSpPr>
      <p:sp>
        <p:nvSpPr>
          <p:cNvPr id="83" name="Obrazek"/>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Obrazek"/>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Obrazek"/>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ytat">
    <p:spTree>
      <p:nvGrpSpPr>
        <p:cNvPr id="1" name=""/>
        <p:cNvGrpSpPr/>
        <p:nvPr/>
      </p:nvGrpSpPr>
      <p:grpSpPr>
        <a:xfrm>
          <a:off x="0" y="0"/>
          <a:ext cx="0" cy="0"/>
          <a:chOff x="0" y="0"/>
          <a:chExt cx="0" cy="0"/>
        </a:xfrm>
      </p:grpSpPr>
      <p:sp>
        <p:nvSpPr>
          <p:cNvPr id="93" name="–Janek Jabłonka"/>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–Janek Jabłonka</a:t>
            </a:r>
          </a:p>
        </p:txBody>
      </p:sp>
      <p:sp>
        <p:nvSpPr>
          <p:cNvPr id="94" name="„Wpisz tu cytat.”"/>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„Wpisz tu cytat.” </a:t>
            </a:r>
          </a:p>
        </p:txBody>
      </p:sp>
      <p:sp>
        <p:nvSpPr>
          <p:cNvPr id="95"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kst tytułowy"/>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Tekst tytułowy</a:t>
            </a:r>
          </a:p>
        </p:txBody>
      </p:sp>
      <p:sp>
        <p:nvSpPr>
          <p:cNvPr id="3" name="Treść - poziom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Treść - poziom 1</a:t>
            </a:r>
          </a:p>
          <a:p>
            <a:pPr lvl="1"/>
            <a:r>
              <a:t>Treść - poziom 2</a:t>
            </a:r>
          </a:p>
          <a:p>
            <a:pPr lvl="2"/>
            <a:r>
              <a:t>Treść - poziom 3</a:t>
            </a:r>
          </a:p>
          <a:p>
            <a:pPr lvl="3"/>
            <a:r>
              <a:t>Treść - poziom 4</a:t>
            </a:r>
          </a:p>
          <a:p>
            <a:pPr lvl="4"/>
            <a:r>
              <a:t>Treść - poziom 5</a:t>
            </a:r>
          </a:p>
        </p:txBody>
      </p:sp>
      <p:sp>
        <p:nvSpPr>
          <p:cNvPr id="4" name="Numer slajdu"/>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87660"/>
            <a:ext cx="13004800" cy="5065940"/>
            <a:chOff x="0" y="3296011"/>
            <a:chExt cx="12192000" cy="3561989"/>
          </a:xfrm>
          <a:effectLst>
            <a:outerShdw blurRad="254000" dist="152400" dir="16200000" rotWithShape="0">
              <a:prstClr val="black">
                <a:alpha val="10000"/>
              </a:prstClr>
            </a:outerShdw>
          </a:effectLst>
        </p:grpSpPr>
        <p:grpSp>
          <p:nvGrpSpPr>
            <p:cNvPr id="128" name="Group 127">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32" name="Freeform: Shape 131">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9" name="Group 128">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0" name="Freeform: Shape 129">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30">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19" name="Prezentacje"/>
          <p:cNvSpPr txBox="1">
            <a:spLocks noGrp="1"/>
          </p:cNvSpPr>
          <p:nvPr>
            <p:ph type="ctrTitle"/>
          </p:nvPr>
        </p:nvSpPr>
        <p:spPr>
          <a:xfrm>
            <a:off x="894078" y="1593850"/>
            <a:ext cx="7489614" cy="3282950"/>
          </a:xfrm>
          <a:prstGeom prst="rect">
            <a:avLst/>
          </a:prstGeom>
        </p:spPr>
        <p:txBody>
          <a:bodyPr>
            <a:normAutofit/>
          </a:bodyPr>
          <a:lstStyle/>
          <a:p>
            <a:pPr algn="l"/>
            <a:r>
              <a:rPr lang="pl-PL" sz="8200" dirty="0" err="1">
                <a:solidFill>
                  <a:schemeClr val="bg1"/>
                </a:solidFill>
              </a:rPr>
              <a:t>AntyPrezentacja</a:t>
            </a:r>
            <a:endParaRPr lang="pl-PL" sz="8200" dirty="0">
              <a:solidFill>
                <a:schemeClr val="bg1"/>
              </a:solidFill>
            </a:endParaRPr>
          </a:p>
        </p:txBody>
      </p:sp>
      <p:sp>
        <p:nvSpPr>
          <p:cNvPr id="120" name="O zasadach tworzenia słów kilka"/>
          <p:cNvSpPr txBox="1">
            <a:spLocks noGrp="1"/>
          </p:cNvSpPr>
          <p:nvPr>
            <p:ph type="subTitle" sz="quarter" idx="1"/>
          </p:nvPr>
        </p:nvSpPr>
        <p:spPr>
          <a:xfrm>
            <a:off x="890692" y="5418665"/>
            <a:ext cx="7494136" cy="1440395"/>
          </a:xfrm>
          <a:prstGeom prst="rect">
            <a:avLst/>
          </a:prstGeom>
        </p:spPr>
        <p:txBody>
          <a:bodyPr>
            <a:normAutofit/>
          </a:bodyPr>
          <a:lstStyle/>
          <a:p>
            <a:pPr algn="l">
              <a:spcAft>
                <a:spcPts val="600"/>
              </a:spcAft>
            </a:pPr>
            <a:r>
              <a:rPr lang="pl-PL">
                <a:solidFill>
                  <a:schemeClr val="bg1"/>
                </a:solidFill>
              </a:rPr>
              <a:t>O zasadach tworzenia prezentacji słów kilka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ypunktowane infomracje"/>
          <p:cNvSpPr txBox="1">
            <a:spLocks noGrp="1"/>
          </p:cNvSpPr>
          <p:nvPr>
            <p:ph type="title"/>
          </p:nvPr>
        </p:nvSpPr>
        <p:spPr>
          <a:prstGeom prst="rect">
            <a:avLst/>
          </a:prstGeom>
        </p:spPr>
        <p:txBody>
          <a:bodyPr/>
          <a:lstStyle>
            <a:lvl1pPr defTabSz="531622">
              <a:defRPr sz="7280"/>
            </a:lvl1pPr>
          </a:lstStyle>
          <a:p>
            <a:r>
              <a:rPr dirty="0"/>
              <a:t>Wypunktowane info</a:t>
            </a:r>
            <a:r>
              <a:rPr lang="pl-PL" dirty="0" err="1"/>
              <a:t>rm</a:t>
            </a:r>
            <a:r>
              <a:rPr dirty="0"/>
              <a:t>acje</a:t>
            </a:r>
          </a:p>
        </p:txBody>
      </p:sp>
      <p:sp>
        <p:nvSpPr>
          <p:cNvPr id="131" name="Lorem ipsum dolor sit amet, consectetur adipiscing elit. Integer nec libero sagittis, lacinia turpis eu, porttitor velit. Praesent fringilla tortor eu enim viverra, a egestas lorem varius. Orci varius natoque penatibus et magnis dis parturient montes, nascetur ridiculus mus. Pellentesque arcu arcu, efficitur quis lorem nec, ornare dictum risus. Aenean non magna eleifend, rhoncus urna vel, pulvinar ante. Proin hendrerit velit et porttitor pharetra. Suspendisse lectus leo, gravida vel commodo ut, interdum id nunc. Ut vitae est ac urna ultrices mattis at at lorem. In vel est ac nibh dignissim aliquet. Praesent condimentum tristique volutpat. Nam aliquet ipsum sed enim iaculis maximus.…"/>
          <p:cNvSpPr txBox="1">
            <a:spLocks noGrp="1"/>
          </p:cNvSpPr>
          <p:nvPr>
            <p:ph type="body" idx="1"/>
          </p:nvPr>
        </p:nvSpPr>
        <p:spPr>
          <a:prstGeom prst="rect">
            <a:avLst/>
          </a:prstGeom>
        </p:spPr>
        <p:txBody>
          <a:bodyPr/>
          <a:lstStyle/>
          <a:p>
            <a:pPr marL="0" indent="0" defTabSz="245363">
              <a:spcBef>
                <a:spcPts val="1700"/>
              </a:spcBef>
              <a:buSzTx/>
              <a:buNone/>
              <a:defRPr sz="1512"/>
            </a:pPr>
            <a:r>
              <a:rPr dirty="0"/>
              <a:t>Lorem ipsum dolor sit amet, consectetur adipiscing elit. Integer nec libero sagittis, lacinia turpis eu, porttitor velit. Praesent fringilla tortor eu enim viverra, a egestas lorem varius. Orci varius natoque penatibus et magnis dis parturient montes, nascetur ridiculus mus. Pellentesque arcu arcu, efficitur quis lorem nec, ornare dictum risus. Aenean non magna eleifend, rhoncus urna vel, pulvinar ante. Proin hendrerit velit et porttitor pharetra. Suspendisse lectus leo, gravida vel commodo ut, interdum id nunc. Ut vitae est ac urna ultrices mattis at at lorem. In vel est ac nibh dignissim aliquet. Praesent condimentum tristique volutpat. Nam aliquet ipsum sed enim iaculis maximus.</a:t>
            </a:r>
          </a:p>
          <a:p>
            <a:pPr marL="186689" indent="-186689" defTabSz="245363">
              <a:spcBef>
                <a:spcPts val="1700"/>
              </a:spcBef>
              <a:defRPr sz="1512"/>
            </a:pPr>
            <a:endParaRPr dirty="0"/>
          </a:p>
          <a:p>
            <a:pPr marL="0" indent="0" defTabSz="245363">
              <a:spcBef>
                <a:spcPts val="1700"/>
              </a:spcBef>
              <a:buSzTx/>
              <a:buNone/>
              <a:defRPr sz="1512"/>
            </a:pPr>
            <a:r>
              <a:rPr dirty="0"/>
              <a:t>Quisque a consectetur velit. Integer iaculis venenatis molestie. Vestibulum vel fringilla purus. Duis nunc nulla, suscipit ut neque ac, interdum tristique leo. Mauris nec elit sollicitudin, vehicula lacus vitae, bibendum lorem. Mauris consequat sem id lorem faucibus, eu venenatis eros malesuada. Nunc eleifend erat et venenatis aliquam. Quisque varius felis in augue tristique aliquet. Nullam accumsan id nunc vel dignissim. Vestibulum vitae turpis nulla. Nulla tristique ante ligula, ut laoreet ex varius eu. Nunc nunc lorem, mollis ut turpis at, imperdiet tempus ante. Sed et consectetur dui, vel posuere massa. Vestibulum aliquet diam nec commodo accumsan. Fusce vestibulum mauris vitae viverra sollicitudin. Interdum et malesuada fames ac ante ipsum primis in faucibus.</a:t>
            </a:r>
          </a:p>
          <a:p>
            <a:pPr marL="186689" indent="-186689" defTabSz="245363">
              <a:spcBef>
                <a:spcPts val="1700"/>
              </a:spcBef>
              <a:defRPr sz="1512"/>
            </a:pPr>
            <a:endParaRPr dirty="0"/>
          </a:p>
          <a:p>
            <a:pPr marL="0" indent="0" defTabSz="245363">
              <a:spcBef>
                <a:spcPts val="1700"/>
              </a:spcBef>
              <a:buSzTx/>
              <a:buNone/>
              <a:defRPr sz="1512"/>
            </a:pPr>
            <a:r>
              <a:rPr dirty="0"/>
              <a:t>Sed ac sapien elementum, vehicula magna vel, molestie turpis. Vestibulum ut vestibulum turpis. Maecenas in odio quis nunc commodo iaculis. Maecenas fringilla leo lacus, quis luctus turpis mattis et. Quisque congue libero vel luctus congue. Praesent at augue vitae enim interdum venenatis. Pellentesque nec ligula quis velit ultricies scelerisque. Fusce neque metus, mollis nec nulla ac, malesuada ultricies ex. Aliquam euismod nibh quam, in ullamcorper justo ultrices et. Integer varius semper tristique. Suspendisse iaculis congue nunc, eget iaculis ipsum viverra quis. Nulla pretium, lorem tristique maximus faucibus, lectus risus pretium nisl, in sodales erat leo sodales sapien. Nulla at erat et leo aliquet sodales et nec metus. Pellentesque nec finibus nulla.</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Mała ilość tekstu"/>
          <p:cNvSpPr txBox="1">
            <a:spLocks noGrp="1"/>
          </p:cNvSpPr>
          <p:nvPr>
            <p:ph type="title"/>
          </p:nvPr>
        </p:nvSpPr>
        <p:spPr>
          <a:prstGeom prst="rect">
            <a:avLst/>
          </a:prstGeom>
        </p:spPr>
        <p:txBody>
          <a:bodyPr/>
          <a:lstStyle/>
          <a:p>
            <a:r>
              <a:t>Mała ilość tekstu</a:t>
            </a:r>
          </a:p>
        </p:txBody>
      </p:sp>
      <p:sp>
        <p:nvSpPr>
          <p:cNvPr id="134" name="Lorem ipsum dolor sit amet,…"/>
          <p:cNvSpPr txBox="1">
            <a:spLocks noGrp="1"/>
          </p:cNvSpPr>
          <p:nvPr>
            <p:ph type="body" idx="1"/>
          </p:nvPr>
        </p:nvSpPr>
        <p:spPr>
          <a:xfrm>
            <a:off x="952500" y="2603500"/>
            <a:ext cx="2769268" cy="6286500"/>
          </a:xfrm>
          <a:prstGeom prst="rect">
            <a:avLst/>
          </a:prstGeom>
        </p:spPr>
        <p:txBody>
          <a:bodyPr/>
          <a:lstStyle/>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p:txBody>
      </p:sp>
      <p:sp>
        <p:nvSpPr>
          <p:cNvPr id="4" name="Lorem ipsum dolor sit amet,…"/>
          <p:cNvSpPr txBox="1">
            <a:spLocks/>
          </p:cNvSpPr>
          <p:nvPr/>
        </p:nvSpPr>
        <p:spPr>
          <a:xfrm>
            <a:off x="3721768" y="2603500"/>
            <a:ext cx="2769268"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p:txBody>
      </p:sp>
      <p:sp>
        <p:nvSpPr>
          <p:cNvPr id="5" name="Lorem ipsum dolor sit amet,…"/>
          <p:cNvSpPr txBox="1">
            <a:spLocks/>
          </p:cNvSpPr>
          <p:nvPr/>
        </p:nvSpPr>
        <p:spPr>
          <a:xfrm>
            <a:off x="6502400" y="2608179"/>
            <a:ext cx="2769268"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p:txBody>
      </p:sp>
      <p:sp>
        <p:nvSpPr>
          <p:cNvPr id="6" name="Lorem ipsum dolor sit amet,…"/>
          <p:cNvSpPr txBox="1">
            <a:spLocks/>
          </p:cNvSpPr>
          <p:nvPr/>
        </p:nvSpPr>
        <p:spPr>
          <a:xfrm>
            <a:off x="9294396" y="2603500"/>
            <a:ext cx="2769268"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a:p>
            <a:pPr marL="177800" indent="-177800" defTabSz="233679" hangingPunct="1">
              <a:spcBef>
                <a:spcPts val="1600"/>
              </a:spcBef>
              <a:defRPr sz="1440"/>
            </a:pPr>
            <a:r>
              <a:rPr lang="pl-PL" sz="1440" dirty="0" err="1"/>
              <a:t>Lorem</a:t>
            </a:r>
            <a:r>
              <a:rPr lang="pl-PL" sz="1440" dirty="0"/>
              <a:t> </a:t>
            </a:r>
            <a:r>
              <a:rPr lang="pl-PL" sz="1440" dirty="0" err="1"/>
              <a:t>ipsum</a:t>
            </a:r>
            <a:r>
              <a:rPr lang="pl-PL" sz="1440" dirty="0"/>
              <a:t> </a:t>
            </a:r>
            <a:r>
              <a:rPr lang="pl-PL" sz="1440" dirty="0" err="1"/>
              <a:t>dolor</a:t>
            </a:r>
            <a:r>
              <a:rPr lang="pl-PL" sz="1440" dirty="0"/>
              <a:t> sit </a:t>
            </a:r>
            <a:r>
              <a:rPr lang="pl-PL" sz="1440" dirty="0" err="1"/>
              <a:t>amet</a:t>
            </a:r>
            <a:r>
              <a:rPr lang="pl-PL" sz="1440"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5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źwignia literowa gotowa do wydrukowania znaku zapytania">
            <a:extLst>
              <a:ext uri="{FF2B5EF4-FFF2-40B4-BE49-F238E27FC236}">
                <a16:creationId xmlns:a16="http://schemas.microsoft.com/office/drawing/2014/main" id="{6D270A76-6E77-45EE-BD90-CAFEE224FF54}"/>
              </a:ext>
            </a:extLst>
          </p:cNvPr>
          <p:cNvPicPr>
            <a:picLocks noChangeAspect="1"/>
          </p:cNvPicPr>
          <p:nvPr/>
        </p:nvPicPr>
        <p:blipFill rotWithShape="1">
          <a:blip r:embed="rId2">
            <a:alphaModFix amt="50000"/>
          </a:blip>
          <a:srcRect l="2057" r="8942" b="-1"/>
          <a:stretch/>
        </p:blipFill>
        <p:spPr>
          <a:xfrm>
            <a:off x="20" y="1"/>
            <a:ext cx="13004780" cy="9753599"/>
          </a:xfrm>
          <a:prstGeom prst="rect">
            <a:avLst/>
          </a:prstGeom>
        </p:spPr>
      </p:pic>
      <p:sp>
        <p:nvSpPr>
          <p:cNvPr id="2" name="Tytuł 1">
            <a:extLst>
              <a:ext uri="{FF2B5EF4-FFF2-40B4-BE49-F238E27FC236}">
                <a16:creationId xmlns:a16="http://schemas.microsoft.com/office/drawing/2014/main" id="{36B014E3-65E6-43D1-96E7-ED677F66D538}"/>
              </a:ext>
            </a:extLst>
          </p:cNvPr>
          <p:cNvSpPr>
            <a:spLocks noGrp="1"/>
          </p:cNvSpPr>
          <p:nvPr>
            <p:ph type="title"/>
          </p:nvPr>
        </p:nvSpPr>
        <p:spPr>
          <a:xfrm>
            <a:off x="1625600" y="1596248"/>
            <a:ext cx="9753600" cy="4125181"/>
          </a:xfrm>
        </p:spPr>
        <p:txBody>
          <a:bodyPr vert="horz" lIns="91440" tIns="45720" rIns="91440" bIns="45720" rtlCol="0" anchor="b">
            <a:normAutofit/>
          </a:bodyPr>
          <a:lstStyle/>
          <a:p>
            <a:pPr defTabSz="914400">
              <a:lnSpc>
                <a:spcPct val="90000"/>
              </a:lnSpc>
              <a:spcBef>
                <a:spcPct val="0"/>
              </a:spcBef>
            </a:pPr>
            <a:r>
              <a:rPr lang="pl-PL" sz="6000" kern="1200" dirty="0">
                <a:solidFill>
                  <a:schemeClr val="bg2">
                    <a:lumMod val="60000"/>
                    <a:lumOff val="40000"/>
                  </a:schemeClr>
                </a:solidFill>
                <a:latin typeface="+mj-lt"/>
                <a:ea typeface="+mj-ea"/>
                <a:cs typeface="+mj-cs"/>
              </a:rPr>
              <a:t>T</a:t>
            </a:r>
            <a:r>
              <a:rPr lang="en-US" sz="6000" kern="1200" dirty="0" err="1">
                <a:solidFill>
                  <a:schemeClr val="bg2">
                    <a:lumMod val="60000"/>
                    <a:lumOff val="40000"/>
                  </a:schemeClr>
                </a:solidFill>
                <a:latin typeface="+mj-lt"/>
                <a:ea typeface="+mj-ea"/>
                <a:cs typeface="+mj-cs"/>
              </a:rPr>
              <a:t>ekst</a:t>
            </a:r>
            <a:r>
              <a:rPr lang="pl-PL" sz="6000" kern="1200" dirty="0">
                <a:solidFill>
                  <a:schemeClr val="bg2">
                    <a:lumMod val="60000"/>
                    <a:lumOff val="40000"/>
                  </a:schemeClr>
                </a:solidFill>
                <a:latin typeface="+mj-lt"/>
                <a:ea typeface="+mj-ea"/>
                <a:cs typeface="+mj-cs"/>
              </a:rPr>
              <a:t> widoczny</a:t>
            </a:r>
            <a:r>
              <a:rPr lang="en-US" sz="6000" kern="1200" dirty="0">
                <a:solidFill>
                  <a:schemeClr val="bg2">
                    <a:lumMod val="60000"/>
                    <a:lumOff val="40000"/>
                  </a:schemeClr>
                </a:solidFill>
                <a:latin typeface="+mj-lt"/>
                <a:ea typeface="+mj-ea"/>
                <a:cs typeface="+mj-cs"/>
              </a:rPr>
              <a:t> </a:t>
            </a:r>
            <a:r>
              <a:rPr lang="en-US" sz="6000" kern="1200" dirty="0" err="1">
                <a:solidFill>
                  <a:schemeClr val="bg2">
                    <a:lumMod val="60000"/>
                    <a:lumOff val="40000"/>
                  </a:schemeClr>
                </a:solidFill>
                <a:latin typeface="+mj-lt"/>
                <a:ea typeface="+mj-ea"/>
                <a:cs typeface="+mj-cs"/>
              </a:rPr>
              <a:t>na</a:t>
            </a:r>
            <a:r>
              <a:rPr lang="en-US" sz="6000" kern="1200" dirty="0">
                <a:solidFill>
                  <a:schemeClr val="bg2">
                    <a:lumMod val="60000"/>
                    <a:lumOff val="40000"/>
                  </a:schemeClr>
                </a:solidFill>
                <a:latin typeface="+mj-lt"/>
                <a:ea typeface="+mj-ea"/>
                <a:cs typeface="+mj-cs"/>
              </a:rPr>
              <a:t> </a:t>
            </a:r>
            <a:r>
              <a:rPr lang="en-US" sz="6000" kern="1200" dirty="0" err="1">
                <a:solidFill>
                  <a:schemeClr val="bg2">
                    <a:lumMod val="60000"/>
                    <a:lumOff val="40000"/>
                  </a:schemeClr>
                </a:solidFill>
                <a:latin typeface="+mj-lt"/>
                <a:ea typeface="+mj-ea"/>
                <a:cs typeface="+mj-cs"/>
              </a:rPr>
              <a:t>zdjęciu</a:t>
            </a:r>
            <a:endParaRPr lang="en-US" sz="6000" kern="1200" dirty="0">
              <a:solidFill>
                <a:schemeClr val="bg2">
                  <a:lumMod val="60000"/>
                  <a:lumOff val="40000"/>
                </a:schemeClr>
              </a:solidFill>
              <a:latin typeface="+mj-lt"/>
              <a:ea typeface="+mj-ea"/>
              <a:cs typeface="+mj-cs"/>
            </a:endParaRPr>
          </a:p>
        </p:txBody>
      </p:sp>
    </p:spTree>
    <p:extLst>
      <p:ext uri="{BB962C8B-B14F-4D97-AF65-F5344CB8AC3E}">
        <p14:creationId xmlns:p14="http://schemas.microsoft.com/office/powerpoint/2010/main" val="1120577695"/>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122" name="Odpowiednio dobrane tło"/>
          <p:cNvSpPr txBox="1">
            <a:spLocks noGrp="1"/>
          </p:cNvSpPr>
          <p:nvPr>
            <p:ph type="title"/>
          </p:nvPr>
        </p:nvSpPr>
        <p:spPr>
          <a:prstGeom prst="rect">
            <a:avLst/>
          </a:prstGeom>
        </p:spPr>
        <p:txBody>
          <a:bodyPr/>
          <a:lstStyle/>
          <a:p>
            <a:r>
              <a:rPr dirty="0" err="1"/>
              <a:t>Odpowiednio</a:t>
            </a:r>
            <a:r>
              <a:rPr dirty="0"/>
              <a:t> </a:t>
            </a:r>
            <a:r>
              <a:rPr dirty="0" err="1"/>
              <a:t>dobrane</a:t>
            </a:r>
            <a:r>
              <a:rPr dirty="0"/>
              <a:t> </a:t>
            </a:r>
            <a:r>
              <a:rPr dirty="0" err="1"/>
              <a:t>tło</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Stonowane tło</a:t>
            </a:r>
          </a:p>
        </p:txBody>
      </p:sp>
    </p:spTree>
    <p:extLst>
      <p:ext uri="{BB962C8B-B14F-4D97-AF65-F5344CB8AC3E}">
        <p14:creationId xmlns:p14="http://schemas.microsoft.com/office/powerpoint/2010/main" val="6619430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zytelna czcionka"/>
          <p:cNvSpPr txBox="1">
            <a:spLocks noGrp="1"/>
          </p:cNvSpPr>
          <p:nvPr>
            <p:ph type="title"/>
          </p:nvPr>
        </p:nvSpPr>
        <p:spPr>
          <a:prstGeom prst="rect">
            <a:avLst/>
          </a:prstGeom>
        </p:spPr>
        <p:txBody>
          <a:bodyPr>
            <a:noAutofit/>
          </a:bodyPr>
          <a:lstStyle>
            <a:lvl1pPr defTabSz="543305">
              <a:defRPr sz="7440">
                <a:latin typeface="Zapfino"/>
                <a:ea typeface="Zapfino"/>
                <a:cs typeface="Zapfino"/>
                <a:sym typeface="Zapfino"/>
              </a:defRPr>
            </a:lvl1pPr>
          </a:lstStyle>
          <a:p>
            <a:r>
              <a:rPr sz="11500" dirty="0">
                <a:latin typeface="STXingkai" charset="-122"/>
                <a:ea typeface="STXingkai" charset="-122"/>
                <a:cs typeface="STXingkai" charset="-122"/>
              </a:rPr>
              <a:t>Czytelna czcionka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Comic Sans MS" charset="0"/>
                <a:ea typeface="Comic Sans MS" charset="0"/>
                <a:cs typeface="Comic Sans MS" charset="0"/>
              </a:rPr>
              <a:t>Co</a:t>
            </a:r>
            <a:r>
              <a:rPr lang="pl-PL" dirty="0">
                <a:latin typeface="STXingkai" charset="-122"/>
                <a:ea typeface="STXingkai" charset="-122"/>
                <a:cs typeface="STXingkai" charset="-122"/>
              </a:rPr>
              <a:t> najwyżej </a:t>
            </a:r>
            <a:r>
              <a:rPr lang="pl-PL" dirty="0">
                <a:latin typeface="Lucida Calligraphy" charset="0"/>
                <a:ea typeface="Lucida Calligraphy" charset="0"/>
                <a:cs typeface="Lucida Calligraphy" charset="0"/>
              </a:rPr>
              <a:t>3</a:t>
            </a:r>
            <a:r>
              <a:rPr lang="pl-PL" dirty="0">
                <a:latin typeface="STXingkai" charset="-122"/>
                <a:ea typeface="STXingkai" charset="-122"/>
                <a:cs typeface="STXingkai" charset="-122"/>
              </a:rPr>
              <a:t> </a:t>
            </a:r>
            <a:r>
              <a:rPr lang="pl-PL" dirty="0">
                <a:latin typeface="Desdemona" charset="0"/>
                <a:ea typeface="Desdemona" charset="0"/>
                <a:cs typeface="Desdemona" charset="0"/>
              </a:rPr>
              <a:t>czcionki</a:t>
            </a:r>
            <a:r>
              <a:rPr lang="pl-PL" dirty="0"/>
              <a:t> </a:t>
            </a:r>
            <a:r>
              <a:rPr lang="pl-PL" dirty="0">
                <a:latin typeface="Edwardian Script ITC" charset="0"/>
                <a:ea typeface="Edwardian Script ITC" charset="0"/>
                <a:cs typeface="Edwardian Script ITC" charset="0"/>
              </a:rPr>
              <a:t>w</a:t>
            </a:r>
            <a:r>
              <a:rPr lang="pl-PL" dirty="0"/>
              <a:t> </a:t>
            </a:r>
            <a:r>
              <a:rPr lang="pl-PL" dirty="0">
                <a:latin typeface="Braggadocio" charset="0"/>
                <a:ea typeface="Braggadocio" charset="0"/>
                <a:cs typeface="Braggadocio" charset="0"/>
              </a:rPr>
              <a:t>prezentacji</a:t>
            </a:r>
          </a:p>
        </p:txBody>
      </p:sp>
    </p:spTree>
    <p:extLst>
      <p:ext uri="{BB962C8B-B14F-4D97-AF65-F5344CB8AC3E}">
        <p14:creationId xmlns:p14="http://schemas.microsoft.com/office/powerpoint/2010/main" val="910325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Starnne</a:t>
            </a:r>
            <a:r>
              <a:rPr lang="pl-PL" dirty="0"/>
              <a:t> </a:t>
            </a:r>
            <a:r>
              <a:rPr lang="pl-PL" dirty="0" err="1"/>
              <a:t>pżygotowanie</a:t>
            </a:r>
            <a:r>
              <a:rPr lang="pl-PL" dirty="0"/>
              <a:t> </a:t>
            </a:r>
            <a:r>
              <a:rPr lang="pl-PL" dirty="0" err="1"/>
              <a:t>tekstó</a:t>
            </a:r>
            <a:endParaRPr lang="pl-PL" dirty="0"/>
          </a:p>
        </p:txBody>
      </p:sp>
    </p:spTree>
    <p:extLst>
      <p:ext uri="{BB962C8B-B14F-4D97-AF65-F5344CB8AC3E}">
        <p14:creationId xmlns:p14="http://schemas.microsoft.com/office/powerpoint/2010/main" val="1075545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3FF"/>
        </a:solidFill>
        <a:effectLst/>
      </p:bgPr>
    </p:bg>
    <p:spTree>
      <p:nvGrpSpPr>
        <p:cNvPr id="1" name=""/>
        <p:cNvGrpSpPr/>
        <p:nvPr/>
      </p:nvGrpSpPr>
      <p:grpSpPr>
        <a:xfrm>
          <a:off x="0" y="0"/>
          <a:ext cx="0" cy="0"/>
          <a:chOff x="0" y="0"/>
          <a:chExt cx="0" cy="0"/>
        </a:xfrm>
      </p:grpSpPr>
      <p:sp>
        <p:nvSpPr>
          <p:cNvPr id="126" name="Czytelny tekst…"/>
          <p:cNvSpPr txBox="1">
            <a:spLocks noGrp="1"/>
          </p:cNvSpPr>
          <p:nvPr>
            <p:ph type="title"/>
          </p:nvPr>
        </p:nvSpPr>
        <p:spPr>
          <a:prstGeom prst="rect">
            <a:avLst/>
          </a:prstGeom>
        </p:spPr>
        <p:txBody>
          <a:bodyPr/>
          <a:lstStyle/>
          <a:p>
            <a:pPr>
              <a:defRPr>
                <a:solidFill>
                  <a:srgbClr val="FF2600"/>
                </a:solidFill>
              </a:defRPr>
            </a:pPr>
            <a:r>
              <a:t>Czytelny tekst</a:t>
            </a:r>
          </a:p>
          <a:p>
            <a:pPr>
              <a:defRPr>
                <a:solidFill>
                  <a:srgbClr val="FFFB00"/>
                </a:solidFill>
              </a:defRPr>
            </a:pPr>
            <a:r>
              <a:t>Kolor ma znaczenie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dpowiedni rozmiar czcionki"/>
          <p:cNvSpPr txBox="1">
            <a:spLocks noGrp="1"/>
          </p:cNvSpPr>
          <p:nvPr>
            <p:ph type="title"/>
          </p:nvPr>
        </p:nvSpPr>
        <p:spPr>
          <a:prstGeom prst="rect">
            <a:avLst/>
          </a:prstGeom>
        </p:spPr>
        <p:txBody>
          <a:bodyPr>
            <a:normAutofit/>
          </a:bodyPr>
          <a:lstStyle>
            <a:lvl1pPr>
              <a:defRPr sz="1000"/>
            </a:lvl1pPr>
          </a:lstStyle>
          <a:p>
            <a:r>
              <a:rPr sz="1400" dirty="0"/>
              <a:t>Odpowiedni rozmiar czcionki</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19900" dirty="0"/>
              <a:t>Odpowiedni rozmiar czcionki</a:t>
            </a:r>
          </a:p>
        </p:txBody>
      </p:sp>
    </p:spTree>
    <p:extLst>
      <p:ext uri="{BB962C8B-B14F-4D97-AF65-F5344CB8AC3E}">
        <p14:creationId xmlns:p14="http://schemas.microsoft.com/office/powerpoint/2010/main" val="145877792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232</TotalTime>
  <Words>803</Words>
  <Application>Microsoft Office PowerPoint</Application>
  <PresentationFormat>Niestandardowy</PresentationFormat>
  <Paragraphs>79</Paragraphs>
  <Slides>12</Slides>
  <Notes>0</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12</vt:i4>
      </vt:variant>
    </vt:vector>
  </HeadingPairs>
  <TitlesOfParts>
    <vt:vector size="22" baseType="lpstr">
      <vt:lpstr>STXingkai</vt:lpstr>
      <vt:lpstr>Braggadocio</vt:lpstr>
      <vt:lpstr>Comic Sans MS</vt:lpstr>
      <vt:lpstr>Desdemona</vt:lpstr>
      <vt:lpstr>Edwardian Script ITC</vt:lpstr>
      <vt:lpstr>Helvetica</vt:lpstr>
      <vt:lpstr>Helvetica Light</vt:lpstr>
      <vt:lpstr>Helvetica Neue</vt:lpstr>
      <vt:lpstr>Lucida Calligraphy</vt:lpstr>
      <vt:lpstr>White</vt:lpstr>
      <vt:lpstr>AntyPrezentacja</vt:lpstr>
      <vt:lpstr>Odpowiednio dobrane tło</vt:lpstr>
      <vt:lpstr>Stonowane tło</vt:lpstr>
      <vt:lpstr>Czytelna czcionka</vt:lpstr>
      <vt:lpstr>Co najwyżej 3 czcionki w prezentacji</vt:lpstr>
      <vt:lpstr>Starnne pżygotowanie tekstó</vt:lpstr>
      <vt:lpstr>Czytelny tekst Kolor ma znaczenie</vt:lpstr>
      <vt:lpstr>Odpowiedni rozmiar czcionki</vt:lpstr>
      <vt:lpstr>Odpowiedni rozmiar czcionki</vt:lpstr>
      <vt:lpstr>Wypunktowane informacje</vt:lpstr>
      <vt:lpstr>Mała ilość tekstu</vt:lpstr>
      <vt:lpstr>Tekst widoczny na zdjęciu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AntyPrezentacja</dc:title>
  <dc:creator>Damian Kurpiewski</dc:creator>
  <cp:lastModifiedBy>Damian Kurpiewski</cp:lastModifiedBy>
  <cp:revision>6</cp:revision>
  <dcterms:modified xsi:type="dcterms:W3CDTF">2021-03-19T12:12:40Z</dcterms:modified>
</cp:coreProperties>
</file>