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79" r:id="rId4"/>
    <p:sldId id="289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260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257" r:id="rId71"/>
    <p:sldId id="258" r:id="rId72"/>
    <p:sldId id="261" r:id="rId73"/>
    <p:sldId id="263" r:id="rId74"/>
    <p:sldId id="264" r:id="rId75"/>
    <p:sldId id="265" r:id="rId76"/>
    <p:sldId id="262" r:id="rId77"/>
    <p:sldId id="266" r:id="rId78"/>
    <p:sldId id="267" r:id="rId79"/>
    <p:sldId id="268" r:id="rId80"/>
    <p:sldId id="269" r:id="rId81"/>
    <p:sldId id="270" r:id="rId82"/>
    <p:sldId id="271" r:id="rId83"/>
    <p:sldId id="272" r:id="rId84"/>
    <p:sldId id="333" r:id="rId85"/>
    <p:sldId id="273" r:id="rId86"/>
    <p:sldId id="274" r:id="rId87"/>
    <p:sldId id="259" r:id="rId88"/>
    <p:sldId id="275" r:id="rId89"/>
    <p:sldId id="276" r:id="rId90"/>
    <p:sldId id="277" r:id="rId91"/>
    <p:sldId id="278" r:id="rId9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8"/>
  </p:normalViewPr>
  <p:slideViewPr>
    <p:cSldViewPr snapToGrid="0" snapToObjects="1">
      <p:cViewPr>
        <p:scale>
          <a:sx n="110" d="100"/>
          <a:sy n="110" d="100"/>
        </p:scale>
        <p:origin x="53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96DC-C8CE-B14E-BBB1-E9E7E0D4E51B}" type="datetimeFigureOut">
              <a:rPr lang="pl-PL" smtClean="0"/>
              <a:t>01.10.2017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9A6E-DE0E-9746-AD4D-EBE618D89D9E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567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96DC-C8CE-B14E-BBB1-E9E7E0D4E51B}" type="datetimeFigureOut">
              <a:rPr lang="pl-PL" smtClean="0"/>
              <a:t>01.10.2017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9A6E-DE0E-9746-AD4D-EBE618D89D9E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330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96DC-C8CE-B14E-BBB1-E9E7E0D4E51B}" type="datetimeFigureOut">
              <a:rPr lang="pl-PL" smtClean="0"/>
              <a:t>01.10.2017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9A6E-DE0E-9746-AD4D-EBE618D89D9E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80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96DC-C8CE-B14E-BBB1-E9E7E0D4E51B}" type="datetimeFigureOut">
              <a:rPr lang="pl-PL" smtClean="0"/>
              <a:t>01.10.2017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9A6E-DE0E-9746-AD4D-EBE618D89D9E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663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96DC-C8CE-B14E-BBB1-E9E7E0D4E51B}" type="datetimeFigureOut">
              <a:rPr lang="pl-PL" smtClean="0"/>
              <a:t>01.10.2017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9A6E-DE0E-9746-AD4D-EBE618D89D9E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602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96DC-C8CE-B14E-BBB1-E9E7E0D4E51B}" type="datetimeFigureOut">
              <a:rPr lang="pl-PL" smtClean="0"/>
              <a:t>01.10.2017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9A6E-DE0E-9746-AD4D-EBE618D89D9E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955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96DC-C8CE-B14E-BBB1-E9E7E0D4E51B}" type="datetimeFigureOut">
              <a:rPr lang="pl-PL" smtClean="0"/>
              <a:t>01.10.2017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9A6E-DE0E-9746-AD4D-EBE618D89D9E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450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96DC-C8CE-B14E-BBB1-E9E7E0D4E51B}" type="datetimeFigureOut">
              <a:rPr lang="pl-PL" smtClean="0"/>
              <a:t>01.10.2017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9A6E-DE0E-9746-AD4D-EBE618D89D9E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680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96DC-C8CE-B14E-BBB1-E9E7E0D4E51B}" type="datetimeFigureOut">
              <a:rPr lang="pl-PL" smtClean="0"/>
              <a:t>01.10.2017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9A6E-DE0E-9746-AD4D-EBE618D89D9E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732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96DC-C8CE-B14E-BBB1-E9E7E0D4E51B}" type="datetimeFigureOut">
              <a:rPr lang="pl-PL" smtClean="0"/>
              <a:t>01.10.2017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9A6E-DE0E-9746-AD4D-EBE618D89D9E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20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96DC-C8CE-B14E-BBB1-E9E7E0D4E51B}" type="datetimeFigureOut">
              <a:rPr lang="pl-PL" smtClean="0"/>
              <a:t>01.10.2017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9A6E-DE0E-9746-AD4D-EBE618D89D9E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368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C96DC-C8CE-B14E-BBB1-E9E7E0D4E51B}" type="datetimeFigureOut">
              <a:rPr lang="pl-PL" smtClean="0"/>
              <a:t>01.10.2017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B9A6E-DE0E-9746-AD4D-EBE618D89D9E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57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4" Type="http://schemas.openxmlformats.org/officeDocument/2006/relationships/slide" Target="slide72.xml"/><Relationship Id="rId5" Type="http://schemas.openxmlformats.org/officeDocument/2006/relationships/slide" Target="slide75.xml"/><Relationship Id="rId6" Type="http://schemas.openxmlformats.org/officeDocument/2006/relationships/slide" Target="slide86.xml"/><Relationship Id="rId7" Type="http://schemas.openxmlformats.org/officeDocument/2006/relationships/slide" Target="slide87.xml"/><Relationship Id="rId1" Type="http://schemas.openxmlformats.org/officeDocument/2006/relationships/slideLayout" Target="../slideLayouts/slideLayout2.xml"/><Relationship Id="rId2" Type="http://schemas.openxmlformats.org/officeDocument/2006/relationships/slide" Target="slide7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loworldcollection.github.io/" TargetMode="External"/><Relationship Id="rId3" Type="http://schemas.openxmlformats.org/officeDocument/2006/relationships/hyperlink" Target="https://www.bedroomlan.org/tools/befunge-playground#prog=hello,mode=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Hello World!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W różnych językach programowania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5558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źródłowy ACPI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Scope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(\) {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Method(_WAK) {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Store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("Hello World!",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Debug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) 					Return(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Package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(2){0x00000000,0})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30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ACS </a:t>
            </a:r>
            <a:r>
              <a:rPr lang="mr-IN" dirty="0" smtClean="0"/>
              <a:t>–</a:t>
            </a:r>
            <a:r>
              <a:rPr lang="pl-PL" dirty="0" smtClean="0"/>
              <a:t> Action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zcommon.acs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 </a:t>
            </a:r>
          </a:p>
          <a:p>
            <a:pPr marL="0" indent="0">
              <a:buNone/>
            </a:pPr>
            <a:endParaRPr lang="pl-PL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script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1 ENTER {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s:"Hello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World!");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9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Action!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PROC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()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PrintE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("Hello World!") 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43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Actionscript</a:t>
            </a:r>
            <a:r>
              <a:rPr lang="pl-PL" dirty="0" smtClean="0"/>
              <a:t> </a:t>
            </a:r>
            <a:r>
              <a:rPr lang="mr-IN" dirty="0" smtClean="0"/>
              <a:t>–</a:t>
            </a:r>
            <a:r>
              <a:rPr lang="pl-PL" dirty="0" smtClean="0"/>
              <a:t> Flash 5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trace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("Hello World!");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9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ActionScript</a:t>
            </a:r>
            <a:r>
              <a:rPr lang="pl-PL" dirty="0" smtClean="0"/>
              <a:t> 2.0 </a:t>
            </a:r>
            <a:r>
              <a:rPr lang="mr-IN" dirty="0" smtClean="0"/>
              <a:t>–</a:t>
            </a:r>
            <a:r>
              <a:rPr lang="pl-PL" dirty="0" smtClean="0"/>
              <a:t> Flash 8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HelloWorld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 { </a:t>
            </a:r>
          </a:p>
          <a:p>
            <a:pPr marL="0" indent="0">
              <a:buNone/>
            </a:pPr>
            <a:r>
              <a:rPr lang="pl-PL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helloWorldField:TextField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 marL="0" indent="0">
              <a:buNone/>
            </a:pPr>
            <a:r>
              <a:rPr lang="pl-PL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HelloWorld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mc:MovieClip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 ) { </a:t>
            </a:r>
          </a:p>
          <a:p>
            <a:pPr marL="0" indent="0">
              <a:buNone/>
            </a:pPr>
            <a:r>
              <a:rPr lang="pl-PL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mc.helloWorldField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mc.createTextField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helloWorldField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", 				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mc.getNextHighestDepth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(), 0, 0, 100, 100);</a:t>
            </a:r>
          </a:p>
          <a:p>
            <a:pPr marL="0" indent="0">
              <a:buNone/>
            </a:pPr>
            <a:r>
              <a:rPr lang="pl-PL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mc.helloWorldField.autoSize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 = "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left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";</a:t>
            </a:r>
            <a:endParaRPr lang="pl-PL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mc.helloWorldField.html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mc.helloWorldField.htmlText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 = '&lt;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font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="20" 						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color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="#0000FF"&gt;Hello World!&lt;/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font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&gt;'; </a:t>
            </a:r>
          </a:p>
          <a:p>
            <a:pPr marL="0" indent="0">
              <a:buNone/>
            </a:pPr>
            <a:r>
              <a:rPr lang="pl-PL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pPr marL="0" indent="0">
              <a:buNone/>
            </a:pP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// on a 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frame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HelloWorld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hw:HelloWorld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HelloWorld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pl-PL" sz="2000" dirty="0" err="1" smtClean="0"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pl-PL" sz="2000" dirty="0" smtClean="0">
                <a:latin typeface="Consolas" charset="0"/>
                <a:ea typeface="Consolas" charset="0"/>
                <a:cs typeface="Consolas" charset="0"/>
              </a:rPr>
              <a:t> );</a:t>
            </a:r>
            <a:endParaRPr lang="pl-PL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191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Actionscript</a:t>
            </a:r>
            <a:r>
              <a:rPr lang="pl-PL" dirty="0" smtClean="0"/>
              <a:t> </a:t>
            </a:r>
            <a:r>
              <a:rPr lang="mr-IN" dirty="0" smtClean="0"/>
              <a:t>–</a:t>
            </a:r>
            <a:r>
              <a:rPr lang="pl-PL" dirty="0" smtClean="0"/>
              <a:t> Flash MX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root.createTextField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("mytext",1,100,100,300,100);</a:t>
            </a: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mytext.multiline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mytext.wordWrap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mytext.border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endParaRPr lang="pl-PL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myformat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TextFormat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myformat.color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= 0xff0000;</a:t>
            </a: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myformat.bullet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myformat.underline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endParaRPr lang="pl-PL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mytext.text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= "Hello World!";</a:t>
            </a: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mytext.setTextFormat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myformat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0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ActionScript</a:t>
            </a:r>
            <a:r>
              <a:rPr lang="pl-PL" dirty="0" smtClean="0"/>
              <a:t> 3.0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t:TextField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TextField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t.text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="Hello World!";</a:t>
            </a: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addChild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(t);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77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with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Text_IO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procedure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Hello_World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is</a:t>
            </a:r>
            <a:endParaRPr lang="pl-PL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begin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Text_IO.Put_Line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("Hello World!");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end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Hello_World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3288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ADVPL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User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Hello()</a:t>
            </a: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Local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cMsg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:= "Hello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orld!”</a:t>
            </a: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conout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cMsg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MsgInfo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cMsg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69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Agda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module hello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where</a:t>
            </a:r>
            <a:endParaRPr lang="pl-PL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open import IO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= run (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putStrLn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"Hello World!")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0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2096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aheui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Consolas" charset="0"/>
                <a:ea typeface="Consolas" charset="0"/>
                <a:cs typeface="Consolas" charset="0"/>
              </a:rPr>
              <a:t>밤밣따빠밣밟따뿌</a:t>
            </a:r>
            <a:endParaRPr lang="pl-PL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ko-KR" altLang="en-US" dirty="0" smtClean="0">
                <a:latin typeface="Consolas" charset="0"/>
                <a:ea typeface="Consolas" charset="0"/>
                <a:cs typeface="Consolas" charset="0"/>
              </a:rPr>
              <a:t>빠맣파빨받밤뚜뭏</a:t>
            </a:r>
            <a:endParaRPr lang="pl-PL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ko-KR" altLang="en-US" dirty="0" smtClean="0">
                <a:latin typeface="Consolas" charset="0"/>
                <a:ea typeface="Consolas" charset="0"/>
                <a:cs typeface="Consolas" charset="0"/>
              </a:rPr>
              <a:t>돋밬탕빠맣붏두붇</a:t>
            </a:r>
            <a:endParaRPr lang="pl-PL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ko-KR" altLang="en-US" dirty="0" smtClean="0">
                <a:latin typeface="Consolas" charset="0"/>
                <a:ea typeface="Consolas" charset="0"/>
                <a:cs typeface="Consolas" charset="0"/>
              </a:rPr>
              <a:t>볻뫃박발뚷투뭏붖</a:t>
            </a:r>
            <a:endParaRPr lang="pl-PL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ko-KR" altLang="en-US" dirty="0" smtClean="0">
                <a:latin typeface="Consolas" charset="0"/>
                <a:ea typeface="Consolas" charset="0"/>
                <a:cs typeface="Consolas" charset="0"/>
              </a:rPr>
              <a:t>뫃도뫃희멓뭏뭏붘</a:t>
            </a:r>
            <a:endParaRPr lang="pl-PL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ko-KR" altLang="en-US" dirty="0" smtClean="0">
                <a:latin typeface="Consolas" charset="0"/>
                <a:ea typeface="Consolas" charset="0"/>
                <a:cs typeface="Consolas" charset="0"/>
              </a:rPr>
              <a:t>뫃봌토범더벌뿌뚜</a:t>
            </a:r>
            <a:endParaRPr lang="pl-PL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ko-KR" altLang="en-US" dirty="0" smtClean="0">
                <a:latin typeface="Consolas" charset="0"/>
                <a:ea typeface="Consolas" charset="0"/>
                <a:cs typeface="Consolas" charset="0"/>
              </a:rPr>
              <a:t>뽑뽀멓멓더벓뻐뚠</a:t>
            </a:r>
            <a:endParaRPr lang="pl-PL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ko-KR" altLang="en-US" dirty="0" smtClean="0">
                <a:latin typeface="Consolas" charset="0"/>
                <a:ea typeface="Consolas" charset="0"/>
                <a:cs typeface="Consolas" charset="0"/>
              </a:rPr>
              <a:t>뽀덩벐멓뻐덕더벅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91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Algol-60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'BEGIN’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OUTPUT(4,'(''('Hello World!')',/')')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'END'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763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Algol-68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(("Hello World!",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newline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)))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2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Alpha</a:t>
            </a:r>
            <a:r>
              <a:rPr lang="pl-PL" dirty="0" smtClean="0"/>
              <a:t>-Five-</a:t>
            </a:r>
            <a:r>
              <a:rPr lang="pl-PL" dirty="0" err="1" smtClean="0"/>
              <a:t>Xbasic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ui_msg_box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("The 'Hello World' Collection", "Hello World!", UI_ATTENTION_SYMBOL)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2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Amazon </a:t>
            </a:r>
            <a:r>
              <a:rPr lang="pl-PL" dirty="0" err="1" smtClean="0"/>
              <a:t>States</a:t>
            </a:r>
            <a:r>
              <a:rPr lang="pl-PL" dirty="0" smtClean="0"/>
              <a:t> Language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"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StartAt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": "Hello World",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"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States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": {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"Hello World": {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	"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Task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",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	"Resource": "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arn:aws:lambda:us-east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-					1:123456789012:function:HelloWorld",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	"End":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}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7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amharic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&lt;%@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language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javascript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 %&gt;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&lt;body&gt;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	&lt;%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Response.Write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('Hello World!'); %&gt;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&lt;/body&gt;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61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Amiga-E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PROC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() IS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WriteF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('Hello World!\n')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893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AMOS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Hello World!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348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Andl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'Hello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orld!'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48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AngelScript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("Hello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orld!\n"); 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1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Najpopularniejsze języki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hlinkClick r:id="rId2" action="ppaction://hlinksldjump"/>
              </a:rPr>
              <a:t>C</a:t>
            </a:r>
            <a:endParaRPr lang="pl-PL" dirty="0" smtClean="0"/>
          </a:p>
          <a:p>
            <a:r>
              <a:rPr lang="pl-PL" dirty="0" smtClean="0">
                <a:hlinkClick r:id="rId3" action="ppaction://hlinksldjump"/>
              </a:rPr>
              <a:t>C++</a:t>
            </a:r>
            <a:endParaRPr lang="pl-PL" dirty="0" smtClean="0"/>
          </a:p>
          <a:p>
            <a:r>
              <a:rPr lang="pl-PL" dirty="0" smtClean="0">
                <a:hlinkClick r:id="rId4" action="ppaction://hlinksldjump"/>
              </a:rPr>
              <a:t>C#</a:t>
            </a:r>
            <a:endParaRPr lang="pl-PL" dirty="0" smtClean="0"/>
          </a:p>
          <a:p>
            <a:r>
              <a:rPr lang="pl-PL" dirty="0" smtClean="0">
                <a:hlinkClick r:id="rId5" action="ppaction://hlinksldjump"/>
              </a:rPr>
              <a:t>Java</a:t>
            </a:r>
            <a:endParaRPr lang="pl-PL" dirty="0" smtClean="0"/>
          </a:p>
          <a:p>
            <a:r>
              <a:rPr lang="pl-PL" dirty="0" err="1" smtClean="0">
                <a:hlinkClick r:id="rId6" action="ppaction://hlinksldjump"/>
              </a:rPr>
              <a:t>Python</a:t>
            </a:r>
            <a:r>
              <a:rPr lang="pl-PL" dirty="0" smtClean="0">
                <a:hlinkClick r:id="rId6" action="ppaction://hlinksldjump"/>
              </a:rPr>
              <a:t> 2</a:t>
            </a:r>
            <a:endParaRPr lang="pl-PL" dirty="0" smtClean="0"/>
          </a:p>
          <a:p>
            <a:r>
              <a:rPr lang="pl-PL" dirty="0" err="1" smtClean="0">
                <a:hlinkClick r:id="rId7" action="ppaction://hlinksldjump"/>
              </a:rPr>
              <a:t>Python</a:t>
            </a:r>
            <a:r>
              <a:rPr lang="pl-PL" dirty="0" smtClean="0">
                <a:hlinkClick r:id="rId7" action="ppaction://hlinksldjump"/>
              </a:rPr>
              <a:t> 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96331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Anguish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9058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Ante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9♦8♥J♦A♦2♣3♥7♠J♦A♦7♦J♦J♦A♦3♦J♦5♥6♦4♥J♥A♥6♠6♠J♥A♦8♦J♦A♦8♠J♦A♦3♦J♦A♦6♠J♦A♦8♠J♦A♥3♦2♠J♥A♥2♣6♠J♥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87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probe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program {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on_entry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log ("Hello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orld!\n");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720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⎕←\'Hello World!\'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36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AppleScript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display dialog "Hello World!"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52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Arduino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setup() {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Serial.begin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(9600);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Serial.println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("Hello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orld!");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} </a:t>
            </a:r>
          </a:p>
          <a:p>
            <a:pPr marL="0" indent="0">
              <a:buNone/>
            </a:pP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loop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() { 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769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Arena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("Hello World!");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804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Arendelle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"Hello World!"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50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Argh</a:t>
            </a:r>
            <a:r>
              <a:rPr lang="pl-PL" dirty="0" smtClean="0"/>
              <a:t>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j      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world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lppppppPPPPPPsrfj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hello,      *  j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           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qPh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40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ArnoldC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IT'S SHOWTIME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TALK TO THE HAND "Hello World!”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YOU HAVE BEEN TERMINATED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30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Ciekawe języki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Action! </a:t>
            </a:r>
            <a:r>
              <a:rPr lang="mr-IN" dirty="0" smtClean="0"/>
              <a:t>–</a:t>
            </a:r>
            <a:r>
              <a:rPr lang="pl-PL" dirty="0" smtClean="0"/>
              <a:t> język dla 8-bitowych komputerów Atari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3888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ASP.NET (C#)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&lt;% @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Page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Language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="C#" %&gt;</a:t>
            </a:r>
            <a:endParaRPr lang="pl-PL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&lt;% ="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World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!" %&gt;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54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ASP.NET (JavaScript)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&lt;%@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language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javascript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 %&gt;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&lt;body&gt;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	&lt;%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Response.Write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('Hello World!'); %&gt;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&lt;/body&gt;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09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ASP.NET (VBE)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script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language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VBScript.Encode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"&gt;</a:t>
            </a:r>
          </a:p>
          <a:p>
            <a:pPr marL="0" indent="0">
              <a:buNone/>
            </a:pPr>
            <a:r>
              <a:rPr lang="pl-PL" sz="2400" dirty="0" smtClean="0">
                <a:latin typeface="Consolas" charset="0"/>
                <a:ea typeface="Consolas" charset="0"/>
                <a:cs typeface="Consolas" charset="0"/>
              </a:rPr>
              <a:t>#@~^HQAAAA==@#@&amp;HdTAK6PrCsVKP.   WMV[Zr@#@&amp;</a:t>
            </a:r>
            <a:r>
              <a:rPr lang="pl-PL" sz="2400" dirty="0" err="1" smtClean="0">
                <a:latin typeface="Consolas" charset="0"/>
                <a:ea typeface="Consolas" charset="0"/>
                <a:cs typeface="Consolas" charset="0"/>
              </a:rPr>
              <a:t>HwcAAA</a:t>
            </a:r>
            <a:r>
              <a:rPr lang="pl-PL" sz="2400" dirty="0" smtClean="0">
                <a:latin typeface="Consolas" charset="0"/>
                <a:ea typeface="Consolas" charset="0"/>
                <a:cs typeface="Consolas" charset="0"/>
              </a:rPr>
              <a:t>==^#~@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script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ASP.NET (VBS)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&lt;%@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language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vbscript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 %&gt;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&lt;body&gt;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	&lt;%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Response.write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"Hello World!" %&gt;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&lt;/body&gt;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69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ASP.NET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&lt;%= "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World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!" %&gt;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594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Asterisk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exten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=&gt; s,1,NoOp(Hello World)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5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implement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() =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begin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("Hello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orld!");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print_newline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()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end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771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AutoHotkey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Msgbox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Hello World!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779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AutoIT3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msgbox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(0,"Hello World!",0)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705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AviSynth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BlankClip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Subtitle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("Hello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orld!")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87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Nietypowe języki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250250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AWK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BEGIN {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"Hello World!" }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872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extern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a, b, c;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putchar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(a);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putchar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(b);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putchar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(c);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putchar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('!*n'); 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pl-PL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a ’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h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ell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' ;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b 'o w' ;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c '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orld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' ;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30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BASIC-PICAXE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Symbol TX_PIN = 0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Symbol TX_BAUD = N2400</a:t>
            </a: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SerOut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TX_PIN, TX_BAUD, ( "Hello World!", CR, LF )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969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10 REM Hello World in BASIC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20 PRINT "Hello World!"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8255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Batsh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("Hello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orld!");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87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</a:t>
            </a:r>
            <a:r>
              <a:rPr lang="pl-PL" dirty="0" err="1" smtClean="0"/>
              <a:t>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#!/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/bin/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bc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q</a:t>
            </a: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"Hello World!\n"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4411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BCPL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GET "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libhdr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LET start() = VALOF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$(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writes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("Hello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world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*N")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RESULTIS 0 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$)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763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BeanShell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("Hello World!");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2225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BeFunge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smtClean="0">
                <a:latin typeface="Consolas" charset="0"/>
                <a:ea typeface="Consolas" charset="0"/>
                <a:cs typeface="Consolas" charset="0"/>
              </a:rPr>
              <a:t>"!</a:t>
            </a:r>
            <a:r>
              <a:rPr lang="fi-FI" dirty="0" err="1" smtClean="0">
                <a:latin typeface="Consolas" charset="0"/>
                <a:ea typeface="Consolas" charset="0"/>
                <a:cs typeface="Consolas" charset="0"/>
              </a:rPr>
              <a:t>dlroW</a:t>
            </a:r>
            <a:r>
              <a:rPr lang="fi-FI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dirty="0" err="1" smtClean="0">
                <a:latin typeface="Consolas" charset="0"/>
                <a:ea typeface="Consolas" charset="0"/>
                <a:cs typeface="Consolas" charset="0"/>
              </a:rPr>
              <a:t>olleH</a:t>
            </a:r>
            <a:r>
              <a:rPr lang="fi-FI" dirty="0" smtClean="0">
                <a:latin typeface="Consolas" charset="0"/>
                <a:ea typeface="Consolas" charset="0"/>
                <a:cs typeface="Consolas" charset="0"/>
              </a:rPr>
              <a:t>"&gt;:#,_@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4612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Beta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(#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do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'Hello World!'-&gt;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putLine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#)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0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1C-Enterprise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Message(„Hello World!”);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158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BibTex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ENTRY{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author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}{}{}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FUNCTION {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hello.world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"Hello World!"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newline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$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READ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EXECUTE {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hello.world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907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LINENUMBERZEROCODEPRINTZEROGOTOONELINENUMBERONECODEPRINTONEGOTOONEZEROLINENUMBE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RONEZEROCODEPRINTZEROGOTOONEONELINENUMBERONEONECODEPRINTZEROGOTOONEZEROZEROLINE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NUMBERONEZEROZEROCODEPRINTONEGOTOONEZEROONELINENUMBERONEZEROONECODEPRINTZEROGOT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OONEONEZEROLINENUMBERONEONEZEROCODEPRINTZEROGOTOONEONEONELINENUMBERONEONEONECOD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EPRINTZEROGOTOONEZEROZEROZEROLINENUMBERONEZEROZEROZEROCODEPRINTZEROGOTOONEZEROZ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EROONELINENUMBERONEZEROZEROONECODEPRINTONEGOTOONEZEROONEZEROLINENUMBERONEZEROON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EZEROCODEPRINTONEGOTOONEZEROONEONELINENUMBERONEZEROONEONECODEPRINTZEROGOTOONEON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EZEROZEROLINENUMBERONEONEZEROZEROCODEPRINTZEROGOTOONEONEZEROONELINENUMBERONEONE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ZEROONECODEPRINTONEGOTOONEONEONEZEROLINENUMBERONEONEONEZEROCODEPRINTZEROGOTOONE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ONEONEONELINENUMBERONEONEONEONECODEPRINTONEGOTOONEZEROZEROZEROZEROLINENUMBERONE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ZEROZEROZEROZEROCODEPRINTZEROGOTOONEZEROZEROZEROONELINENUMBERONEZEROZEROZEROONE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CODEPRINTONEGOTOONEZEROZEROONEZEROLINENUMBERONEZEROZEROONEZEROCODEPRINTONEGOTOO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NEZEROZEROONEONELINENUMBERONEZEROZEROONEONECODEPRINTZEROGOTOONEZEROONEZEROZEROL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INENUMBERONEZEROONEZEROZEROCODEPRINTONEGOTOONEZEROONEZEROONELINENUMBERONEZEROON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EZEROONECODEPRINTONEGOTOONEZEROONEONEZEROLINENUMBERONEZEROONEONEZEROCODEPRINTZE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ROGOTOONEZEROONEONEONELINENUMBERONEZEROONEONEONECODEPRINTZEROGOTOONEONEZEROZERO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ZEROLINENUMBERONEONEZEROZEROZEROCODEPRINTZEROGOTOONEONEZEROZEROONELINENUMBERONE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ONEZEROZEROONECODEPRINTONEGOTOONEONEZEROONEZEROLINENUMBERONEONEZEROONEZEROCODEP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RINTONEGOTOONEONEZEROONEONELINENUMBERONEONEZEROONEONECODEPRINTZEROGOTOONEONEONE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ZEROZEROLINENUMBERONEONEONEZEROZEROCODEPRINTONEGOTOONEONEONEZEROONELINENUMBERON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EONEONEZEROONECODEPRINTONEGOTOONEONEONEONEZEROLINENUMBERONEONEONEONEZEROCODEPRI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NTZEROGOTOONEONEONEONEONELINENUMBERONEONEONEONEONECODEPRINTZEROGOTOONEZEROZEROZ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EROZEROZEROLINENUMBERONEZEROZEROZEROZEROZEROCODEPRINTZEROGOTOONEZEROZEROZEROZER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OONELINENUMBERONEZEROZEROZEROZEROONECODEPRINTONEGOTOONEZEROZEROZEROONEZEROLINEN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UMBERONEZEROZEROZEROONEZEROCODEPRINTONEGOTOONEZEROZEROZEROONEONELINENUMBERONEZE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ROZEROZEROONEONECODEPRINTZEROGOTOONEZEROZEROONEZEROZEROLINENUMBERONEZEROZEROONE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ZEROZEROCODEPRINTONEGOTOONEZEROZEROONEZEROONELINENUMBERONEZEROZEROONEZEROONECOD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EPRINTONEGOTOONEZEROZEROONEONEZEROLINENUMBERONEZEROZEROONEONEZEROCODEPRINTONEGO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TOONEZEROZEROONEONEONELINENUMBERONEZEROZEROONEONEONECODEPRINTONEGOTOONEZEROONEZ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EROZEROZEROLINENUMBERONEZEROONEZEROZEROZEROCODEPRINTZEROGOTOONEZEROONEZEROZEROO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NELINENUMBERONEZEROONEZEROZEROONECODEPRINTZEROGOTOONEZEROONEZEROONEZEROLINENUMB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ERONEZEROONEZEROONEZEROCODEPRINTONEGOTOONEZEROONEZEROONEONELINENUMBERONEZEROONE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ZEROONEONECODEPRINTZEROGOTOONEZEROONEONEZEROZEROLINENUMBERONEZEROONEONEZEROZERO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CODEPRINTZEROGOTOONEZEROONEONEZEROONELINENUMBERONEZEROONEONEZEROONECODEPRINTZER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OGOTOONEZEROONEONEONEZEROLINENUMBERONEZEROONEONEONEZEROCODEPRINTZEROGOTOONEZERO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ONEONEONEONELINENUMBERONEZEROONEONEONEONECODEPRINTZEROGOTOONEONEZEROZEROZEROZER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OLINENUMBERONEONEZEROZEROZEROZEROCODEPRINTZEROGOTOONEONEZEROZEROZEROONELINENUMB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ERONEONEZEROZEROZEROONECODEPRINTONEGOTOONEONEZEROZEROONEZEROLINENUMBERONEONEZER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OZEROONEZEROCODEPRINTONEGOTOONEONEZEROZEROONEONELINENUMBERONEONEZEROZEROONEONEC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ODEPRINTONEGOTOONEONEZEROONEZEROZEROLINENUMBERONEONEZEROONEZEROZEROCODEPRINTZER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OGOTOONEONEZEROONEZEROONELINENUMBERONEONEZEROONEZEROONECODEPRINTONEGOTOONEONEZE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ROONEONEZEROLINENUMBERONEONEZEROONEONEZEROCODEPRINTONEGOTOONEONEZEROONEONEONELI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NENUMBERONEONEZEROONEONEONECODEPRINTONEGOTOONEONEONEZEROZEROZEROLINENUMBERONEON 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1529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BIT c.d.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EONEZEROZEROZEROCODEPRINTZEROGOTOONEONEONEZEROZEROONELINENUMBERONEONEONEZEROZER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OONECODEPRINTONEGOTOONEONEONEZEROONEZEROLINENUMBERONEONEONEZEROONEZEROCODEPRINT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ONEGOTOONEONEONEZEROONEONELINENUMBERONEONEONEZEROONEONECODEPRINTZEROGOTOONEONEO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NEONEZEROZEROLINENUMBERONEONEONEONEZEROZEROCODEPRINTONEGOTOONEONEONEONEZEROONEL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INENUMBERONEONEONEONEZEROONECODEPRINTONEGOTOONEONEONEONEONEZEROLINENUMBERONEONE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ONEONEONEZEROCODEPRINTONEGOTOONEONEONEONEONEONELINENUMBERONEONEONEONEONEONECODE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PRINTONEGOTOONEZEROZEROZEROZEROZEROZEROLINENUMBERONEZEROZEROZEROZEROZEROZEROCOD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EPRINTZEROGOTOONEZEROZEROZEROZEROZEROONELINENUMBERONEZEROZEROZEROZEROZEROONECOD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EPRINTONEGOTOONEZEROZEROZEROZEROONEZEROLINENUMBERONEZEROZEROZEROZEROONEZEROCODE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PRINTONEGOTOONEZEROZEROZEROZEROONEONELINENUMBERONEZEROZEROZEROZEROONEONECODEPRI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NTONEGOTOONEZEROZEROZEROONEZEROZEROLINENUMBERONEZEROZEROZEROONEZEROZEROCODEPRIN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TZEROGOTOONEZEROZEROZEROONEZEROONELINENUMBERONEZEROZEROZEROONEZEROONECODEPRINTZ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EROGOTOONEZEROZEROZEROONEONEZEROLINENUMBERONEZEROZEROZEROONEONEZEROCODEPRINTONE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GOTOONEZEROZEROZEROONEONEONELINENUMBERONEZEROZEROZEROONEONEONECODEPRINTZEROGOTO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ONEZEROZEROONEZEROZEROZEROLINENUMBERONEZEROZEROONEZEROZEROZEROCODEPRINTZEROGOTO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ONEZEROZEROONEZEROZEROONELINENUMBERONEZEROZEROONEZEROZEROONECODEPRINTONEGOTOONE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ZEROZEROONEZEROONEZEROLINENUMBERONEZEROZEROONEZEROONEZEROCODEPRINTONEGOTOONEZER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OZEROONEZEROONEONELINENUMBERONEZEROZEROONEZEROONEONECODEPRINTZEROGOTOONEZEROZER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OONEONEZEROZEROLINENUMBERONEZEROZEROONEONEZEROZEROCODEPRINTONEGOTOONEZEROZEROON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EONEZEROONELINENUMBERONEZEROZEROONEONEZEROONECODEPRINTONEGOTOONEZEROZEROONEONEO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NEZEROLINENUMBERONEZEROZEROONEONEONEZEROCODEPRINTZEROGOTOONEZEROZEROONEONEONEON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ELINENUMBERONEZEROZEROONEONEONEONECODEPRINTZEROGOTOONEZEROONEZEROZEROZEROZEROLI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NENUMBERONEZEROONEZEROZEROZEROZEROCODEPRINTZEROGOTOONEZEROONEZEROZEROZEROONELIN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ENUMBERONEZEROONEZEROZEROZEROONECODEPRINTONEGOTOONEZEROONEZEROZEROONEZEROLINENU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MBERONEZEROONEZEROZEROONEZEROCODEPRINTONEGOTOONEZEROONEZEROZEROONEONELINENUMBER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ONEZEROONEZEROZEROONEONECODEPRINTZEROGOTOONEZEROONEZEROONEZEROZEROLINENUMBERONE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ZEROONEZEROONEZEROZEROCODEPRINTZEROGOTOONEZEROONEZEROONEZEROONELINENUMBERONEZER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OONEZEROONEZEROONECODEPRINTONEGOTOONEZEROONEZEROONEONEZEROLINENUMBERONEZEROONEZ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EROONEONEZEROCODEPRINTZEROGOTOONEZEROONEZEROONEONEONELINENUMBERONEZEROONEZEROON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EONEONECODEPRINTZEROGOTOONEZEROONEONEZEROZEROZEROLINENUMBERONEZEROONEONEZEROZER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OZEROCODEPRINTZEROGOTOONEZEROONEONEZEROZEROONELINENUMBERONEZEROONEONEZEROZEROON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ECODEPRINTZEROGOTOONEZEROONEONEZEROONEZEROLINENUMBERONEZEROONEONEZEROONEZEROCOD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EPRINTONEGOTOONEZEROONEONEZEROONEONELINENUMBERONEZEROONEONEZEROONEONECODEPRINTZ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EROGOTOONEZEROONEONEONEZEROZEROLINENUMBERONEZEROONEONEONEZEROZEROCODEPRINTZEROG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OTOONEZEROONEONEONEZEROONELINENUMBERONEZEROONEONEONEZEROONECODEPRINTZEROGOTOONE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ZEROONEONEONEONEZEROLINENUMBERONEZEROONEONEONEONEZEROCODEPRINTZEROGOTOONEZEROON</a:t>
            </a:r>
            <a:br>
              <a:rPr lang="pl-P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EONEONEONEONELINENUMBERONEZEROONEONEONEONEONECODEPRINTONE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629810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Blender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Blender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Blender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import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Scene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, Text3d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txt = Text3d.New("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Text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")</a:t>
            </a: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txt.setText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('Hello World!')</a:t>
            </a: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Scene.GetCurrent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objects.new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(txt)</a:t>
            </a: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Blender.Redraw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20162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BlitzMax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Graphics 640,480,16</a:t>
            </a: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Not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KeyHit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(KEY_ESCAPE)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Cls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DrawText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"Hello World!",0,0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Flip</a:t>
            </a: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EndWhile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788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BlitzPlus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Graphics 800,600,0,1</a:t>
            </a: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Text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790, 600, "Hello World!”</a:t>
            </a: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WaitKey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355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BMC </a:t>
            </a:r>
            <a:r>
              <a:rPr lang="pl-PL" dirty="0" err="1" smtClean="0"/>
              <a:t>Remedy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char-set: windows-1252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begin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active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link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		: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Remedy_HelloWorld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timestamp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		: 1210249958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export-version 	: 9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owner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		: Demo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last-changed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	: Demo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actlink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-order 	: 0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wk-conn-type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	: 1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schema-name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	: _1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actlink-mask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	: 16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enable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		: 1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permission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	: 0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action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message-type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: 0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message-num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: 10000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message-pane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: 1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message-text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: Hello World!!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object-prop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	: 2\60016\4\1\0\60017\4\1\0\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end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416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Boo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"Hello World!"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7381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Brainfuck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r-IN" sz="2400" dirty="0" smtClean="0">
                <a:latin typeface="Consolas" charset="0"/>
                <a:ea typeface="Consolas" charset="0"/>
                <a:cs typeface="Consolas" charset="0"/>
              </a:rPr>
              <a:t>++++++++++[&gt;+++++++&gt;++++++++++&gt;+++&lt;&lt;&lt;-]&gt;++.&gt;+.+++++++</a:t>
            </a:r>
            <a:endParaRPr lang="pl-PL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mr-IN" sz="2400" dirty="0" smtClean="0">
                <a:latin typeface="Consolas" charset="0"/>
                <a:ea typeface="Consolas" charset="0"/>
                <a:cs typeface="Consolas" charset="0"/>
              </a:rPr>
              <a:t>..+++.&gt;++.&lt;&lt;+++++++++++++++.&gt;.+++.------.--------.&gt;+.</a:t>
            </a:r>
            <a:endParaRPr lang="pl-PL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879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BrightScript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sub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457200" lvl="1" indent="0">
              <a:buNone/>
            </a:pP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port = </a:t>
            </a: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CreateObject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roMessagePort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")</a:t>
            </a:r>
          </a:p>
          <a:p>
            <a:pPr marL="457200" lvl="1" indent="0">
              <a:buNone/>
            </a:pP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screen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CreateObject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roTextScreen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") </a:t>
            </a: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screen.SetText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("Hello World") </a:t>
            </a: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screen.setMessagePort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(port)</a:t>
            </a:r>
          </a:p>
          <a:p>
            <a:pPr marL="457200" lvl="1" indent="0">
              <a:buNone/>
            </a:pP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screen.Show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457200" lvl="1" indent="0">
              <a:buNone/>
            </a:pP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true</a:t>
            </a:r>
            <a:endParaRPr lang="pl-PL" sz="28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(0, port)</a:t>
            </a:r>
          </a:p>
          <a:p>
            <a:pPr marL="457200" lvl="1" indent="0">
              <a:buNone/>
            </a:pPr>
            <a:r>
              <a:rPr lang="pl-PL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msg.isScreenClosed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()) </a:t>
            </a:r>
          </a:p>
          <a:p>
            <a:pPr marL="457200" lvl="1" indent="0">
              <a:buNone/>
            </a:pPr>
            <a:r>
              <a:rPr lang="pl-PL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	return -1</a:t>
            </a:r>
          </a:p>
          <a:p>
            <a:pPr marL="457200" lvl="1" indent="0">
              <a:buNone/>
            </a:pPr>
            <a:r>
              <a:rPr lang="pl-PL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end </a:t>
            </a: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if</a:t>
            </a:r>
            <a:endParaRPr lang="pl-PL" sz="28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end </a:t>
            </a: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while</a:t>
            </a:r>
            <a:endParaRPr lang="pl-PL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end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sub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9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4Test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estcase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printHelloWorld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(„Hello World!”)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581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endParaRPr lang="pl-PL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nt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Hello World!\n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return 0;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12902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C++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u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sing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nt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Hello World!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return 0;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15383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C#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HelloWorld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{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() {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System.Console.WriteLine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("Hello World!");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0635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Haskell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putStrLn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"Hello World!"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6262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HTML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&lt;HTML&gt; 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&lt;HEAD&gt;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&lt;TITLE&gt;Hello World!&lt;/TITLE&gt;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&lt;/HEAD&gt;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&lt;BODY&gt;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Hello World!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&lt;/BODY&gt; 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&lt;/HTML&gt;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855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HelloWorld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{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public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(String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[]) {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("Hello World!");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0596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script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Hello World!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script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310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Kotlin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fun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&lt;String&gt;) {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("Hello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orld!")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901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Latex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\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documentclass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article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\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begin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document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Hello World! 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\end{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document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7107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Lua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"Hello World!"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64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ABAP4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REPORT ZHB00001.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WRITE: 'Hello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orld!'.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86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Pascal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program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HelloWorld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output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begin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WriteLn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('Hello World!'); 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end. 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45891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Perl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"Hello World!\n";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250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Perl 6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say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'Hello World!';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712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PHP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&lt;?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php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echo 'Hello World!';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?&gt;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5714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Pico-8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PRINT(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HELLO WORLD!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")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9136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Processing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("Hello World!");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470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Python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"Hello World!"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745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Python</a:t>
            </a:r>
            <a:r>
              <a:rPr lang="pl-PL" dirty="0" smtClean="0"/>
              <a:t> 3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Hello World!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297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Ruby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uts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Hello World!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83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Scala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HelloWorld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App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("Hello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orld!")</a:t>
            </a:r>
          </a:p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ABC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WRITE "Hello World!" /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662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Swift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("Hello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orld!")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5151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hlinkClick r:id="rId2"/>
              </a:rPr>
              <a:t>https://helloworldcollection.github.io/</a:t>
            </a:r>
            <a:endParaRPr lang="pl-PL" dirty="0" smtClean="0"/>
          </a:p>
          <a:p>
            <a:r>
              <a:rPr lang="pl-PL" dirty="0" smtClean="0">
                <a:hlinkClick r:id="rId3"/>
              </a:rPr>
              <a:t>https://www.bedroomlan.org/tools/befunge-playground#prog=hello,mode=edit</a:t>
            </a:r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01242588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872</Words>
  <Application>Microsoft Macintosh PowerPoint</Application>
  <PresentationFormat>Panoramiczny</PresentationFormat>
  <Paragraphs>400</Paragraphs>
  <Slides>91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91</vt:i4>
      </vt:variant>
    </vt:vector>
  </HeadingPairs>
  <TitlesOfParts>
    <vt:vector size="97" baseType="lpstr">
      <vt:lpstr>Calibri</vt:lpstr>
      <vt:lpstr>Calibri Light</vt:lpstr>
      <vt:lpstr>Consolas</vt:lpstr>
      <vt:lpstr>Mangal</vt:lpstr>
      <vt:lpstr>Arial</vt:lpstr>
      <vt:lpstr>Motyw pakietu Office</vt:lpstr>
      <vt:lpstr>Hello World!</vt:lpstr>
      <vt:lpstr>Wstęp</vt:lpstr>
      <vt:lpstr>Najpopularniejsze języki</vt:lpstr>
      <vt:lpstr>Ciekawe języki</vt:lpstr>
      <vt:lpstr>Nietypowe języki</vt:lpstr>
      <vt:lpstr>1C-Enterprise</vt:lpstr>
      <vt:lpstr>4Test</vt:lpstr>
      <vt:lpstr>ABAP4</vt:lpstr>
      <vt:lpstr>ABC</vt:lpstr>
      <vt:lpstr>Język źródłowy ACPI</vt:lpstr>
      <vt:lpstr>ACS – Action Code Script</vt:lpstr>
      <vt:lpstr>Action!</vt:lpstr>
      <vt:lpstr>Actionscript – Flash 5</vt:lpstr>
      <vt:lpstr>ActionScript 2.0 – Flash 8</vt:lpstr>
      <vt:lpstr>Actionscript – Flash MX</vt:lpstr>
      <vt:lpstr>ActionScript 3.0</vt:lpstr>
      <vt:lpstr>ADA</vt:lpstr>
      <vt:lpstr>ADVPL</vt:lpstr>
      <vt:lpstr>Agda</vt:lpstr>
      <vt:lpstr>aheui</vt:lpstr>
      <vt:lpstr>Algol-60</vt:lpstr>
      <vt:lpstr>Algol-68</vt:lpstr>
      <vt:lpstr>Alpha-Five-Xbasic</vt:lpstr>
      <vt:lpstr>Amazon States Language</vt:lpstr>
      <vt:lpstr>amharic</vt:lpstr>
      <vt:lpstr>Amiga-E</vt:lpstr>
      <vt:lpstr>AMOS</vt:lpstr>
      <vt:lpstr>Andl</vt:lpstr>
      <vt:lpstr>AngelScript</vt:lpstr>
      <vt:lpstr>Anguish</vt:lpstr>
      <vt:lpstr>Ante</vt:lpstr>
      <vt:lpstr>APC</vt:lpstr>
      <vt:lpstr>APL</vt:lpstr>
      <vt:lpstr>AppleScript</vt:lpstr>
      <vt:lpstr>Arduino</vt:lpstr>
      <vt:lpstr>Arena</vt:lpstr>
      <vt:lpstr>Arendelle</vt:lpstr>
      <vt:lpstr>Argh!</vt:lpstr>
      <vt:lpstr>ArnoldC</vt:lpstr>
      <vt:lpstr>ASP.NET (C#)</vt:lpstr>
      <vt:lpstr>ASP.NET (JavaScript)</vt:lpstr>
      <vt:lpstr>ASP.NET (VBE)</vt:lpstr>
      <vt:lpstr>ASP.NET (VBS)</vt:lpstr>
      <vt:lpstr>ASP.NET</vt:lpstr>
      <vt:lpstr>Asterisk</vt:lpstr>
      <vt:lpstr>ATS</vt:lpstr>
      <vt:lpstr>AutoHotkey</vt:lpstr>
      <vt:lpstr>AutoIT3</vt:lpstr>
      <vt:lpstr>AviSynth</vt:lpstr>
      <vt:lpstr>AWK</vt:lpstr>
      <vt:lpstr>B</vt:lpstr>
      <vt:lpstr>BASIC-PICAXE</vt:lpstr>
      <vt:lpstr>BASIC</vt:lpstr>
      <vt:lpstr>Batsh</vt:lpstr>
      <vt:lpstr>bc</vt:lpstr>
      <vt:lpstr>BCPL</vt:lpstr>
      <vt:lpstr>BeanShell</vt:lpstr>
      <vt:lpstr>BeFunge</vt:lpstr>
      <vt:lpstr>Beta</vt:lpstr>
      <vt:lpstr>BibTex</vt:lpstr>
      <vt:lpstr>BIT</vt:lpstr>
      <vt:lpstr>BIT c.d.</vt:lpstr>
      <vt:lpstr>Blender</vt:lpstr>
      <vt:lpstr>BlitzMax</vt:lpstr>
      <vt:lpstr>BlitzPlus</vt:lpstr>
      <vt:lpstr>BMC Remedy</vt:lpstr>
      <vt:lpstr>Boo</vt:lpstr>
      <vt:lpstr>Brainfuck</vt:lpstr>
      <vt:lpstr>BrightScript</vt:lpstr>
      <vt:lpstr>C</vt:lpstr>
      <vt:lpstr>C++</vt:lpstr>
      <vt:lpstr>C#</vt:lpstr>
      <vt:lpstr>Haskell</vt:lpstr>
      <vt:lpstr>HTML</vt:lpstr>
      <vt:lpstr>Java</vt:lpstr>
      <vt:lpstr>JavaScript</vt:lpstr>
      <vt:lpstr>Kotlin</vt:lpstr>
      <vt:lpstr>Latex</vt:lpstr>
      <vt:lpstr>Lua</vt:lpstr>
      <vt:lpstr>Pascal</vt:lpstr>
      <vt:lpstr>Perl</vt:lpstr>
      <vt:lpstr>Perl 6</vt:lpstr>
      <vt:lpstr>PHP</vt:lpstr>
      <vt:lpstr>Pico-8</vt:lpstr>
      <vt:lpstr>Processing</vt:lpstr>
      <vt:lpstr>Python 2</vt:lpstr>
      <vt:lpstr>Python 3</vt:lpstr>
      <vt:lpstr>Ruby</vt:lpstr>
      <vt:lpstr>Scala</vt:lpstr>
      <vt:lpstr>Swift</vt:lpstr>
      <vt:lpstr>Źródła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Damian Kurpiewski</dc:creator>
  <cp:lastModifiedBy>Damian Kurpiewski</cp:lastModifiedBy>
  <cp:revision>24</cp:revision>
  <dcterms:created xsi:type="dcterms:W3CDTF">2017-10-01T09:09:58Z</dcterms:created>
  <dcterms:modified xsi:type="dcterms:W3CDTF">2017-10-02T18:53:36Z</dcterms:modified>
</cp:coreProperties>
</file>