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969C7A-749B-4DDD-B9D8-7F726338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027742-C06B-4D62-9260-FE4F057B5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3E44FF-43A3-4743-8602-9D05E22B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B29E66-F7FD-43BE-8DFF-392477D9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3479EB-98AB-4F7F-8F1F-54847863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6F75A-605B-4740-A837-57676C45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3DDEC3B-C500-4B7F-B0C4-B67E6824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47CCAC-AC75-4849-8043-5BF072A5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A68286-4701-4211-8C16-68F9794F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898C8B-C2FC-4F42-9BD0-A854E423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43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800B99B-4167-4BEB-A9C0-80C005103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5FAE3E-0880-420C-B374-85D7941E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AF708C-61E3-4DE3-B24A-17845CCB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70A779-548B-4E9F-B3DC-DC1B241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18191D-FDB2-4C96-A2E8-665DB7F6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6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E999B-E7BE-4641-B46A-A50B34A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0D41DD-4B6E-4A32-BCC3-9B3EF10C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EE144F-CD81-43EF-8961-0126CD17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732E31-D8DC-4AC7-A3AB-04E4F28D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F2419-E88A-4FBA-9070-08DF693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2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7EFF69-FA5C-43DA-94A5-8074B78D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0BB90-4B40-464C-8073-36572DE7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026DE7-7E63-4BA9-913D-2790C85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1632BB-47E2-491E-B8EE-9B5F1627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DD3F56-0A19-4E0F-AB02-3AE9477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2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2401D-B14D-483C-8341-8CA2F658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54945-458B-4AA4-8093-7252F2A66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9063E7-39B8-4A86-8F6A-61267AFB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E908A61-8636-47CB-84AC-C86B890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741AD2-D6C7-4A6A-BC91-7498EB65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6FAE9AF-6EF0-4797-8357-8CBBCCE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45674-9132-4ECD-87B9-43C4CD9C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8A501B-E0AB-4241-9F3B-DC9112E3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FDD242-4D8F-4FF7-9948-69A181DB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7CC4BB3-A675-4217-9EB6-AC3FE26B0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710A64-5780-4D6F-BAD2-18B8923F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9CE5B82-B5F3-496C-928D-92302495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0539588-0349-4485-8D9B-C68FCEF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A291694-E46B-4AD4-9632-E5C3CB91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47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95E2D-767D-4B3A-B421-0AF3DF63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F022FC3-E90D-4949-85B6-3AE771D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B7127B9-267F-414D-9114-2ADDB474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89EF14-E731-42B0-99E5-9A9DE1F1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3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AE1BEB-E353-44E4-AB91-3C415C5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5F06E1-28A3-4A99-B10F-A51E8F6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1D22ABA-5633-475F-AEC9-F243BC7F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02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A8BF5-6B00-461D-B770-E760978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65DF93-14DC-4FE8-A5E3-24FB749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7CEC880-E17F-4CCB-A83A-573A29EE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C8B019-5197-42D5-B6EE-B383B26B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8BAB96-0443-4E4E-BD9F-1AB666F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DB5EE3-D82B-48F2-827E-719752BB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6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CAEAA9-1D27-4C1F-87FC-2C7039E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3C8420F-4E4A-49D3-9919-F7058412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9DEC538-9D4C-4CBA-A0B4-C9D2D123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1651D0-2D73-44B9-8D24-23433F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08CF87-0CD2-4346-817A-CCE15C8D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48FDC9-5A1B-414C-AFA2-F4E56041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DE21D55-6EDF-46E8-BBCF-E62F62BB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C4E2E3-41F8-4C2D-BB01-EA4524ED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A354B2-FD7C-466C-8CDC-34D6A481E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0E6E-FB91-4A03-89BC-DBA24DF6314E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AAC824-1B12-413C-9052-88C1C435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D357A9-2CD3-4F03-BE49-8405BFAD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8314-B754-48E9-AC01-EF15815BD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3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curity.stackexchange.com/questions/127865/does-a-web-application-firewall-only-protect-osi-layer-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yka.orawskie.pl/?pl_warstwowy-model-sieci,75" TargetMode="External"/><Relationship Id="rId2" Type="http://schemas.openxmlformats.org/officeDocument/2006/relationships/hyperlink" Target="https://i.stack.imgur.com/vqGG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299D73-C193-4BEE-93CB-01767ECFE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Warstwowy model sieci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BC57BF-CB94-4490-899C-FBC26A70C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34444-D1C5-4DDD-B1C5-9AA7FCE6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warstwowy OSI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726E62-5705-4D4A-9BA9-F6A8C8F3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Open Systems </a:t>
            </a:r>
            <a:r>
              <a:rPr lang="pl-PL" dirty="0" err="1"/>
              <a:t>Interconnection</a:t>
            </a:r>
            <a:endParaRPr lang="pl-PL" dirty="0"/>
          </a:p>
          <a:p>
            <a:endParaRPr lang="pl-PL" dirty="0"/>
          </a:p>
          <a:p>
            <a:r>
              <a:rPr lang="pl-PL" dirty="0"/>
              <a:t>Opisuje sposób przepływu informacji przy użyciu medium transmisyjnego pomiędzy aplikacjami w różnych stacjach sieciowych</a:t>
            </a:r>
          </a:p>
          <a:p>
            <a:endParaRPr lang="pl-PL" dirty="0"/>
          </a:p>
          <a:p>
            <a:r>
              <a:rPr lang="pl-PL" dirty="0"/>
              <a:t>Składa się z </a:t>
            </a:r>
            <a:r>
              <a:rPr lang="pl-PL" b="1" dirty="0"/>
              <a:t>7 warstw</a:t>
            </a:r>
          </a:p>
          <a:p>
            <a:endParaRPr lang="pl-PL" dirty="0"/>
          </a:p>
          <a:p>
            <a:r>
              <a:rPr lang="pl-PL" dirty="0"/>
              <a:t>Każda warstwa opisuje określone funkcje sieciowe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4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57FC86C-0688-458F-9F82-A75D58EF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</a:rPr>
              <a:t>Model warstwowy OSI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573ABD07-8A5E-47B9-BFDB-FC590C74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680" y="1629089"/>
            <a:ext cx="3285169" cy="362002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1AD5DE-BDEE-46DA-A5CE-7669F841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aplikacji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prezentacji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sesji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transportowa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sieci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>
                <a:solidFill>
                  <a:srgbClr val="000000"/>
                </a:solidFill>
              </a:rPr>
              <a:t>Warstwa </a:t>
            </a:r>
            <a:r>
              <a:rPr lang="pl-PL" sz="2000" b="1" dirty="0">
                <a:solidFill>
                  <a:srgbClr val="000000"/>
                </a:solidFill>
              </a:rPr>
              <a:t>fizyczna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130D47-4488-4359-B038-8318BC6F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warstwowy OSI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780B7E-9E3E-4F34-8EF7-A830C8DC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b="1" dirty="0"/>
              <a:t>Warstwa aplikacji</a:t>
            </a:r>
            <a:r>
              <a:rPr lang="pl-PL" dirty="0"/>
              <a:t> - Określa sposoby dostępu do środowiska sieciowego. Umożliwia udostępnianie plików, stron WWW, drukarek. Warstwa ta pełni rolę interfejsu między aplikacją użytkownika a usługami sieciowymi.</a:t>
            </a:r>
          </a:p>
          <a:p>
            <a:r>
              <a:rPr lang="pl-PL" b="1" dirty="0"/>
              <a:t>Warstwa prezentacji</a:t>
            </a:r>
            <a:r>
              <a:rPr lang="pl-PL" dirty="0"/>
              <a:t> - Definiuje i standaryzuje format danych (np. znaki narodowe, liczby). Przeprowadza kodowanie i kompresję danych.</a:t>
            </a:r>
          </a:p>
          <a:p>
            <a:r>
              <a:rPr lang="pl-PL" b="1" dirty="0"/>
              <a:t>Warstwa sesji</a:t>
            </a:r>
            <a:r>
              <a:rPr lang="pl-PL" dirty="0"/>
              <a:t> - Jest odpowiedzialna za prawidłową wymianę danych. Nadzoruje połączenie, wznawia je po przerwaniu.</a:t>
            </a:r>
          </a:p>
          <a:p>
            <a:r>
              <a:rPr lang="pl-PL" b="1" dirty="0"/>
              <a:t>Warstwa transportu</a:t>
            </a:r>
            <a:r>
              <a:rPr lang="pl-PL" dirty="0"/>
              <a:t> - Zapewnia prawidłową kolejność pakietów po złożeniu ich w stacji odbiorczej. Sprawdza sumy kontrolne pakietów i wymusza powtórzenie transmisji po wykryciu błędu.</a:t>
            </a:r>
          </a:p>
        </p:txBody>
      </p:sp>
    </p:spTree>
    <p:extLst>
      <p:ext uri="{BB962C8B-B14F-4D97-AF65-F5344CB8AC3E}">
        <p14:creationId xmlns:p14="http://schemas.microsoft.com/office/powerpoint/2010/main" val="326406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714861-3E72-4542-BA5A-7D772B7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warstwowy OSI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5B4101-4495-458A-A544-9FB2B92E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Warstwa sieciowa</a:t>
            </a:r>
            <a:r>
              <a:rPr lang="pl-PL" dirty="0"/>
              <a:t> - Ustanawia połączenie między stacjami i dezaktywuje je po zakończeniu sesji. Jest odpowiedzialna za kierowanie ruchem pakietów w sieci (wyznacza trasy przebiegu pakietów).</a:t>
            </a:r>
          </a:p>
          <a:p>
            <a:r>
              <a:rPr lang="pl-PL" b="1" dirty="0"/>
              <a:t>Warstwa łącza danych</a:t>
            </a:r>
            <a:r>
              <a:rPr lang="pl-PL" dirty="0"/>
              <a:t> - Zapewnia niezawodność łącza danych. Współpracuje ze sterownikami urządzeń sieciowych, np. kart sieciowych.</a:t>
            </a:r>
          </a:p>
          <a:p>
            <a:r>
              <a:rPr lang="pl-PL" b="1" dirty="0"/>
              <a:t>Warstwa fizyczna</a:t>
            </a:r>
            <a:r>
              <a:rPr lang="pl-PL" dirty="0"/>
              <a:t> - Odpowiada za transmisję danych pomiędzy komputerami. Do warstwy tej należą urządzenia fizyczne, takie jak: karty sieciowe, modemy, koncentratory i media transmisyjne (kable, fale radiowe).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58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A50141-A1AF-45AA-BD21-4FF80F50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FA865C-748D-446C-8505-20C8D595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https://i.stack.imgur.com/vqGG1.jpg</a:t>
            </a:r>
            <a:endParaRPr lang="pl-PL" dirty="0"/>
          </a:p>
          <a:p>
            <a:r>
              <a:rPr lang="pl-PL" dirty="0">
                <a:hlinkClick r:id="rId3"/>
              </a:rPr>
              <a:t>http://www.informatyka.orawskie.pl/?pl_warstwowy-model-sieci,75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22153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Panoramiczny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Warstwowy model sieci</vt:lpstr>
      <vt:lpstr>Model warstwowy OSI</vt:lpstr>
      <vt:lpstr>Model warstwowy OSI</vt:lpstr>
      <vt:lpstr>Model warstwowy OSI</vt:lpstr>
      <vt:lpstr>Model warstwowy OSI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Warstwowy model sieci</dc:title>
  <dc:creator>Damian Kurpiewski</dc:creator>
  <cp:lastModifiedBy>Damian Kurpiewski</cp:lastModifiedBy>
  <cp:revision>2</cp:revision>
  <dcterms:created xsi:type="dcterms:W3CDTF">2019-01-28T23:18:16Z</dcterms:created>
  <dcterms:modified xsi:type="dcterms:W3CDTF">2019-01-28T23:22:30Z</dcterms:modified>
</cp:coreProperties>
</file>