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3FFEC-5BAD-4CE3-8EF7-1CEA8D782E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7D46AA-AC5B-47B3-BB4F-E0244861CD35}">
      <dgm:prSet/>
      <dgm:spPr/>
      <dgm:t>
        <a:bodyPr/>
        <a:lstStyle/>
        <a:p>
          <a:r>
            <a:rPr lang="pl-PL"/>
            <a:t>Podziel duży, skomplikowany problem na mniejsze niezależne podproblemy.</a:t>
          </a:r>
          <a:endParaRPr lang="en-US"/>
        </a:p>
      </dgm:t>
    </dgm:pt>
    <dgm:pt modelId="{F74120DD-AE6E-4E79-A5E1-C45F59BE3223}" type="parTrans" cxnId="{D7828705-816A-4F4F-BCE2-1FEA29FB3CBE}">
      <dgm:prSet/>
      <dgm:spPr/>
      <dgm:t>
        <a:bodyPr/>
        <a:lstStyle/>
        <a:p>
          <a:endParaRPr lang="en-US"/>
        </a:p>
      </dgm:t>
    </dgm:pt>
    <dgm:pt modelId="{426B7CEC-D02F-4B52-BFD8-2D4CF1059DD2}" type="sibTrans" cxnId="{D7828705-816A-4F4F-BCE2-1FEA29FB3CBE}">
      <dgm:prSet/>
      <dgm:spPr/>
      <dgm:t>
        <a:bodyPr/>
        <a:lstStyle/>
        <a:p>
          <a:endParaRPr lang="en-US"/>
        </a:p>
      </dgm:t>
    </dgm:pt>
    <dgm:pt modelId="{79731A04-3AFF-4BB9-B6D6-F735B6456C04}">
      <dgm:prSet/>
      <dgm:spPr/>
      <dgm:t>
        <a:bodyPr/>
        <a:lstStyle/>
        <a:p>
          <a:r>
            <a:rPr lang="pl-PL"/>
            <a:t>Podproblemy powinny być tak utworzone, by były łatwiejsze do rozwiązania.</a:t>
          </a:r>
          <a:endParaRPr lang="en-US"/>
        </a:p>
      </dgm:t>
    </dgm:pt>
    <dgm:pt modelId="{33629418-BF69-4804-ADF5-15C4BBCB48BC}" type="parTrans" cxnId="{69702402-33F6-4430-90D7-A2B35C9C1A73}">
      <dgm:prSet/>
      <dgm:spPr/>
      <dgm:t>
        <a:bodyPr/>
        <a:lstStyle/>
        <a:p>
          <a:endParaRPr lang="en-US"/>
        </a:p>
      </dgm:t>
    </dgm:pt>
    <dgm:pt modelId="{90CC2827-D3F1-4AA2-A374-6E55F504CA95}" type="sibTrans" cxnId="{69702402-33F6-4430-90D7-A2B35C9C1A73}">
      <dgm:prSet/>
      <dgm:spPr/>
      <dgm:t>
        <a:bodyPr/>
        <a:lstStyle/>
        <a:p>
          <a:endParaRPr lang="en-US"/>
        </a:p>
      </dgm:t>
    </dgm:pt>
    <dgm:pt modelId="{695B8FB8-7AEB-4024-8038-42A89CCAD273}">
      <dgm:prSet/>
      <dgm:spPr/>
      <dgm:t>
        <a:bodyPr/>
        <a:lstStyle/>
        <a:p>
          <a:r>
            <a:rPr lang="pl-PL"/>
            <a:t>Rozwiąż każdy podproblem indywidualnie.</a:t>
          </a:r>
          <a:endParaRPr lang="en-US"/>
        </a:p>
      </dgm:t>
    </dgm:pt>
    <dgm:pt modelId="{95DC22EB-FD19-4CC3-8752-8352BC4FA38F}" type="parTrans" cxnId="{DFD2B18E-A533-4E66-BAE9-CB7096D9C8CA}">
      <dgm:prSet/>
      <dgm:spPr/>
      <dgm:t>
        <a:bodyPr/>
        <a:lstStyle/>
        <a:p>
          <a:endParaRPr lang="en-US"/>
        </a:p>
      </dgm:t>
    </dgm:pt>
    <dgm:pt modelId="{FBC4F6A4-38B0-4FDE-8C64-0A1A11E81C41}" type="sibTrans" cxnId="{DFD2B18E-A533-4E66-BAE9-CB7096D9C8CA}">
      <dgm:prSet/>
      <dgm:spPr/>
      <dgm:t>
        <a:bodyPr/>
        <a:lstStyle/>
        <a:p>
          <a:endParaRPr lang="en-US"/>
        </a:p>
      </dgm:t>
    </dgm:pt>
    <dgm:pt modelId="{46BA08AF-1F36-4562-836D-794A60189BC9}">
      <dgm:prSet/>
      <dgm:spPr/>
      <dgm:t>
        <a:bodyPr/>
        <a:lstStyle/>
        <a:p>
          <a:r>
            <a:rPr lang="pl-PL"/>
            <a:t>Połącz rozwiązania podproblemów w celu utworzenia rozwiązania oryginalnego problemu.</a:t>
          </a:r>
          <a:endParaRPr lang="en-US"/>
        </a:p>
      </dgm:t>
    </dgm:pt>
    <dgm:pt modelId="{CAABE4D1-D731-4D98-B200-C021B16642F3}" type="parTrans" cxnId="{8F91FA16-A7BC-4946-9590-369336BA4749}">
      <dgm:prSet/>
      <dgm:spPr/>
      <dgm:t>
        <a:bodyPr/>
        <a:lstStyle/>
        <a:p>
          <a:endParaRPr lang="en-US"/>
        </a:p>
      </dgm:t>
    </dgm:pt>
    <dgm:pt modelId="{B8DC4291-5E74-43FD-A68E-69C5230ECFE1}" type="sibTrans" cxnId="{8F91FA16-A7BC-4946-9590-369336BA4749}">
      <dgm:prSet/>
      <dgm:spPr/>
      <dgm:t>
        <a:bodyPr/>
        <a:lstStyle/>
        <a:p>
          <a:endParaRPr lang="en-US"/>
        </a:p>
      </dgm:t>
    </dgm:pt>
    <dgm:pt modelId="{7ADE6EA0-CB27-440A-803C-2115602CBC96}" type="pres">
      <dgm:prSet presAssocID="{0B03FFEC-5BAD-4CE3-8EF7-1CEA8D782E0C}" presName="linear" presStyleCnt="0">
        <dgm:presLayoutVars>
          <dgm:animLvl val="lvl"/>
          <dgm:resizeHandles val="exact"/>
        </dgm:presLayoutVars>
      </dgm:prSet>
      <dgm:spPr/>
    </dgm:pt>
    <dgm:pt modelId="{E99FE91E-2422-4F30-8ED0-2F2F2FCEAEE5}" type="pres">
      <dgm:prSet presAssocID="{087D46AA-AC5B-47B3-BB4F-E0244861CD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2FC4E0-6FC9-411B-A154-CBA23E0C8B8E}" type="pres">
      <dgm:prSet presAssocID="{426B7CEC-D02F-4B52-BFD8-2D4CF1059DD2}" presName="spacer" presStyleCnt="0"/>
      <dgm:spPr/>
    </dgm:pt>
    <dgm:pt modelId="{187E224C-7557-45F1-88B7-37044BBBD0CB}" type="pres">
      <dgm:prSet presAssocID="{79731A04-3AFF-4BB9-B6D6-F735B6456C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45949C-16D0-45F3-8875-B02762B98C73}" type="pres">
      <dgm:prSet presAssocID="{90CC2827-D3F1-4AA2-A374-6E55F504CA95}" presName="spacer" presStyleCnt="0"/>
      <dgm:spPr/>
    </dgm:pt>
    <dgm:pt modelId="{881E0BDF-154D-4720-B258-D666B0995EDE}" type="pres">
      <dgm:prSet presAssocID="{695B8FB8-7AEB-4024-8038-42A89CCAD27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4DD418-25FB-4C76-AC2D-9F92E41B327D}" type="pres">
      <dgm:prSet presAssocID="{FBC4F6A4-38B0-4FDE-8C64-0A1A11E81C41}" presName="spacer" presStyleCnt="0"/>
      <dgm:spPr/>
    </dgm:pt>
    <dgm:pt modelId="{8512F7EA-A8F6-47E1-8110-E7237361EB24}" type="pres">
      <dgm:prSet presAssocID="{46BA08AF-1F36-4562-836D-794A60189B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9702402-33F6-4430-90D7-A2B35C9C1A73}" srcId="{0B03FFEC-5BAD-4CE3-8EF7-1CEA8D782E0C}" destId="{79731A04-3AFF-4BB9-B6D6-F735B6456C04}" srcOrd="1" destOrd="0" parTransId="{33629418-BF69-4804-ADF5-15C4BBCB48BC}" sibTransId="{90CC2827-D3F1-4AA2-A374-6E55F504CA95}"/>
    <dgm:cxn modelId="{D7828705-816A-4F4F-BCE2-1FEA29FB3CBE}" srcId="{0B03FFEC-5BAD-4CE3-8EF7-1CEA8D782E0C}" destId="{087D46AA-AC5B-47B3-BB4F-E0244861CD35}" srcOrd="0" destOrd="0" parTransId="{F74120DD-AE6E-4E79-A5E1-C45F59BE3223}" sibTransId="{426B7CEC-D02F-4B52-BFD8-2D4CF1059DD2}"/>
    <dgm:cxn modelId="{8F91FA16-A7BC-4946-9590-369336BA4749}" srcId="{0B03FFEC-5BAD-4CE3-8EF7-1CEA8D782E0C}" destId="{46BA08AF-1F36-4562-836D-794A60189BC9}" srcOrd="3" destOrd="0" parTransId="{CAABE4D1-D731-4D98-B200-C021B16642F3}" sibTransId="{B8DC4291-5E74-43FD-A68E-69C5230ECFE1}"/>
    <dgm:cxn modelId="{3A7B7322-198B-4F9A-83AA-CDFAE8DB4DD5}" type="presOf" srcId="{46BA08AF-1F36-4562-836D-794A60189BC9}" destId="{8512F7EA-A8F6-47E1-8110-E7237361EB24}" srcOrd="0" destOrd="0" presId="urn:microsoft.com/office/officeart/2005/8/layout/vList2"/>
    <dgm:cxn modelId="{43CB7D4F-1441-4697-B154-8111E54C6565}" type="presOf" srcId="{79731A04-3AFF-4BB9-B6D6-F735B6456C04}" destId="{187E224C-7557-45F1-88B7-37044BBBD0CB}" srcOrd="0" destOrd="0" presId="urn:microsoft.com/office/officeart/2005/8/layout/vList2"/>
    <dgm:cxn modelId="{F3B55372-DD98-4EF0-85CE-2DDF52FC4B92}" type="presOf" srcId="{695B8FB8-7AEB-4024-8038-42A89CCAD273}" destId="{881E0BDF-154D-4720-B258-D666B0995EDE}" srcOrd="0" destOrd="0" presId="urn:microsoft.com/office/officeart/2005/8/layout/vList2"/>
    <dgm:cxn modelId="{DFD2B18E-A533-4E66-BAE9-CB7096D9C8CA}" srcId="{0B03FFEC-5BAD-4CE3-8EF7-1CEA8D782E0C}" destId="{695B8FB8-7AEB-4024-8038-42A89CCAD273}" srcOrd="2" destOrd="0" parTransId="{95DC22EB-FD19-4CC3-8752-8352BC4FA38F}" sibTransId="{FBC4F6A4-38B0-4FDE-8C64-0A1A11E81C41}"/>
    <dgm:cxn modelId="{809E40A3-0948-4D82-9EC8-2DE80ADA21F6}" type="presOf" srcId="{0B03FFEC-5BAD-4CE3-8EF7-1CEA8D782E0C}" destId="{7ADE6EA0-CB27-440A-803C-2115602CBC96}" srcOrd="0" destOrd="0" presId="urn:microsoft.com/office/officeart/2005/8/layout/vList2"/>
    <dgm:cxn modelId="{60CDEBB5-D75E-42B0-9B7A-030DD7376CB3}" type="presOf" srcId="{087D46AA-AC5B-47B3-BB4F-E0244861CD35}" destId="{E99FE91E-2422-4F30-8ED0-2F2F2FCEAEE5}" srcOrd="0" destOrd="0" presId="urn:microsoft.com/office/officeart/2005/8/layout/vList2"/>
    <dgm:cxn modelId="{427B08D8-830F-4387-AF44-8DFA6B75B442}" type="presParOf" srcId="{7ADE6EA0-CB27-440A-803C-2115602CBC96}" destId="{E99FE91E-2422-4F30-8ED0-2F2F2FCEAEE5}" srcOrd="0" destOrd="0" presId="urn:microsoft.com/office/officeart/2005/8/layout/vList2"/>
    <dgm:cxn modelId="{EF4B5CAB-37D1-437A-B060-579971148551}" type="presParOf" srcId="{7ADE6EA0-CB27-440A-803C-2115602CBC96}" destId="{1C2FC4E0-6FC9-411B-A154-CBA23E0C8B8E}" srcOrd="1" destOrd="0" presId="urn:microsoft.com/office/officeart/2005/8/layout/vList2"/>
    <dgm:cxn modelId="{0590CC92-D3D3-475C-8855-80AEE1CB6836}" type="presParOf" srcId="{7ADE6EA0-CB27-440A-803C-2115602CBC96}" destId="{187E224C-7557-45F1-88B7-37044BBBD0CB}" srcOrd="2" destOrd="0" presId="urn:microsoft.com/office/officeart/2005/8/layout/vList2"/>
    <dgm:cxn modelId="{EA94C0D3-561C-4B60-9468-F3C538FDC209}" type="presParOf" srcId="{7ADE6EA0-CB27-440A-803C-2115602CBC96}" destId="{E145949C-16D0-45F3-8875-B02762B98C73}" srcOrd="3" destOrd="0" presId="urn:microsoft.com/office/officeart/2005/8/layout/vList2"/>
    <dgm:cxn modelId="{6E533647-11D1-44DF-BE20-915B707710F6}" type="presParOf" srcId="{7ADE6EA0-CB27-440A-803C-2115602CBC96}" destId="{881E0BDF-154D-4720-B258-D666B0995EDE}" srcOrd="4" destOrd="0" presId="urn:microsoft.com/office/officeart/2005/8/layout/vList2"/>
    <dgm:cxn modelId="{C17BFBBB-88FC-4EF8-8671-34D29739DFB7}" type="presParOf" srcId="{7ADE6EA0-CB27-440A-803C-2115602CBC96}" destId="{F54DD418-25FB-4C76-AC2D-9F92E41B327D}" srcOrd="5" destOrd="0" presId="urn:microsoft.com/office/officeart/2005/8/layout/vList2"/>
    <dgm:cxn modelId="{BCE51041-D411-4E24-BA26-470E96677A36}" type="presParOf" srcId="{7ADE6EA0-CB27-440A-803C-2115602CBC96}" destId="{8512F7EA-A8F6-47E1-8110-E7237361EB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A90B1B-2070-4580-8D0C-58AC625356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F076D0-8D73-49E3-B9B9-56A8F8039F88}">
      <dgm:prSet/>
      <dgm:spPr/>
      <dgm:t>
        <a:bodyPr/>
        <a:lstStyle/>
        <a:p>
          <a:r>
            <a:rPr lang="pl-PL"/>
            <a:t>Podziel duży, skomplikowany problem na mniejsze, zależne i nachodzące na siebie podproblemy.</a:t>
          </a:r>
          <a:endParaRPr lang="en-US"/>
        </a:p>
      </dgm:t>
    </dgm:pt>
    <dgm:pt modelId="{CD798FFB-F09A-4787-8D3B-C995EC80B8A1}" type="parTrans" cxnId="{8A0DFF88-318C-44E1-976A-21E4E87C3300}">
      <dgm:prSet/>
      <dgm:spPr/>
      <dgm:t>
        <a:bodyPr/>
        <a:lstStyle/>
        <a:p>
          <a:endParaRPr lang="en-US"/>
        </a:p>
      </dgm:t>
    </dgm:pt>
    <dgm:pt modelId="{CB7E08DC-CBF4-496E-A4A4-9AB97AC679F8}" type="sibTrans" cxnId="{8A0DFF88-318C-44E1-976A-21E4E87C3300}">
      <dgm:prSet/>
      <dgm:spPr/>
      <dgm:t>
        <a:bodyPr/>
        <a:lstStyle/>
        <a:p>
          <a:endParaRPr lang="en-US"/>
        </a:p>
      </dgm:t>
    </dgm:pt>
    <dgm:pt modelId="{56A77D5C-F964-4756-B58C-0526697DB070}">
      <dgm:prSet/>
      <dgm:spPr/>
      <dgm:t>
        <a:bodyPr/>
        <a:lstStyle/>
        <a:p>
          <a:r>
            <a:rPr lang="pl-PL"/>
            <a:t>Rozwiązuj podproblemy przyrostowo, każdy podproblem rozwiązując tylko raz.</a:t>
          </a:r>
          <a:endParaRPr lang="en-US"/>
        </a:p>
      </dgm:t>
    </dgm:pt>
    <dgm:pt modelId="{82265FC9-6F70-460F-A6D6-730B9FEDD8E5}" type="parTrans" cxnId="{102F9A0B-3182-4954-98A9-9021102BD44F}">
      <dgm:prSet/>
      <dgm:spPr/>
      <dgm:t>
        <a:bodyPr/>
        <a:lstStyle/>
        <a:p>
          <a:endParaRPr lang="en-US"/>
        </a:p>
      </dgm:t>
    </dgm:pt>
    <dgm:pt modelId="{8EAE6013-F280-4E6C-B1DB-7AE6ACD82277}" type="sibTrans" cxnId="{102F9A0B-3182-4954-98A9-9021102BD44F}">
      <dgm:prSet/>
      <dgm:spPr/>
      <dgm:t>
        <a:bodyPr/>
        <a:lstStyle/>
        <a:p>
          <a:endParaRPr lang="en-US"/>
        </a:p>
      </dgm:t>
    </dgm:pt>
    <dgm:pt modelId="{6D237656-B351-4D7C-900E-88D02A597B74}">
      <dgm:prSet/>
      <dgm:spPr/>
      <dgm:t>
        <a:bodyPr/>
        <a:lstStyle/>
        <a:p>
          <a:r>
            <a:rPr lang="pl-PL"/>
            <a:t>Zapisuj rozwiązania podproblemów i wykorzystuj je przy rozwiązywaniu kolejnych podproblemów, aby uniknąć powtarzania obliczeń.</a:t>
          </a:r>
          <a:endParaRPr lang="en-US"/>
        </a:p>
      </dgm:t>
    </dgm:pt>
    <dgm:pt modelId="{658F54F3-2FA2-4C2B-B02E-74CFD862058D}" type="parTrans" cxnId="{2CE9DEC6-37CE-4BFF-B654-87DA836D6C3E}">
      <dgm:prSet/>
      <dgm:spPr/>
      <dgm:t>
        <a:bodyPr/>
        <a:lstStyle/>
        <a:p>
          <a:endParaRPr lang="en-US"/>
        </a:p>
      </dgm:t>
    </dgm:pt>
    <dgm:pt modelId="{AA706644-B03A-4258-85A3-8AE25F3C82C6}" type="sibTrans" cxnId="{2CE9DEC6-37CE-4BFF-B654-87DA836D6C3E}">
      <dgm:prSet/>
      <dgm:spPr/>
      <dgm:t>
        <a:bodyPr/>
        <a:lstStyle/>
        <a:p>
          <a:endParaRPr lang="en-US"/>
        </a:p>
      </dgm:t>
    </dgm:pt>
    <dgm:pt modelId="{0ACD602B-3860-456B-ACA6-2DD129B85DB2}" type="pres">
      <dgm:prSet presAssocID="{9DA90B1B-2070-4580-8D0C-58AC6253569A}" presName="root" presStyleCnt="0">
        <dgm:presLayoutVars>
          <dgm:dir/>
          <dgm:resizeHandles val="exact"/>
        </dgm:presLayoutVars>
      </dgm:prSet>
      <dgm:spPr/>
    </dgm:pt>
    <dgm:pt modelId="{8643CCE0-D193-4ED8-84BC-A74F49741566}" type="pres">
      <dgm:prSet presAssocID="{5EF076D0-8D73-49E3-B9B9-56A8F8039F88}" presName="compNode" presStyleCnt="0"/>
      <dgm:spPr/>
    </dgm:pt>
    <dgm:pt modelId="{255B7130-5910-4B95-83BD-60CD30EC926F}" type="pres">
      <dgm:prSet presAssocID="{5EF076D0-8D73-49E3-B9B9-56A8F8039F88}" presName="bgRect" presStyleLbl="bgShp" presStyleIdx="0" presStyleCnt="3"/>
      <dgm:spPr/>
    </dgm:pt>
    <dgm:pt modelId="{301E8FA6-4639-4EF0-872B-F734D9A84250}" type="pres">
      <dgm:prSet presAssocID="{5EF076D0-8D73-49E3-B9B9-56A8F8039F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a"/>
        </a:ext>
      </dgm:extLst>
    </dgm:pt>
    <dgm:pt modelId="{920DEBD2-8035-4ADB-A6C9-52B08ECD8B9B}" type="pres">
      <dgm:prSet presAssocID="{5EF076D0-8D73-49E3-B9B9-56A8F8039F88}" presName="spaceRect" presStyleCnt="0"/>
      <dgm:spPr/>
    </dgm:pt>
    <dgm:pt modelId="{2E58533D-F04C-4E2D-936F-343C4EBF7F9D}" type="pres">
      <dgm:prSet presAssocID="{5EF076D0-8D73-49E3-B9B9-56A8F8039F88}" presName="parTx" presStyleLbl="revTx" presStyleIdx="0" presStyleCnt="3">
        <dgm:presLayoutVars>
          <dgm:chMax val="0"/>
          <dgm:chPref val="0"/>
        </dgm:presLayoutVars>
      </dgm:prSet>
      <dgm:spPr/>
    </dgm:pt>
    <dgm:pt modelId="{6EC0C310-321C-4E18-9FA8-9222B9B3F851}" type="pres">
      <dgm:prSet presAssocID="{CB7E08DC-CBF4-496E-A4A4-9AB97AC679F8}" presName="sibTrans" presStyleCnt="0"/>
      <dgm:spPr/>
    </dgm:pt>
    <dgm:pt modelId="{9B9B66E2-CA43-4711-ABC0-BE5CA1663923}" type="pres">
      <dgm:prSet presAssocID="{56A77D5C-F964-4756-B58C-0526697DB070}" presName="compNode" presStyleCnt="0"/>
      <dgm:spPr/>
    </dgm:pt>
    <dgm:pt modelId="{87B64741-6DAC-4917-A8B3-D350A99C65CC}" type="pres">
      <dgm:prSet presAssocID="{56A77D5C-F964-4756-B58C-0526697DB070}" presName="bgRect" presStyleLbl="bgShp" presStyleIdx="1" presStyleCnt="3"/>
      <dgm:spPr/>
    </dgm:pt>
    <dgm:pt modelId="{15A9A8F9-FCEB-4C60-8609-5D2878D258A9}" type="pres">
      <dgm:prSet presAssocID="{56A77D5C-F964-4756-B58C-0526697DB0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E19FE1AB-B42C-474C-AE33-F8C49105E3D6}" type="pres">
      <dgm:prSet presAssocID="{56A77D5C-F964-4756-B58C-0526697DB070}" presName="spaceRect" presStyleCnt="0"/>
      <dgm:spPr/>
    </dgm:pt>
    <dgm:pt modelId="{FAD01CDF-62B3-4278-BBC3-2915CAAD4DAF}" type="pres">
      <dgm:prSet presAssocID="{56A77D5C-F964-4756-B58C-0526697DB070}" presName="parTx" presStyleLbl="revTx" presStyleIdx="1" presStyleCnt="3">
        <dgm:presLayoutVars>
          <dgm:chMax val="0"/>
          <dgm:chPref val="0"/>
        </dgm:presLayoutVars>
      </dgm:prSet>
      <dgm:spPr/>
    </dgm:pt>
    <dgm:pt modelId="{EA468B53-4CD7-4BBF-B17A-03AEB5BEDA96}" type="pres">
      <dgm:prSet presAssocID="{8EAE6013-F280-4E6C-B1DB-7AE6ACD82277}" presName="sibTrans" presStyleCnt="0"/>
      <dgm:spPr/>
    </dgm:pt>
    <dgm:pt modelId="{A281BA5D-04D0-4CCB-BF62-F333D9BA430F}" type="pres">
      <dgm:prSet presAssocID="{6D237656-B351-4D7C-900E-88D02A597B74}" presName="compNode" presStyleCnt="0"/>
      <dgm:spPr/>
    </dgm:pt>
    <dgm:pt modelId="{6F4B08CA-145D-4516-9A2B-31EAB12F2053}" type="pres">
      <dgm:prSet presAssocID="{6D237656-B351-4D7C-900E-88D02A597B74}" presName="bgRect" presStyleLbl="bgShp" presStyleIdx="2" presStyleCnt="3"/>
      <dgm:spPr/>
    </dgm:pt>
    <dgm:pt modelId="{0D9CBA5A-F9DE-45E1-BECF-DC11CC46DCF6}" type="pres">
      <dgm:prSet presAssocID="{6D237656-B351-4D7C-900E-88D02A597B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lkulator"/>
        </a:ext>
      </dgm:extLst>
    </dgm:pt>
    <dgm:pt modelId="{0FE05558-EAEB-479F-A3B3-C9E416648FCD}" type="pres">
      <dgm:prSet presAssocID="{6D237656-B351-4D7C-900E-88D02A597B74}" presName="spaceRect" presStyleCnt="0"/>
      <dgm:spPr/>
    </dgm:pt>
    <dgm:pt modelId="{83BBAB79-47E6-4BA6-8D02-71ADF6EEDD8D}" type="pres">
      <dgm:prSet presAssocID="{6D237656-B351-4D7C-900E-88D02A597B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408A0A-AF53-4D16-BB69-2A98020478BD}" type="presOf" srcId="{5EF076D0-8D73-49E3-B9B9-56A8F8039F88}" destId="{2E58533D-F04C-4E2D-936F-343C4EBF7F9D}" srcOrd="0" destOrd="0" presId="urn:microsoft.com/office/officeart/2018/2/layout/IconVerticalSolidList"/>
    <dgm:cxn modelId="{102F9A0B-3182-4954-98A9-9021102BD44F}" srcId="{9DA90B1B-2070-4580-8D0C-58AC6253569A}" destId="{56A77D5C-F964-4756-B58C-0526697DB070}" srcOrd="1" destOrd="0" parTransId="{82265FC9-6F70-460F-A6D6-730B9FEDD8E5}" sibTransId="{8EAE6013-F280-4E6C-B1DB-7AE6ACD82277}"/>
    <dgm:cxn modelId="{8A256363-ED12-42A3-A48F-B674B3C18BFB}" type="presOf" srcId="{9DA90B1B-2070-4580-8D0C-58AC6253569A}" destId="{0ACD602B-3860-456B-ACA6-2DD129B85DB2}" srcOrd="0" destOrd="0" presId="urn:microsoft.com/office/officeart/2018/2/layout/IconVerticalSolidList"/>
    <dgm:cxn modelId="{8A0DFF88-318C-44E1-976A-21E4E87C3300}" srcId="{9DA90B1B-2070-4580-8D0C-58AC6253569A}" destId="{5EF076D0-8D73-49E3-B9B9-56A8F8039F88}" srcOrd="0" destOrd="0" parTransId="{CD798FFB-F09A-4787-8D3B-C995EC80B8A1}" sibTransId="{CB7E08DC-CBF4-496E-A4A4-9AB97AC679F8}"/>
    <dgm:cxn modelId="{8BF04BAF-1009-470E-9418-B09F071047FF}" type="presOf" srcId="{6D237656-B351-4D7C-900E-88D02A597B74}" destId="{83BBAB79-47E6-4BA6-8D02-71ADF6EEDD8D}" srcOrd="0" destOrd="0" presId="urn:microsoft.com/office/officeart/2018/2/layout/IconVerticalSolidList"/>
    <dgm:cxn modelId="{2CE9DEC6-37CE-4BFF-B654-87DA836D6C3E}" srcId="{9DA90B1B-2070-4580-8D0C-58AC6253569A}" destId="{6D237656-B351-4D7C-900E-88D02A597B74}" srcOrd="2" destOrd="0" parTransId="{658F54F3-2FA2-4C2B-B02E-74CFD862058D}" sibTransId="{AA706644-B03A-4258-85A3-8AE25F3C82C6}"/>
    <dgm:cxn modelId="{2A5A93EF-F23A-4D47-A3DA-7D96BC55B28F}" type="presOf" srcId="{56A77D5C-F964-4756-B58C-0526697DB070}" destId="{FAD01CDF-62B3-4278-BBC3-2915CAAD4DAF}" srcOrd="0" destOrd="0" presId="urn:microsoft.com/office/officeart/2018/2/layout/IconVerticalSolidList"/>
    <dgm:cxn modelId="{82241CE7-860E-4ED8-9BBC-D3E3067E4312}" type="presParOf" srcId="{0ACD602B-3860-456B-ACA6-2DD129B85DB2}" destId="{8643CCE0-D193-4ED8-84BC-A74F49741566}" srcOrd="0" destOrd="0" presId="urn:microsoft.com/office/officeart/2018/2/layout/IconVerticalSolidList"/>
    <dgm:cxn modelId="{C80BE016-6E37-4938-9C1B-6FF61BA3F391}" type="presParOf" srcId="{8643CCE0-D193-4ED8-84BC-A74F49741566}" destId="{255B7130-5910-4B95-83BD-60CD30EC926F}" srcOrd="0" destOrd="0" presId="urn:microsoft.com/office/officeart/2018/2/layout/IconVerticalSolidList"/>
    <dgm:cxn modelId="{4699E00F-4A36-4C58-B038-6CB57BB3C6CD}" type="presParOf" srcId="{8643CCE0-D193-4ED8-84BC-A74F49741566}" destId="{301E8FA6-4639-4EF0-872B-F734D9A84250}" srcOrd="1" destOrd="0" presId="urn:microsoft.com/office/officeart/2018/2/layout/IconVerticalSolidList"/>
    <dgm:cxn modelId="{7E378B21-002E-4B81-8BD2-13E1D4187092}" type="presParOf" srcId="{8643CCE0-D193-4ED8-84BC-A74F49741566}" destId="{920DEBD2-8035-4ADB-A6C9-52B08ECD8B9B}" srcOrd="2" destOrd="0" presId="urn:microsoft.com/office/officeart/2018/2/layout/IconVerticalSolidList"/>
    <dgm:cxn modelId="{EF0C65E8-F55B-479C-A5D2-BD10F12D03E8}" type="presParOf" srcId="{8643CCE0-D193-4ED8-84BC-A74F49741566}" destId="{2E58533D-F04C-4E2D-936F-343C4EBF7F9D}" srcOrd="3" destOrd="0" presId="urn:microsoft.com/office/officeart/2018/2/layout/IconVerticalSolidList"/>
    <dgm:cxn modelId="{6530E868-C960-4340-9C99-057983B50AF8}" type="presParOf" srcId="{0ACD602B-3860-456B-ACA6-2DD129B85DB2}" destId="{6EC0C310-321C-4E18-9FA8-9222B9B3F851}" srcOrd="1" destOrd="0" presId="urn:microsoft.com/office/officeart/2018/2/layout/IconVerticalSolidList"/>
    <dgm:cxn modelId="{A02093B8-E09C-4E2E-9752-DBF2611EF2C0}" type="presParOf" srcId="{0ACD602B-3860-456B-ACA6-2DD129B85DB2}" destId="{9B9B66E2-CA43-4711-ABC0-BE5CA1663923}" srcOrd="2" destOrd="0" presId="urn:microsoft.com/office/officeart/2018/2/layout/IconVerticalSolidList"/>
    <dgm:cxn modelId="{1A7C7750-3690-48D4-A19F-AEACDD398312}" type="presParOf" srcId="{9B9B66E2-CA43-4711-ABC0-BE5CA1663923}" destId="{87B64741-6DAC-4917-A8B3-D350A99C65CC}" srcOrd="0" destOrd="0" presId="urn:microsoft.com/office/officeart/2018/2/layout/IconVerticalSolidList"/>
    <dgm:cxn modelId="{511B75BD-C5F0-4858-B616-2D2FF884964A}" type="presParOf" srcId="{9B9B66E2-CA43-4711-ABC0-BE5CA1663923}" destId="{15A9A8F9-FCEB-4C60-8609-5D2878D258A9}" srcOrd="1" destOrd="0" presId="urn:microsoft.com/office/officeart/2018/2/layout/IconVerticalSolidList"/>
    <dgm:cxn modelId="{D63ED738-0953-4BEE-95A6-5018B2DC90B8}" type="presParOf" srcId="{9B9B66E2-CA43-4711-ABC0-BE5CA1663923}" destId="{E19FE1AB-B42C-474C-AE33-F8C49105E3D6}" srcOrd="2" destOrd="0" presId="urn:microsoft.com/office/officeart/2018/2/layout/IconVerticalSolidList"/>
    <dgm:cxn modelId="{1C5327AC-8165-4137-9F39-7D7D20DF7A22}" type="presParOf" srcId="{9B9B66E2-CA43-4711-ABC0-BE5CA1663923}" destId="{FAD01CDF-62B3-4278-BBC3-2915CAAD4DAF}" srcOrd="3" destOrd="0" presId="urn:microsoft.com/office/officeart/2018/2/layout/IconVerticalSolidList"/>
    <dgm:cxn modelId="{0144FA41-3F81-4F43-80DF-D70F87F026D1}" type="presParOf" srcId="{0ACD602B-3860-456B-ACA6-2DD129B85DB2}" destId="{EA468B53-4CD7-4BBF-B17A-03AEB5BEDA96}" srcOrd="3" destOrd="0" presId="urn:microsoft.com/office/officeart/2018/2/layout/IconVerticalSolidList"/>
    <dgm:cxn modelId="{45392DC2-FD73-4FA4-8442-0B1780A8E5CD}" type="presParOf" srcId="{0ACD602B-3860-456B-ACA6-2DD129B85DB2}" destId="{A281BA5D-04D0-4CCB-BF62-F333D9BA430F}" srcOrd="4" destOrd="0" presId="urn:microsoft.com/office/officeart/2018/2/layout/IconVerticalSolidList"/>
    <dgm:cxn modelId="{670C3BA1-488A-420C-8DEE-14CDF4FD5509}" type="presParOf" srcId="{A281BA5D-04D0-4CCB-BF62-F333D9BA430F}" destId="{6F4B08CA-145D-4516-9A2B-31EAB12F2053}" srcOrd="0" destOrd="0" presId="urn:microsoft.com/office/officeart/2018/2/layout/IconVerticalSolidList"/>
    <dgm:cxn modelId="{132C780E-F998-4D41-853E-89D01017D5CF}" type="presParOf" srcId="{A281BA5D-04D0-4CCB-BF62-F333D9BA430F}" destId="{0D9CBA5A-F9DE-45E1-BECF-DC11CC46DCF6}" srcOrd="1" destOrd="0" presId="urn:microsoft.com/office/officeart/2018/2/layout/IconVerticalSolidList"/>
    <dgm:cxn modelId="{A1E93869-A81E-452A-88CD-CF5DD90CF657}" type="presParOf" srcId="{A281BA5D-04D0-4CCB-BF62-F333D9BA430F}" destId="{0FE05558-EAEB-479F-A3B3-C9E416648FCD}" srcOrd="2" destOrd="0" presId="urn:microsoft.com/office/officeart/2018/2/layout/IconVerticalSolidList"/>
    <dgm:cxn modelId="{02CE8210-03D7-40BD-B802-D2E51A80BDFC}" type="presParOf" srcId="{A281BA5D-04D0-4CCB-BF62-F333D9BA430F}" destId="{83BBAB79-47E6-4BA6-8D02-71ADF6EEDD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36A139-12AB-414A-8B3A-DD3D5CCC55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48FB08-D7A9-439D-813C-575797BDC0C4}">
      <dgm:prSet/>
      <dgm:spPr/>
      <dgm:t>
        <a:bodyPr/>
        <a:lstStyle/>
        <a:p>
          <a:r>
            <a:rPr lang="pl-PL"/>
            <a:t>W każdym kroku wykonywania strategii przyglądaj się jedynie najbliższym, lokalnym wyborom.</a:t>
          </a:r>
          <a:endParaRPr lang="en-US"/>
        </a:p>
      </dgm:t>
    </dgm:pt>
    <dgm:pt modelId="{1FB1F8D8-77E9-49D1-8B95-D23932714FD5}" type="parTrans" cxnId="{EFBCA9DC-3E2E-4828-99A2-DDD795CE01AF}">
      <dgm:prSet/>
      <dgm:spPr/>
      <dgm:t>
        <a:bodyPr/>
        <a:lstStyle/>
        <a:p>
          <a:endParaRPr lang="en-US"/>
        </a:p>
      </dgm:t>
    </dgm:pt>
    <dgm:pt modelId="{0C937E3D-9741-441B-AE60-CC8E0159283A}" type="sibTrans" cxnId="{EFBCA9DC-3E2E-4828-99A2-DDD795CE01AF}">
      <dgm:prSet/>
      <dgm:spPr/>
      <dgm:t>
        <a:bodyPr/>
        <a:lstStyle/>
        <a:p>
          <a:endParaRPr lang="en-US"/>
        </a:p>
      </dgm:t>
    </dgm:pt>
    <dgm:pt modelId="{11568F8F-00AA-4365-A58C-7D332AC2D3A8}">
      <dgm:prSet/>
      <dgm:spPr/>
      <dgm:t>
        <a:bodyPr/>
        <a:lstStyle/>
        <a:p>
          <a:r>
            <a:rPr lang="pl-PL"/>
            <a:t>Z dostępnych wyborów wybierz ten, który daje najlepsze rozwiązanie w danym momencie.</a:t>
          </a:r>
          <a:endParaRPr lang="en-US"/>
        </a:p>
      </dgm:t>
    </dgm:pt>
    <dgm:pt modelId="{AF3F5F49-16ED-4D6B-B4B8-000BAC75AC84}" type="parTrans" cxnId="{F290CBD7-6641-4047-9769-A6AAE7CCE4F0}">
      <dgm:prSet/>
      <dgm:spPr/>
      <dgm:t>
        <a:bodyPr/>
        <a:lstStyle/>
        <a:p>
          <a:endParaRPr lang="en-US"/>
        </a:p>
      </dgm:t>
    </dgm:pt>
    <dgm:pt modelId="{7171382A-AF17-4E9E-A970-BBDBB8951321}" type="sibTrans" cxnId="{F290CBD7-6641-4047-9769-A6AAE7CCE4F0}">
      <dgm:prSet/>
      <dgm:spPr/>
      <dgm:t>
        <a:bodyPr/>
        <a:lstStyle/>
        <a:p>
          <a:endParaRPr lang="en-US"/>
        </a:p>
      </dgm:t>
    </dgm:pt>
    <dgm:pt modelId="{3444FA31-8B56-4431-9302-E55256B4B248}">
      <dgm:prSet/>
      <dgm:spPr/>
      <dgm:t>
        <a:bodyPr/>
        <a:lstStyle/>
        <a:p>
          <a:r>
            <a:rPr lang="pl-PL"/>
            <a:t>To podejście jest przydatne, gdy optymalny wynik w każdym kroku prowadzi do optymalnego pełnego rozwiązania.</a:t>
          </a:r>
          <a:endParaRPr lang="en-US"/>
        </a:p>
      </dgm:t>
    </dgm:pt>
    <dgm:pt modelId="{917CEEB5-B9C2-477F-8700-5F0C78DF0AE5}" type="parTrans" cxnId="{C5A417A8-0C32-4710-A08B-CB3B749E6DF0}">
      <dgm:prSet/>
      <dgm:spPr/>
      <dgm:t>
        <a:bodyPr/>
        <a:lstStyle/>
        <a:p>
          <a:endParaRPr lang="en-US"/>
        </a:p>
      </dgm:t>
    </dgm:pt>
    <dgm:pt modelId="{3D8497B8-3B6B-4439-B468-91B30D1B2BAF}" type="sibTrans" cxnId="{C5A417A8-0C32-4710-A08B-CB3B749E6DF0}">
      <dgm:prSet/>
      <dgm:spPr/>
      <dgm:t>
        <a:bodyPr/>
        <a:lstStyle/>
        <a:p>
          <a:endParaRPr lang="en-US"/>
        </a:p>
      </dgm:t>
    </dgm:pt>
    <dgm:pt modelId="{6A21DBDD-163C-46E0-9200-066DBB1A20AD}" type="pres">
      <dgm:prSet presAssocID="{6236A139-12AB-414A-8B3A-DD3D5CCC5565}" presName="linear" presStyleCnt="0">
        <dgm:presLayoutVars>
          <dgm:animLvl val="lvl"/>
          <dgm:resizeHandles val="exact"/>
        </dgm:presLayoutVars>
      </dgm:prSet>
      <dgm:spPr/>
    </dgm:pt>
    <dgm:pt modelId="{46876C52-E874-4B0C-8002-7303B909851E}" type="pres">
      <dgm:prSet presAssocID="{4248FB08-D7A9-439D-813C-575797BDC0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61CB74-4F5B-4FA9-9880-F24DE05AB13C}" type="pres">
      <dgm:prSet presAssocID="{0C937E3D-9741-441B-AE60-CC8E0159283A}" presName="spacer" presStyleCnt="0"/>
      <dgm:spPr/>
    </dgm:pt>
    <dgm:pt modelId="{C1BA4AB7-4F0E-42FE-9A22-9F1024E7C400}" type="pres">
      <dgm:prSet presAssocID="{11568F8F-00AA-4365-A58C-7D332AC2D3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701304-B920-454D-B042-58D1A00A9EFC}" type="pres">
      <dgm:prSet presAssocID="{7171382A-AF17-4E9E-A970-BBDBB8951321}" presName="spacer" presStyleCnt="0"/>
      <dgm:spPr/>
    </dgm:pt>
    <dgm:pt modelId="{112C5AB2-3AC5-4C19-BF0A-E12EFA84CA74}" type="pres">
      <dgm:prSet presAssocID="{3444FA31-8B56-4431-9302-E55256B4B2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E7855B-6174-406E-9BA6-08310A01E561}" type="presOf" srcId="{3444FA31-8B56-4431-9302-E55256B4B248}" destId="{112C5AB2-3AC5-4C19-BF0A-E12EFA84CA74}" srcOrd="0" destOrd="0" presId="urn:microsoft.com/office/officeart/2005/8/layout/vList2"/>
    <dgm:cxn modelId="{EFE30F9C-2013-4D7C-8778-EDF856BA7098}" type="presOf" srcId="{11568F8F-00AA-4365-A58C-7D332AC2D3A8}" destId="{C1BA4AB7-4F0E-42FE-9A22-9F1024E7C400}" srcOrd="0" destOrd="0" presId="urn:microsoft.com/office/officeart/2005/8/layout/vList2"/>
    <dgm:cxn modelId="{F7B1CF9E-FD51-47A6-8687-FB81FCFC646C}" type="presOf" srcId="{4248FB08-D7A9-439D-813C-575797BDC0C4}" destId="{46876C52-E874-4B0C-8002-7303B909851E}" srcOrd="0" destOrd="0" presId="urn:microsoft.com/office/officeart/2005/8/layout/vList2"/>
    <dgm:cxn modelId="{C5A417A8-0C32-4710-A08B-CB3B749E6DF0}" srcId="{6236A139-12AB-414A-8B3A-DD3D5CCC5565}" destId="{3444FA31-8B56-4431-9302-E55256B4B248}" srcOrd="2" destOrd="0" parTransId="{917CEEB5-B9C2-477F-8700-5F0C78DF0AE5}" sibTransId="{3D8497B8-3B6B-4439-B468-91B30D1B2BAF}"/>
    <dgm:cxn modelId="{F290CBD7-6641-4047-9769-A6AAE7CCE4F0}" srcId="{6236A139-12AB-414A-8B3A-DD3D5CCC5565}" destId="{11568F8F-00AA-4365-A58C-7D332AC2D3A8}" srcOrd="1" destOrd="0" parTransId="{AF3F5F49-16ED-4D6B-B4B8-000BAC75AC84}" sibTransId="{7171382A-AF17-4E9E-A970-BBDBB8951321}"/>
    <dgm:cxn modelId="{EFBCA9DC-3E2E-4828-99A2-DDD795CE01AF}" srcId="{6236A139-12AB-414A-8B3A-DD3D5CCC5565}" destId="{4248FB08-D7A9-439D-813C-575797BDC0C4}" srcOrd="0" destOrd="0" parTransId="{1FB1F8D8-77E9-49D1-8B95-D23932714FD5}" sibTransId="{0C937E3D-9741-441B-AE60-CC8E0159283A}"/>
    <dgm:cxn modelId="{4415ADE6-6535-481E-9879-9390EBB075DD}" type="presOf" srcId="{6236A139-12AB-414A-8B3A-DD3D5CCC5565}" destId="{6A21DBDD-163C-46E0-9200-066DBB1A20AD}" srcOrd="0" destOrd="0" presId="urn:microsoft.com/office/officeart/2005/8/layout/vList2"/>
    <dgm:cxn modelId="{AD4ADB84-6901-4E5C-9E5C-C986FC7B1FA8}" type="presParOf" srcId="{6A21DBDD-163C-46E0-9200-066DBB1A20AD}" destId="{46876C52-E874-4B0C-8002-7303B909851E}" srcOrd="0" destOrd="0" presId="urn:microsoft.com/office/officeart/2005/8/layout/vList2"/>
    <dgm:cxn modelId="{35C1F9E4-B1BD-47C7-9799-7E072F092676}" type="presParOf" srcId="{6A21DBDD-163C-46E0-9200-066DBB1A20AD}" destId="{7761CB74-4F5B-4FA9-9880-F24DE05AB13C}" srcOrd="1" destOrd="0" presId="urn:microsoft.com/office/officeart/2005/8/layout/vList2"/>
    <dgm:cxn modelId="{724E6103-4645-4209-9A4B-BBCA8A7CBE13}" type="presParOf" srcId="{6A21DBDD-163C-46E0-9200-066DBB1A20AD}" destId="{C1BA4AB7-4F0E-42FE-9A22-9F1024E7C400}" srcOrd="2" destOrd="0" presId="urn:microsoft.com/office/officeart/2005/8/layout/vList2"/>
    <dgm:cxn modelId="{724F5CD0-67B0-44B4-A85A-32333A9AABA8}" type="presParOf" srcId="{6A21DBDD-163C-46E0-9200-066DBB1A20AD}" destId="{49701304-B920-454D-B042-58D1A00A9EFC}" srcOrd="3" destOrd="0" presId="urn:microsoft.com/office/officeart/2005/8/layout/vList2"/>
    <dgm:cxn modelId="{D13A2781-FC11-4EC1-A40E-EEF0AC45738B}" type="presParOf" srcId="{6A21DBDD-163C-46E0-9200-066DBB1A20AD}" destId="{112C5AB2-3AC5-4C19-BF0A-E12EFA84CA7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2BBAE-3681-4AF9-82EB-0C85C15CF3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907EE-54B9-4EF1-8CEE-113634C3408D}">
      <dgm:prSet/>
      <dgm:spPr/>
      <dgm:t>
        <a:bodyPr/>
        <a:lstStyle/>
        <a:p>
          <a:r>
            <a:rPr lang="pl-PL"/>
            <a:t>Spróbuj znaleźć prostą regułę, która pomoże ułatwić znalezienie przybliżonego rozwiązania problemu.</a:t>
          </a:r>
          <a:endParaRPr lang="en-US"/>
        </a:p>
      </dgm:t>
    </dgm:pt>
    <dgm:pt modelId="{6B179F8D-5282-4F13-B238-880B63BC06B0}" type="parTrans" cxnId="{5B5E2AD4-D651-44C1-90BE-E61DDE90B550}">
      <dgm:prSet/>
      <dgm:spPr/>
      <dgm:t>
        <a:bodyPr/>
        <a:lstStyle/>
        <a:p>
          <a:endParaRPr lang="en-US"/>
        </a:p>
      </dgm:t>
    </dgm:pt>
    <dgm:pt modelId="{A175937C-6DDF-4F2C-8AD3-F243F1F95A0F}" type="sibTrans" cxnId="{5B5E2AD4-D651-44C1-90BE-E61DDE90B550}">
      <dgm:prSet/>
      <dgm:spPr/>
      <dgm:t>
        <a:bodyPr/>
        <a:lstStyle/>
        <a:p>
          <a:endParaRPr lang="en-US"/>
        </a:p>
      </dgm:t>
    </dgm:pt>
    <dgm:pt modelId="{F4AEE5FD-E107-4E25-B74F-F56E14EB07DA}">
      <dgm:prSet/>
      <dgm:spPr/>
      <dgm:t>
        <a:bodyPr/>
        <a:lstStyle/>
        <a:p>
          <a:r>
            <a:rPr lang="pl-PL"/>
            <a:t>Metoda opiera się na wykorzystywaniu intuicyjnych reguł, nawet jeżeli mogą one prowadzić do nieoptymalnego rozwiązania.</a:t>
          </a:r>
          <a:endParaRPr lang="en-US"/>
        </a:p>
      </dgm:t>
    </dgm:pt>
    <dgm:pt modelId="{62B55D7B-08EA-4622-BE77-055E23798F9B}" type="parTrans" cxnId="{6699D1B8-0B4D-49E5-BD43-73092B7B95AE}">
      <dgm:prSet/>
      <dgm:spPr/>
      <dgm:t>
        <a:bodyPr/>
        <a:lstStyle/>
        <a:p>
          <a:endParaRPr lang="en-US"/>
        </a:p>
      </dgm:t>
    </dgm:pt>
    <dgm:pt modelId="{7258DC01-01C0-4A9A-AA3E-5AE1649C90ED}" type="sibTrans" cxnId="{6699D1B8-0B4D-49E5-BD43-73092B7B95AE}">
      <dgm:prSet/>
      <dgm:spPr/>
      <dgm:t>
        <a:bodyPr/>
        <a:lstStyle/>
        <a:p>
          <a:endParaRPr lang="en-US"/>
        </a:p>
      </dgm:t>
    </dgm:pt>
    <dgm:pt modelId="{7BC21673-977B-4E55-B1D8-7D785E2AEF09}">
      <dgm:prSet/>
      <dgm:spPr/>
      <dgm:t>
        <a:bodyPr/>
        <a:lstStyle/>
        <a:p>
          <a:r>
            <a:rPr lang="pl-PL"/>
            <a:t>Podejście to stosujemy, gdy znalezienie optymalnego rozwiązania jest wymagające czasowo.</a:t>
          </a:r>
          <a:endParaRPr lang="en-US"/>
        </a:p>
      </dgm:t>
    </dgm:pt>
    <dgm:pt modelId="{642798D7-3DB2-4E2F-A9A6-30166BDE9BA4}" type="parTrans" cxnId="{2A7CBF25-9379-4CEA-B031-24E615467E5A}">
      <dgm:prSet/>
      <dgm:spPr/>
      <dgm:t>
        <a:bodyPr/>
        <a:lstStyle/>
        <a:p>
          <a:endParaRPr lang="en-US"/>
        </a:p>
      </dgm:t>
    </dgm:pt>
    <dgm:pt modelId="{842A5611-2719-4DC0-9601-62D05587692B}" type="sibTrans" cxnId="{2A7CBF25-9379-4CEA-B031-24E615467E5A}">
      <dgm:prSet/>
      <dgm:spPr/>
      <dgm:t>
        <a:bodyPr/>
        <a:lstStyle/>
        <a:p>
          <a:endParaRPr lang="en-US"/>
        </a:p>
      </dgm:t>
    </dgm:pt>
    <dgm:pt modelId="{7B3D3B9B-C42A-473F-BF50-E6C56224EF0B}" type="pres">
      <dgm:prSet presAssocID="{DFA2BBAE-3681-4AF9-82EB-0C85C15CF37A}" presName="linear" presStyleCnt="0">
        <dgm:presLayoutVars>
          <dgm:animLvl val="lvl"/>
          <dgm:resizeHandles val="exact"/>
        </dgm:presLayoutVars>
      </dgm:prSet>
      <dgm:spPr/>
    </dgm:pt>
    <dgm:pt modelId="{A6B454F9-F0CC-4BE3-9750-C1EE49045A67}" type="pres">
      <dgm:prSet presAssocID="{A9B907EE-54B9-4EF1-8CEE-113634C340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BEE183-A1DC-42FB-A3BE-7A70AA904132}" type="pres">
      <dgm:prSet presAssocID="{A175937C-6DDF-4F2C-8AD3-F243F1F95A0F}" presName="spacer" presStyleCnt="0"/>
      <dgm:spPr/>
    </dgm:pt>
    <dgm:pt modelId="{A315F15F-0E8A-4C34-8955-D3ABB971B66F}" type="pres">
      <dgm:prSet presAssocID="{F4AEE5FD-E107-4E25-B74F-F56E14EB07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3BFEBA-EA47-4910-8FD4-E676EFB33AE6}" type="pres">
      <dgm:prSet presAssocID="{7258DC01-01C0-4A9A-AA3E-5AE1649C90ED}" presName="spacer" presStyleCnt="0"/>
      <dgm:spPr/>
    </dgm:pt>
    <dgm:pt modelId="{6B13E3EC-569F-4AFD-A144-CFCA5BCADFA3}" type="pres">
      <dgm:prSet presAssocID="{7BC21673-977B-4E55-B1D8-7D785E2AEF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7CBF25-9379-4CEA-B031-24E615467E5A}" srcId="{DFA2BBAE-3681-4AF9-82EB-0C85C15CF37A}" destId="{7BC21673-977B-4E55-B1D8-7D785E2AEF09}" srcOrd="2" destOrd="0" parTransId="{642798D7-3DB2-4E2F-A9A6-30166BDE9BA4}" sibTransId="{842A5611-2719-4DC0-9601-62D05587692B}"/>
    <dgm:cxn modelId="{37715D2F-800E-47B4-8099-021901969EEA}" type="presOf" srcId="{7BC21673-977B-4E55-B1D8-7D785E2AEF09}" destId="{6B13E3EC-569F-4AFD-A144-CFCA5BCADFA3}" srcOrd="0" destOrd="0" presId="urn:microsoft.com/office/officeart/2005/8/layout/vList2"/>
    <dgm:cxn modelId="{6699D1B8-0B4D-49E5-BD43-73092B7B95AE}" srcId="{DFA2BBAE-3681-4AF9-82EB-0C85C15CF37A}" destId="{F4AEE5FD-E107-4E25-B74F-F56E14EB07DA}" srcOrd="1" destOrd="0" parTransId="{62B55D7B-08EA-4622-BE77-055E23798F9B}" sibTransId="{7258DC01-01C0-4A9A-AA3E-5AE1649C90ED}"/>
    <dgm:cxn modelId="{BF42BCCD-3DE8-4D65-9497-DF19F2E2FC63}" type="presOf" srcId="{DFA2BBAE-3681-4AF9-82EB-0C85C15CF37A}" destId="{7B3D3B9B-C42A-473F-BF50-E6C56224EF0B}" srcOrd="0" destOrd="0" presId="urn:microsoft.com/office/officeart/2005/8/layout/vList2"/>
    <dgm:cxn modelId="{5B5E2AD4-D651-44C1-90BE-E61DDE90B550}" srcId="{DFA2BBAE-3681-4AF9-82EB-0C85C15CF37A}" destId="{A9B907EE-54B9-4EF1-8CEE-113634C3408D}" srcOrd="0" destOrd="0" parTransId="{6B179F8D-5282-4F13-B238-880B63BC06B0}" sibTransId="{A175937C-6DDF-4F2C-8AD3-F243F1F95A0F}"/>
    <dgm:cxn modelId="{F93EE0DD-1D2E-4C06-9F30-F39219548053}" type="presOf" srcId="{F4AEE5FD-E107-4E25-B74F-F56E14EB07DA}" destId="{A315F15F-0E8A-4C34-8955-D3ABB971B66F}" srcOrd="0" destOrd="0" presId="urn:microsoft.com/office/officeart/2005/8/layout/vList2"/>
    <dgm:cxn modelId="{1AD3B6DE-AA00-4C59-AF13-4CC3A5798BAC}" type="presOf" srcId="{A9B907EE-54B9-4EF1-8CEE-113634C3408D}" destId="{A6B454F9-F0CC-4BE3-9750-C1EE49045A67}" srcOrd="0" destOrd="0" presId="urn:microsoft.com/office/officeart/2005/8/layout/vList2"/>
    <dgm:cxn modelId="{E5042B5D-88E5-49F6-9C51-B2A5E1CE376D}" type="presParOf" srcId="{7B3D3B9B-C42A-473F-BF50-E6C56224EF0B}" destId="{A6B454F9-F0CC-4BE3-9750-C1EE49045A67}" srcOrd="0" destOrd="0" presId="urn:microsoft.com/office/officeart/2005/8/layout/vList2"/>
    <dgm:cxn modelId="{6CDB8A98-5B77-4F38-8E8E-5EF531DD7F7C}" type="presParOf" srcId="{7B3D3B9B-C42A-473F-BF50-E6C56224EF0B}" destId="{13BEE183-A1DC-42FB-A3BE-7A70AA904132}" srcOrd="1" destOrd="0" presId="urn:microsoft.com/office/officeart/2005/8/layout/vList2"/>
    <dgm:cxn modelId="{A3936233-FEF2-40DA-9C1D-700166F1B4AF}" type="presParOf" srcId="{7B3D3B9B-C42A-473F-BF50-E6C56224EF0B}" destId="{A315F15F-0E8A-4C34-8955-D3ABB971B66F}" srcOrd="2" destOrd="0" presId="urn:microsoft.com/office/officeart/2005/8/layout/vList2"/>
    <dgm:cxn modelId="{C34D455C-15AD-4881-BD0B-374F4D10DCF4}" type="presParOf" srcId="{7B3D3B9B-C42A-473F-BF50-E6C56224EF0B}" destId="{223BFEBA-EA47-4910-8FD4-E676EFB33AE6}" srcOrd="3" destOrd="0" presId="urn:microsoft.com/office/officeart/2005/8/layout/vList2"/>
    <dgm:cxn modelId="{8BD290BC-31FD-4489-A7C5-2C74583061B3}" type="presParOf" srcId="{7B3D3B9B-C42A-473F-BF50-E6C56224EF0B}" destId="{6B13E3EC-569F-4AFD-A144-CFCA5BCADF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FE91E-2422-4F30-8ED0-2F2F2FCEAEE5}">
      <dsp:nvSpPr>
        <dsp:cNvPr id="0" name=""/>
        <dsp:cNvSpPr/>
      </dsp:nvSpPr>
      <dsp:spPr>
        <a:xfrm>
          <a:off x="0" y="51663"/>
          <a:ext cx="949325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Podziel duży, skomplikowany problem na mniejsze niezależne podproblemy.</a:t>
          </a:r>
          <a:endParaRPr lang="en-US" sz="2300" kern="1200"/>
        </a:p>
      </dsp:txBody>
      <dsp:txXfrm>
        <a:off x="43350" y="95013"/>
        <a:ext cx="9406550" cy="801330"/>
      </dsp:txXfrm>
    </dsp:sp>
    <dsp:sp modelId="{187E224C-7557-45F1-88B7-37044BBBD0CB}">
      <dsp:nvSpPr>
        <dsp:cNvPr id="0" name=""/>
        <dsp:cNvSpPr/>
      </dsp:nvSpPr>
      <dsp:spPr>
        <a:xfrm>
          <a:off x="0" y="1005933"/>
          <a:ext cx="949325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Podproblemy powinny być tak utworzone, by były łatwiejsze do rozwiązania.</a:t>
          </a:r>
          <a:endParaRPr lang="en-US" sz="2300" kern="1200"/>
        </a:p>
      </dsp:txBody>
      <dsp:txXfrm>
        <a:off x="43350" y="1049283"/>
        <a:ext cx="9406550" cy="801330"/>
      </dsp:txXfrm>
    </dsp:sp>
    <dsp:sp modelId="{881E0BDF-154D-4720-B258-D666B0995EDE}">
      <dsp:nvSpPr>
        <dsp:cNvPr id="0" name=""/>
        <dsp:cNvSpPr/>
      </dsp:nvSpPr>
      <dsp:spPr>
        <a:xfrm>
          <a:off x="0" y="1960203"/>
          <a:ext cx="949325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Rozwiąż każdy podproblem indywidualnie.</a:t>
          </a:r>
          <a:endParaRPr lang="en-US" sz="2300" kern="1200"/>
        </a:p>
      </dsp:txBody>
      <dsp:txXfrm>
        <a:off x="43350" y="2003553"/>
        <a:ext cx="9406550" cy="801330"/>
      </dsp:txXfrm>
    </dsp:sp>
    <dsp:sp modelId="{8512F7EA-A8F6-47E1-8110-E7237361EB24}">
      <dsp:nvSpPr>
        <dsp:cNvPr id="0" name=""/>
        <dsp:cNvSpPr/>
      </dsp:nvSpPr>
      <dsp:spPr>
        <a:xfrm>
          <a:off x="0" y="2914473"/>
          <a:ext cx="949325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Połącz rozwiązania podproblemów w celu utworzenia rozwiązania oryginalnego problemu.</a:t>
          </a:r>
          <a:endParaRPr lang="en-US" sz="2300" kern="1200"/>
        </a:p>
      </dsp:txBody>
      <dsp:txXfrm>
        <a:off x="43350" y="2957823"/>
        <a:ext cx="9406550" cy="80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B7130-5910-4B95-83BD-60CD30EC926F}">
      <dsp:nvSpPr>
        <dsp:cNvPr id="0" name=""/>
        <dsp:cNvSpPr/>
      </dsp:nvSpPr>
      <dsp:spPr>
        <a:xfrm>
          <a:off x="0" y="470"/>
          <a:ext cx="10075651" cy="11010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E8FA6-4639-4EF0-872B-F734D9A84250}">
      <dsp:nvSpPr>
        <dsp:cNvPr id="0" name=""/>
        <dsp:cNvSpPr/>
      </dsp:nvSpPr>
      <dsp:spPr>
        <a:xfrm>
          <a:off x="333053" y="248196"/>
          <a:ext cx="605551" cy="605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8533D-F04C-4E2D-936F-343C4EBF7F9D}">
      <dsp:nvSpPr>
        <dsp:cNvPr id="0" name=""/>
        <dsp:cNvSpPr/>
      </dsp:nvSpPr>
      <dsp:spPr>
        <a:xfrm>
          <a:off x="1271657" y="470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Podziel duży, skomplikowany problem na mniejsze, zależne i nachodzące na siebie podproblemy.</a:t>
          </a:r>
          <a:endParaRPr lang="en-US" sz="2100" kern="1200"/>
        </a:p>
      </dsp:txBody>
      <dsp:txXfrm>
        <a:off x="1271657" y="470"/>
        <a:ext cx="8803993" cy="1101002"/>
      </dsp:txXfrm>
    </dsp:sp>
    <dsp:sp modelId="{87B64741-6DAC-4917-A8B3-D350A99C65CC}">
      <dsp:nvSpPr>
        <dsp:cNvPr id="0" name=""/>
        <dsp:cNvSpPr/>
      </dsp:nvSpPr>
      <dsp:spPr>
        <a:xfrm>
          <a:off x="0" y="1376723"/>
          <a:ext cx="10075651" cy="11010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9A8F9-FCEB-4C60-8609-5D2878D258A9}">
      <dsp:nvSpPr>
        <dsp:cNvPr id="0" name=""/>
        <dsp:cNvSpPr/>
      </dsp:nvSpPr>
      <dsp:spPr>
        <a:xfrm>
          <a:off x="333053" y="1624449"/>
          <a:ext cx="605551" cy="605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01CDF-62B3-4278-BBC3-2915CAAD4DAF}">
      <dsp:nvSpPr>
        <dsp:cNvPr id="0" name=""/>
        <dsp:cNvSpPr/>
      </dsp:nvSpPr>
      <dsp:spPr>
        <a:xfrm>
          <a:off x="1271657" y="1376723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Rozwiązuj podproblemy przyrostowo, każdy podproblem rozwiązując tylko raz.</a:t>
          </a:r>
          <a:endParaRPr lang="en-US" sz="2100" kern="1200"/>
        </a:p>
      </dsp:txBody>
      <dsp:txXfrm>
        <a:off x="1271657" y="1376723"/>
        <a:ext cx="8803993" cy="1101002"/>
      </dsp:txXfrm>
    </dsp:sp>
    <dsp:sp modelId="{6F4B08CA-145D-4516-9A2B-31EAB12F2053}">
      <dsp:nvSpPr>
        <dsp:cNvPr id="0" name=""/>
        <dsp:cNvSpPr/>
      </dsp:nvSpPr>
      <dsp:spPr>
        <a:xfrm>
          <a:off x="0" y="2752976"/>
          <a:ext cx="10075651" cy="11010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CBA5A-F9DE-45E1-BECF-DC11CC46DCF6}">
      <dsp:nvSpPr>
        <dsp:cNvPr id="0" name=""/>
        <dsp:cNvSpPr/>
      </dsp:nvSpPr>
      <dsp:spPr>
        <a:xfrm>
          <a:off x="333053" y="3000702"/>
          <a:ext cx="605551" cy="605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BAB79-47E6-4BA6-8D02-71ADF6EEDD8D}">
      <dsp:nvSpPr>
        <dsp:cNvPr id="0" name=""/>
        <dsp:cNvSpPr/>
      </dsp:nvSpPr>
      <dsp:spPr>
        <a:xfrm>
          <a:off x="1271657" y="2752976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Zapisuj rozwiązania podproblemów i wykorzystuj je przy rozwiązywaniu kolejnych podproblemów, aby uniknąć powtarzania obliczeń.</a:t>
          </a:r>
          <a:endParaRPr lang="en-US" sz="2100" kern="1200"/>
        </a:p>
      </dsp:txBody>
      <dsp:txXfrm>
        <a:off x="1271657" y="2752976"/>
        <a:ext cx="8803993" cy="110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76C52-E874-4B0C-8002-7303B909851E}">
      <dsp:nvSpPr>
        <dsp:cNvPr id="0" name=""/>
        <dsp:cNvSpPr/>
      </dsp:nvSpPr>
      <dsp:spPr>
        <a:xfrm>
          <a:off x="0" y="370081"/>
          <a:ext cx="4921370" cy="1492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W każdym kroku wykonywania strategii przyglądaj się jedynie najbliższym, lokalnym wyborom.</a:t>
          </a:r>
          <a:endParaRPr lang="en-US" sz="2200" kern="1200"/>
        </a:p>
      </dsp:txBody>
      <dsp:txXfrm>
        <a:off x="72878" y="442959"/>
        <a:ext cx="4775614" cy="1347164"/>
      </dsp:txXfrm>
    </dsp:sp>
    <dsp:sp modelId="{C1BA4AB7-4F0E-42FE-9A22-9F1024E7C400}">
      <dsp:nvSpPr>
        <dsp:cNvPr id="0" name=""/>
        <dsp:cNvSpPr/>
      </dsp:nvSpPr>
      <dsp:spPr>
        <a:xfrm>
          <a:off x="0" y="1926361"/>
          <a:ext cx="4921370" cy="1492920"/>
        </a:xfrm>
        <a:prstGeom prst="roundRect">
          <a:avLst/>
        </a:prstGeom>
        <a:solidFill>
          <a:schemeClr val="accent5">
            <a:hueOff val="-739850"/>
            <a:satOff val="160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Z dostępnych wyborów wybierz ten, który daje najlepsze rozwiązanie w danym momencie.</a:t>
          </a:r>
          <a:endParaRPr lang="en-US" sz="2200" kern="1200"/>
        </a:p>
      </dsp:txBody>
      <dsp:txXfrm>
        <a:off x="72878" y="1999239"/>
        <a:ext cx="4775614" cy="1347164"/>
      </dsp:txXfrm>
    </dsp:sp>
    <dsp:sp modelId="{112C5AB2-3AC5-4C19-BF0A-E12EFA84CA74}">
      <dsp:nvSpPr>
        <dsp:cNvPr id="0" name=""/>
        <dsp:cNvSpPr/>
      </dsp:nvSpPr>
      <dsp:spPr>
        <a:xfrm>
          <a:off x="0" y="3482642"/>
          <a:ext cx="4921370" cy="1492920"/>
        </a:xfrm>
        <a:prstGeom prst="roundRect">
          <a:avLst/>
        </a:prstGeom>
        <a:solidFill>
          <a:schemeClr val="accent5">
            <a:hueOff val="-1479699"/>
            <a:satOff val="320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To podejście jest przydatne, gdy optymalny wynik w każdym kroku prowadzi do optymalnego pełnego rozwiązania.</a:t>
          </a:r>
          <a:endParaRPr lang="en-US" sz="2200" kern="1200"/>
        </a:p>
      </dsp:txBody>
      <dsp:txXfrm>
        <a:off x="72878" y="3555520"/>
        <a:ext cx="4775614" cy="1347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454F9-F0CC-4BE3-9750-C1EE49045A67}">
      <dsp:nvSpPr>
        <dsp:cNvPr id="0" name=""/>
        <dsp:cNvSpPr/>
      </dsp:nvSpPr>
      <dsp:spPr>
        <a:xfrm>
          <a:off x="0" y="29281"/>
          <a:ext cx="9493250" cy="1221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Spróbuj znaleźć prostą regułę, która pomoże ułatwić znalezienie przybliżonego rozwiązania problemu.</a:t>
          </a:r>
          <a:endParaRPr lang="en-US" sz="2300" kern="1200"/>
        </a:p>
      </dsp:txBody>
      <dsp:txXfrm>
        <a:off x="59606" y="88887"/>
        <a:ext cx="9374038" cy="1101829"/>
      </dsp:txXfrm>
    </dsp:sp>
    <dsp:sp modelId="{A315F15F-0E8A-4C34-8955-D3ABB971B66F}">
      <dsp:nvSpPr>
        <dsp:cNvPr id="0" name=""/>
        <dsp:cNvSpPr/>
      </dsp:nvSpPr>
      <dsp:spPr>
        <a:xfrm>
          <a:off x="0" y="1316562"/>
          <a:ext cx="9493250" cy="1221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Metoda opiera się na wykorzystywaniu intuicyjnych reguł, nawet jeżeli mogą one prowadzić do nieoptymalnego rozwiązania.</a:t>
          </a:r>
          <a:endParaRPr lang="en-US" sz="2300" kern="1200"/>
        </a:p>
      </dsp:txBody>
      <dsp:txXfrm>
        <a:off x="59606" y="1376168"/>
        <a:ext cx="9374038" cy="1101829"/>
      </dsp:txXfrm>
    </dsp:sp>
    <dsp:sp modelId="{6B13E3EC-569F-4AFD-A144-CFCA5BCADFA3}">
      <dsp:nvSpPr>
        <dsp:cNvPr id="0" name=""/>
        <dsp:cNvSpPr/>
      </dsp:nvSpPr>
      <dsp:spPr>
        <a:xfrm>
          <a:off x="0" y="2603844"/>
          <a:ext cx="9493250" cy="1221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Podejście to stosujemy, gdy znalezienie optymalnego rozwiązania jest wymagające czasowo.</a:t>
          </a:r>
          <a:endParaRPr lang="en-US" sz="2300" kern="1200"/>
        </a:p>
      </dsp:txBody>
      <dsp:txXfrm>
        <a:off x="59606" y="2663450"/>
        <a:ext cx="9374038" cy="1101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8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81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3DA46-D925-B96D-5FBC-0F3405DFD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8668" b="8924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E749447-5061-DDAF-0ED8-025030E6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/>
            <a:r>
              <a:rPr lang="pl-PL"/>
              <a:t>Strategie rozwiązywania problemów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D8C8B57-8D49-A2F7-CB52-E4AC51859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Damian Kurpiewski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" name="Obraz 5" descr="Obraz zawierający symbol, krąg, zrzut ekranu, Grafika&#10;&#10;Opis wygenerowany automatycznie">
            <a:extLst>
              <a:ext uri="{FF2B5EF4-FFF2-40B4-BE49-F238E27FC236}">
                <a16:creationId xmlns:a16="http://schemas.microsoft.com/office/drawing/2014/main" id="{50F70DE8-6169-0D34-D24D-DF2D70A0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4" y="6129038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B53BA-A3D9-5160-3EE2-C9F93C2E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Dziel i zwyciężaj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1988C47-E882-A69D-F6F8-0C74370B3A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72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1BD435C-A300-51E4-DED7-7C5A96A2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pl-PL" dirty="0"/>
              <a:t>Podejście dynamiczne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2F1E349-EFE3-D814-7A9B-92805A266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669787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3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FCDB90-252A-4C33-9D37-81BDFD5DB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7632DB-8342-B847-F7BB-FAAE7039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50189"/>
            <a:ext cx="5227320" cy="4516249"/>
          </a:xfrm>
        </p:spPr>
        <p:txBody>
          <a:bodyPr anchor="t">
            <a:normAutofit/>
          </a:bodyPr>
          <a:lstStyle/>
          <a:p>
            <a:r>
              <a:rPr lang="pl-PL" sz="5400"/>
              <a:t>Podejście zachłanne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97C31-D2AA-44C4-8CDC-69CB56363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8428AA-7B10-4310-8CA1-17408F32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063A63F-C6AF-4F45-B662-D8FB171A53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4">
                <a:extLst>
                  <a:ext uri="{FF2B5EF4-FFF2-40B4-BE49-F238E27FC236}">
                    <a16:creationId xmlns:a16="http://schemas.microsoft.com/office/drawing/2014/main" id="{78E6BC31-771B-4180-98C4-CDCF454D44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BA0A72-5F05-4F9D-B894-046925FAF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F07A52E-8CB7-12EF-3F75-50B4813C1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042673"/>
              </p:ext>
            </p:extLst>
          </p:nvPr>
        </p:nvGraphicFramePr>
        <p:xfrm>
          <a:off x="6584830" y="826556"/>
          <a:ext cx="4921370" cy="5345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27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birynt">
            <a:extLst>
              <a:ext uri="{FF2B5EF4-FFF2-40B4-BE49-F238E27FC236}">
                <a16:creationId xmlns:a16="http://schemas.microsoft.com/office/drawing/2014/main" id="{83A1F116-4BF7-0647-8F8D-250B144B40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2602" r="18725" b="1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CCCA22-0C60-9B26-A4EA-803E8876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pl-PL" dirty="0"/>
              <a:t>Wyszukiwanie z powrotami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D65E5F-549D-D170-0272-57D87709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447012" cy="31161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200"/>
              <a:t>Podejście oparte na metodzie prób i błędów.</a:t>
            </a:r>
          </a:p>
          <a:p>
            <a:pPr>
              <a:lnSpc>
                <a:spcPct val="110000"/>
              </a:lnSpc>
            </a:pPr>
            <a:r>
              <a:rPr lang="pl-PL" sz="1200"/>
              <a:t>Rozważaj różne możliwe ścieżki, które mogą doprowadzić Cię do rozwiązania problemu.</a:t>
            </a:r>
          </a:p>
          <a:p>
            <a:pPr>
              <a:lnSpc>
                <a:spcPct val="110000"/>
              </a:lnSpc>
            </a:pPr>
            <a:r>
              <a:rPr lang="pl-PL" sz="1200"/>
              <a:t>Jeżeli obrana ścieżka prowadzi w ślepy zaułek, to cofnij się do ostatniego wyboru i spróbuj wybrać inną ścieżkę.</a:t>
            </a:r>
          </a:p>
          <a:p>
            <a:pPr>
              <a:lnSpc>
                <a:spcPct val="110000"/>
              </a:lnSpc>
            </a:pPr>
            <a:r>
              <a:rPr lang="pl-PL" sz="1200"/>
              <a:t>Podejście daje gwarancję znalezienia poprawnego, optymalnego rozwiązania, ale ma dużą złożoność czasową.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183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2CAB0C-70DE-4DC8-BA46-0246B910F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124680-F058-CA4E-EED4-B54DEAA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41" y="577121"/>
            <a:ext cx="8843854" cy="1365979"/>
          </a:xfrm>
        </p:spPr>
        <p:txBody>
          <a:bodyPr>
            <a:normAutofit/>
          </a:bodyPr>
          <a:lstStyle/>
          <a:p>
            <a:pPr algn="ctr"/>
            <a:r>
              <a:rPr lang="pl-PL"/>
              <a:t>Metoda siłowa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7D359D-2F8B-D076-D4AD-FC8A48B0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669" y="2590800"/>
            <a:ext cx="6688182" cy="3581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400" dirty="0"/>
              <a:t>Wypróbuj wszystkie możliwe rozwiązania problemu.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686979-EF4E-47AD-9ABF-CFD1C5AC2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7" name="Group 10">
              <a:extLst>
                <a:ext uri="{FF2B5EF4-FFF2-40B4-BE49-F238E27FC236}">
                  <a16:creationId xmlns:a16="http://schemas.microsoft.com/office/drawing/2014/main" id="{EB4EAB5A-33BE-44EA-84C8-5446C3225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7AA46DE-C3A7-41A3-BF3B-358FB3EF6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D4426D2-7B82-4A15-A406-9CA7655EBC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91F0D9-BE92-48CA-875E-CEC979B4B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33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12D413-89CF-92DD-EA16-71219032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Heurystyki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7369FC3-5520-59F3-0646-9CB91C5A37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54355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412440"/>
      </a:dk2>
      <a:lt2>
        <a:srgbClr val="E2E8E5"/>
      </a:lt2>
      <a:accent1>
        <a:srgbClr val="C696B2"/>
      </a:accent1>
      <a:accent2>
        <a:srgbClr val="BA7FBA"/>
      </a:accent2>
      <a:accent3>
        <a:srgbClr val="B296C6"/>
      </a:accent3>
      <a:accent4>
        <a:srgbClr val="897FBA"/>
      </a:accent4>
      <a:accent5>
        <a:srgbClr val="96A2C6"/>
      </a:accent5>
      <a:accent6>
        <a:srgbClr val="7FA6BA"/>
      </a:accent6>
      <a:hlink>
        <a:srgbClr val="558D6D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244</Words>
  <Application>Microsoft Office PowerPoint</Application>
  <PresentationFormat>Panoramiczny</PresentationFormat>
  <Paragraphs>26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Heavy</vt:lpstr>
      <vt:lpstr>StreetscapeVTI</vt:lpstr>
      <vt:lpstr>Strategie rozwiązywania problemów</vt:lpstr>
      <vt:lpstr>Dziel i zwyciężaj</vt:lpstr>
      <vt:lpstr>Podejście dynamiczne</vt:lpstr>
      <vt:lpstr>Podejście zachłanne</vt:lpstr>
      <vt:lpstr>Wyszukiwanie z powrotami</vt:lpstr>
      <vt:lpstr>Metoda siłowa</vt:lpstr>
      <vt:lpstr>Heurystyki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rozwiązywania problemów</dc:title>
  <dc:creator>Damian Kurpiewski</dc:creator>
  <cp:lastModifiedBy>Damian Kurpiewski</cp:lastModifiedBy>
  <cp:revision>2</cp:revision>
  <dcterms:created xsi:type="dcterms:W3CDTF">2023-05-22T05:33:03Z</dcterms:created>
  <dcterms:modified xsi:type="dcterms:W3CDTF">2023-05-22T07:15:10Z</dcterms:modified>
</cp:coreProperties>
</file>